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129286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2115862"/>
            <a:ext cx="7620000" cy="450106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6790509"/>
            <a:ext cx="7620000" cy="312141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68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6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88328"/>
            <a:ext cx="2190750" cy="109563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688328"/>
            <a:ext cx="6445250" cy="109563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21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3223175"/>
            <a:ext cx="8763000" cy="537793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8651991"/>
            <a:ext cx="8763000" cy="28281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1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3441641"/>
            <a:ext cx="4318000" cy="82030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441641"/>
            <a:ext cx="4318000" cy="82030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94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688331"/>
            <a:ext cx="8763000" cy="2498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3169303"/>
            <a:ext cx="4298156" cy="155322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722530"/>
            <a:ext cx="4298156" cy="6946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3169303"/>
            <a:ext cx="4319323" cy="155322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722530"/>
            <a:ext cx="4319323" cy="6946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97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2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90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861907"/>
            <a:ext cx="3276864" cy="301667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861482"/>
            <a:ext cx="5143500" cy="918768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878580"/>
            <a:ext cx="3276864" cy="718554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56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861907"/>
            <a:ext cx="3276864" cy="301667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861482"/>
            <a:ext cx="5143500" cy="918768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878580"/>
            <a:ext cx="3276864" cy="718554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6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688331"/>
            <a:ext cx="8763000" cy="249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441641"/>
            <a:ext cx="8763000" cy="82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1982900"/>
            <a:ext cx="2286000" cy="68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A3A1-4527-4525-B8C1-1B1FB94D3DA4}" type="datetimeFigureOut">
              <a:rPr lang="nb-NO" smtClean="0"/>
              <a:t>28.03.2014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1982900"/>
            <a:ext cx="3429000" cy="68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1982900"/>
            <a:ext cx="2286000" cy="68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B6AE-5B85-49D6-8755-C3AE64D4AA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78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47938" y="475571"/>
            <a:ext cx="3287329" cy="681591"/>
            <a:chOff x="1047938" y="475571"/>
            <a:chExt cx="3287329" cy="681591"/>
          </a:xfrm>
        </p:grpSpPr>
        <p:sp>
          <p:nvSpPr>
            <p:cNvPr id="2" name="Freeform 1"/>
            <p:cNvSpPr/>
            <p:nvPr/>
          </p:nvSpPr>
          <p:spPr>
            <a:xfrm>
              <a:off x="1156715" y="534375"/>
              <a:ext cx="83122" cy="580647"/>
            </a:xfrm>
            <a:custGeom>
              <a:avLst/>
              <a:gdLst/>
              <a:ahLst/>
              <a:cxnLst/>
              <a:rect l="0" t="0" r="0" b="0"/>
              <a:pathLst>
                <a:path w="83122" h="580647">
                  <a:moveTo>
                    <a:pt x="83121" y="156272"/>
                  </a:moveTo>
                  <a:lnTo>
                    <a:pt x="71539" y="102781"/>
                  </a:lnTo>
                  <a:lnTo>
                    <a:pt x="55342" y="41352"/>
                  </a:lnTo>
                  <a:lnTo>
                    <a:pt x="47051" y="6446"/>
                  </a:lnTo>
                  <a:lnTo>
                    <a:pt x="43357" y="914"/>
                  </a:lnTo>
                  <a:lnTo>
                    <a:pt x="39045" y="0"/>
                  </a:lnTo>
                  <a:lnTo>
                    <a:pt x="34321" y="2165"/>
                  </a:lnTo>
                  <a:lnTo>
                    <a:pt x="31172" y="7306"/>
                  </a:lnTo>
                  <a:lnTo>
                    <a:pt x="26118" y="42129"/>
                  </a:lnTo>
                  <a:lnTo>
                    <a:pt x="25120" y="93456"/>
                  </a:lnTo>
                  <a:lnTo>
                    <a:pt x="24922" y="152219"/>
                  </a:lnTo>
                  <a:lnTo>
                    <a:pt x="23964" y="204587"/>
                  </a:lnTo>
                  <a:lnTo>
                    <a:pt x="19160" y="255647"/>
                  </a:lnTo>
                  <a:lnTo>
                    <a:pt x="16401" y="305909"/>
                  </a:lnTo>
                  <a:lnTo>
                    <a:pt x="10138" y="355935"/>
                  </a:lnTo>
                  <a:lnTo>
                    <a:pt x="3352" y="404967"/>
                  </a:lnTo>
                  <a:lnTo>
                    <a:pt x="591" y="463418"/>
                  </a:lnTo>
                  <a:lnTo>
                    <a:pt x="0" y="526753"/>
                  </a:lnTo>
                  <a:lnTo>
                    <a:pt x="862" y="558103"/>
                  </a:lnTo>
                  <a:lnTo>
                    <a:pt x="8232" y="5806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47938" y="475571"/>
              <a:ext cx="433210" cy="65298"/>
            </a:xfrm>
            <a:custGeom>
              <a:avLst/>
              <a:gdLst/>
              <a:ahLst/>
              <a:cxnLst/>
              <a:rect l="0" t="0" r="0" b="0"/>
              <a:pathLst>
                <a:path w="433210" h="65298">
                  <a:moveTo>
                    <a:pt x="8835" y="65297"/>
                  </a:moveTo>
                  <a:lnTo>
                    <a:pt x="0" y="56462"/>
                  </a:lnTo>
                  <a:lnTo>
                    <a:pt x="1096" y="52935"/>
                  </a:lnTo>
                  <a:lnTo>
                    <a:pt x="12176" y="46551"/>
                  </a:lnTo>
                  <a:lnTo>
                    <a:pt x="73921" y="26505"/>
                  </a:lnTo>
                  <a:lnTo>
                    <a:pt x="132691" y="17020"/>
                  </a:lnTo>
                  <a:lnTo>
                    <a:pt x="187634" y="9978"/>
                  </a:lnTo>
                  <a:lnTo>
                    <a:pt x="246016" y="5163"/>
                  </a:lnTo>
                  <a:lnTo>
                    <a:pt x="298126" y="0"/>
                  </a:lnTo>
                  <a:lnTo>
                    <a:pt x="355232" y="1362"/>
                  </a:lnTo>
                  <a:lnTo>
                    <a:pt x="416386" y="18299"/>
                  </a:lnTo>
                  <a:lnTo>
                    <a:pt x="433209" y="236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31259" y="931957"/>
              <a:ext cx="41568" cy="225205"/>
            </a:xfrm>
            <a:custGeom>
              <a:avLst/>
              <a:gdLst/>
              <a:ahLst/>
              <a:cxnLst/>
              <a:rect l="0" t="0" r="0" b="0"/>
              <a:pathLst>
                <a:path w="41568" h="225205">
                  <a:moveTo>
                    <a:pt x="16603" y="0"/>
                  </a:moveTo>
                  <a:lnTo>
                    <a:pt x="2210" y="53042"/>
                  </a:lnTo>
                  <a:lnTo>
                    <a:pt x="257" y="106735"/>
                  </a:lnTo>
                  <a:lnTo>
                    <a:pt x="0" y="168092"/>
                  </a:lnTo>
                  <a:lnTo>
                    <a:pt x="11546" y="224085"/>
                  </a:lnTo>
                  <a:lnTo>
                    <a:pt x="15081" y="225204"/>
                  </a:lnTo>
                  <a:lnTo>
                    <a:pt x="19287" y="221327"/>
                  </a:lnTo>
                  <a:lnTo>
                    <a:pt x="31575" y="196250"/>
                  </a:lnTo>
                  <a:lnTo>
                    <a:pt x="41567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78761" y="781528"/>
              <a:ext cx="10708" cy="17294"/>
            </a:xfrm>
            <a:custGeom>
              <a:avLst/>
              <a:gdLst/>
              <a:ahLst/>
              <a:cxnLst/>
              <a:rect l="0" t="0" r="0" b="0"/>
              <a:pathLst>
                <a:path w="10708" h="17294">
                  <a:moveTo>
                    <a:pt x="10707" y="17293"/>
                  </a:moveTo>
                  <a:lnTo>
                    <a:pt x="194" y="1061"/>
                  </a:lnTo>
                  <a:lnTo>
                    <a:pt x="0" y="0"/>
                  </a:lnTo>
                  <a:lnTo>
                    <a:pt x="2386" y="6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48886" y="947968"/>
              <a:ext cx="364809" cy="169058"/>
            </a:xfrm>
            <a:custGeom>
              <a:avLst/>
              <a:gdLst/>
              <a:ahLst/>
              <a:cxnLst/>
              <a:rect l="0" t="0" r="0" b="0"/>
              <a:pathLst>
                <a:path w="364809" h="169058">
                  <a:moveTo>
                    <a:pt x="31966" y="631"/>
                  </a:moveTo>
                  <a:lnTo>
                    <a:pt x="23131" y="13884"/>
                  </a:lnTo>
                  <a:lnTo>
                    <a:pt x="11147" y="63140"/>
                  </a:lnTo>
                  <a:lnTo>
                    <a:pt x="5356" y="118892"/>
                  </a:lnTo>
                  <a:lnTo>
                    <a:pt x="0" y="161854"/>
                  </a:lnTo>
                  <a:lnTo>
                    <a:pt x="1410" y="167285"/>
                  </a:lnTo>
                  <a:lnTo>
                    <a:pt x="4199" y="169057"/>
                  </a:lnTo>
                  <a:lnTo>
                    <a:pt x="7907" y="168389"/>
                  </a:lnTo>
                  <a:lnTo>
                    <a:pt x="26378" y="145362"/>
                  </a:lnTo>
                  <a:lnTo>
                    <a:pt x="55065" y="85286"/>
                  </a:lnTo>
                  <a:lnTo>
                    <a:pt x="87321" y="26604"/>
                  </a:lnTo>
                  <a:lnTo>
                    <a:pt x="96941" y="13407"/>
                  </a:lnTo>
                  <a:lnTo>
                    <a:pt x="117170" y="0"/>
                  </a:lnTo>
                  <a:lnTo>
                    <a:pt x="124826" y="210"/>
                  </a:lnTo>
                  <a:lnTo>
                    <a:pt x="140730" y="7841"/>
                  </a:lnTo>
                  <a:lnTo>
                    <a:pt x="152113" y="25409"/>
                  </a:lnTo>
                  <a:lnTo>
                    <a:pt x="173014" y="83095"/>
                  </a:lnTo>
                  <a:lnTo>
                    <a:pt x="175924" y="91665"/>
                  </a:lnTo>
                  <a:lnTo>
                    <a:pt x="179713" y="95529"/>
                  </a:lnTo>
                  <a:lnTo>
                    <a:pt x="184089" y="96256"/>
                  </a:lnTo>
                  <a:lnTo>
                    <a:pt x="193881" y="92133"/>
                  </a:lnTo>
                  <a:lnTo>
                    <a:pt x="204397" y="84137"/>
                  </a:lnTo>
                  <a:lnTo>
                    <a:pt x="225290" y="51575"/>
                  </a:lnTo>
                  <a:lnTo>
                    <a:pt x="232842" y="34368"/>
                  </a:lnTo>
                  <a:lnTo>
                    <a:pt x="237074" y="31443"/>
                  </a:lnTo>
                  <a:lnTo>
                    <a:pt x="241745" y="32267"/>
                  </a:lnTo>
                  <a:lnTo>
                    <a:pt x="246708" y="35591"/>
                  </a:lnTo>
                  <a:lnTo>
                    <a:pt x="252223" y="51610"/>
                  </a:lnTo>
                  <a:lnTo>
                    <a:pt x="256053" y="111889"/>
                  </a:lnTo>
                  <a:lnTo>
                    <a:pt x="256376" y="135447"/>
                  </a:lnTo>
                  <a:lnTo>
                    <a:pt x="260160" y="141359"/>
                  </a:lnTo>
                  <a:lnTo>
                    <a:pt x="266381" y="143452"/>
                  </a:lnTo>
                  <a:lnTo>
                    <a:pt x="274227" y="142998"/>
                  </a:lnTo>
                  <a:lnTo>
                    <a:pt x="287875" y="137562"/>
                  </a:lnTo>
                  <a:lnTo>
                    <a:pt x="294104" y="133524"/>
                  </a:lnTo>
                  <a:lnTo>
                    <a:pt x="303490" y="121640"/>
                  </a:lnTo>
                  <a:lnTo>
                    <a:pt x="318903" y="99356"/>
                  </a:lnTo>
                  <a:lnTo>
                    <a:pt x="336105" y="75187"/>
                  </a:lnTo>
                  <a:lnTo>
                    <a:pt x="359041" y="17254"/>
                  </a:lnTo>
                  <a:lnTo>
                    <a:pt x="358190" y="13562"/>
                  </a:lnTo>
                  <a:lnTo>
                    <a:pt x="354848" y="12950"/>
                  </a:lnTo>
                  <a:lnTo>
                    <a:pt x="349847" y="14391"/>
                  </a:lnTo>
                  <a:lnTo>
                    <a:pt x="345588" y="19050"/>
                  </a:lnTo>
                  <a:lnTo>
                    <a:pt x="323376" y="82130"/>
                  </a:lnTo>
                  <a:lnTo>
                    <a:pt x="311206" y="125222"/>
                  </a:lnTo>
                  <a:lnTo>
                    <a:pt x="312631" y="141989"/>
                  </a:lnTo>
                  <a:lnTo>
                    <a:pt x="321278" y="156221"/>
                  </a:lnTo>
                  <a:lnTo>
                    <a:pt x="327467" y="162605"/>
                  </a:lnTo>
                  <a:lnTo>
                    <a:pt x="334366" y="165012"/>
                  </a:lnTo>
                  <a:lnTo>
                    <a:pt x="364808" y="158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62588" y="500420"/>
              <a:ext cx="158101" cy="606280"/>
            </a:xfrm>
            <a:custGeom>
              <a:avLst/>
              <a:gdLst/>
              <a:ahLst/>
              <a:cxnLst/>
              <a:rect l="0" t="0" r="0" b="0"/>
              <a:pathLst>
                <a:path w="158101" h="606280">
                  <a:moveTo>
                    <a:pt x="158100" y="7164"/>
                  </a:moveTo>
                  <a:lnTo>
                    <a:pt x="128480" y="578"/>
                  </a:lnTo>
                  <a:lnTo>
                    <a:pt x="118937" y="0"/>
                  </a:lnTo>
                  <a:lnTo>
                    <a:pt x="103404" y="4288"/>
                  </a:lnTo>
                  <a:lnTo>
                    <a:pt x="73947" y="22108"/>
                  </a:lnTo>
                  <a:lnTo>
                    <a:pt x="62760" y="35071"/>
                  </a:lnTo>
                  <a:lnTo>
                    <a:pt x="27514" y="90547"/>
                  </a:lnTo>
                  <a:lnTo>
                    <a:pt x="12147" y="133109"/>
                  </a:lnTo>
                  <a:lnTo>
                    <a:pt x="2673" y="193566"/>
                  </a:lnTo>
                  <a:lnTo>
                    <a:pt x="3258" y="227891"/>
                  </a:lnTo>
                  <a:lnTo>
                    <a:pt x="19394" y="286344"/>
                  </a:lnTo>
                  <a:lnTo>
                    <a:pt x="43582" y="344803"/>
                  </a:lnTo>
                  <a:lnTo>
                    <a:pt x="73388" y="402951"/>
                  </a:lnTo>
                  <a:lnTo>
                    <a:pt x="80300" y="439299"/>
                  </a:lnTo>
                  <a:lnTo>
                    <a:pt x="76986" y="460875"/>
                  </a:lnTo>
                  <a:lnTo>
                    <a:pt x="58431" y="516867"/>
                  </a:lnTo>
                  <a:lnTo>
                    <a:pt x="50933" y="536955"/>
                  </a:lnTo>
                  <a:lnTo>
                    <a:pt x="6968" y="596987"/>
                  </a:lnTo>
                  <a:lnTo>
                    <a:pt x="0" y="6062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13730" y="632400"/>
              <a:ext cx="375366" cy="465370"/>
            </a:xfrm>
            <a:custGeom>
              <a:avLst/>
              <a:gdLst/>
              <a:ahLst/>
              <a:cxnLst/>
              <a:rect l="0" t="0" r="0" b="0"/>
              <a:pathLst>
                <a:path w="375366" h="465370">
                  <a:moveTo>
                    <a:pt x="40242" y="249631"/>
                  </a:moveTo>
                  <a:lnTo>
                    <a:pt x="26956" y="264767"/>
                  </a:lnTo>
                  <a:lnTo>
                    <a:pt x="5539" y="307497"/>
                  </a:lnTo>
                  <a:lnTo>
                    <a:pt x="0" y="361017"/>
                  </a:lnTo>
                  <a:lnTo>
                    <a:pt x="1815" y="406834"/>
                  </a:lnTo>
                  <a:lnTo>
                    <a:pt x="17761" y="442804"/>
                  </a:lnTo>
                  <a:lnTo>
                    <a:pt x="29018" y="459069"/>
                  </a:lnTo>
                  <a:lnTo>
                    <a:pt x="35533" y="463221"/>
                  </a:lnTo>
                  <a:lnTo>
                    <a:pt x="50168" y="465369"/>
                  </a:lnTo>
                  <a:lnTo>
                    <a:pt x="68384" y="455846"/>
                  </a:lnTo>
                  <a:lnTo>
                    <a:pt x="101377" y="424015"/>
                  </a:lnTo>
                  <a:lnTo>
                    <a:pt x="131419" y="382526"/>
                  </a:lnTo>
                  <a:lnTo>
                    <a:pt x="156119" y="325295"/>
                  </a:lnTo>
                  <a:lnTo>
                    <a:pt x="178804" y="264783"/>
                  </a:lnTo>
                  <a:lnTo>
                    <a:pt x="191115" y="215905"/>
                  </a:lnTo>
                  <a:lnTo>
                    <a:pt x="209276" y="155410"/>
                  </a:lnTo>
                  <a:lnTo>
                    <a:pt x="220260" y="95931"/>
                  </a:lnTo>
                  <a:lnTo>
                    <a:pt x="228623" y="35712"/>
                  </a:lnTo>
                  <a:lnTo>
                    <a:pt x="230291" y="9708"/>
                  </a:lnTo>
                  <a:lnTo>
                    <a:pt x="227038" y="2774"/>
                  </a:lnTo>
                  <a:lnTo>
                    <a:pt x="221171" y="0"/>
                  </a:lnTo>
                  <a:lnTo>
                    <a:pt x="213561" y="0"/>
                  </a:lnTo>
                  <a:lnTo>
                    <a:pt x="207563" y="2773"/>
                  </a:lnTo>
                  <a:lnTo>
                    <a:pt x="183679" y="34745"/>
                  </a:lnTo>
                  <a:lnTo>
                    <a:pt x="172013" y="58680"/>
                  </a:lnTo>
                  <a:lnTo>
                    <a:pt x="167118" y="92173"/>
                  </a:lnTo>
                  <a:lnTo>
                    <a:pt x="173370" y="113081"/>
                  </a:lnTo>
                  <a:lnTo>
                    <a:pt x="215714" y="166121"/>
                  </a:lnTo>
                  <a:lnTo>
                    <a:pt x="266110" y="221903"/>
                  </a:lnTo>
                  <a:lnTo>
                    <a:pt x="281394" y="257647"/>
                  </a:lnTo>
                  <a:lnTo>
                    <a:pt x="287274" y="320728"/>
                  </a:lnTo>
                  <a:lnTo>
                    <a:pt x="280491" y="371129"/>
                  </a:lnTo>
                  <a:lnTo>
                    <a:pt x="274665" y="429265"/>
                  </a:lnTo>
                  <a:lnTo>
                    <a:pt x="278800" y="449970"/>
                  </a:lnTo>
                  <a:lnTo>
                    <a:pt x="282491" y="458080"/>
                  </a:lnTo>
                  <a:lnTo>
                    <a:pt x="287725" y="460712"/>
                  </a:lnTo>
                  <a:lnTo>
                    <a:pt x="293989" y="459694"/>
                  </a:lnTo>
                  <a:lnTo>
                    <a:pt x="313590" y="447474"/>
                  </a:lnTo>
                  <a:lnTo>
                    <a:pt x="353595" y="403231"/>
                  </a:lnTo>
                  <a:lnTo>
                    <a:pt x="375365" y="343081"/>
                  </a:lnTo>
                  <a:lnTo>
                    <a:pt x="374604" y="338743"/>
                  </a:lnTo>
                  <a:lnTo>
                    <a:pt x="371324" y="337701"/>
                  </a:lnTo>
                  <a:lnTo>
                    <a:pt x="366363" y="338855"/>
                  </a:lnTo>
                  <a:lnTo>
                    <a:pt x="362131" y="344247"/>
                  </a:lnTo>
                  <a:lnTo>
                    <a:pt x="354964" y="362565"/>
                  </a:lnTo>
                  <a:lnTo>
                    <a:pt x="356093" y="383651"/>
                  </a:lnTo>
                  <a:lnTo>
                    <a:pt x="373084" y="432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38675" y="657507"/>
              <a:ext cx="438935" cy="451743"/>
            </a:xfrm>
            <a:custGeom>
              <a:avLst/>
              <a:gdLst/>
              <a:ahLst/>
              <a:cxnLst/>
              <a:rect l="0" t="0" r="0" b="0"/>
              <a:pathLst>
                <a:path w="438935" h="451743">
                  <a:moveTo>
                    <a:pt x="81128" y="249487"/>
                  </a:moveTo>
                  <a:lnTo>
                    <a:pt x="36705" y="298842"/>
                  </a:lnTo>
                  <a:lnTo>
                    <a:pt x="8457" y="354221"/>
                  </a:lnTo>
                  <a:lnTo>
                    <a:pt x="0" y="405778"/>
                  </a:lnTo>
                  <a:lnTo>
                    <a:pt x="3774" y="428048"/>
                  </a:lnTo>
                  <a:lnTo>
                    <a:pt x="7369" y="437870"/>
                  </a:lnTo>
                  <a:lnTo>
                    <a:pt x="11616" y="442568"/>
                  </a:lnTo>
                  <a:lnTo>
                    <a:pt x="16295" y="443852"/>
                  </a:lnTo>
                  <a:lnTo>
                    <a:pt x="21264" y="442858"/>
                  </a:lnTo>
                  <a:lnTo>
                    <a:pt x="34182" y="429427"/>
                  </a:lnTo>
                  <a:lnTo>
                    <a:pt x="72339" y="369828"/>
                  </a:lnTo>
                  <a:lnTo>
                    <a:pt x="90487" y="317945"/>
                  </a:lnTo>
                  <a:lnTo>
                    <a:pt x="103899" y="256538"/>
                  </a:lnTo>
                  <a:lnTo>
                    <a:pt x="116331" y="207506"/>
                  </a:lnTo>
                  <a:lnTo>
                    <a:pt x="121761" y="158769"/>
                  </a:lnTo>
                  <a:lnTo>
                    <a:pt x="131411" y="100417"/>
                  </a:lnTo>
                  <a:lnTo>
                    <a:pt x="137802" y="39957"/>
                  </a:lnTo>
                  <a:lnTo>
                    <a:pt x="143859" y="72"/>
                  </a:lnTo>
                  <a:lnTo>
                    <a:pt x="143289" y="0"/>
                  </a:lnTo>
                  <a:lnTo>
                    <a:pt x="135731" y="24231"/>
                  </a:lnTo>
                  <a:lnTo>
                    <a:pt x="131671" y="80329"/>
                  </a:lnTo>
                  <a:lnTo>
                    <a:pt x="131176" y="137999"/>
                  </a:lnTo>
                  <a:lnTo>
                    <a:pt x="131079" y="199625"/>
                  </a:lnTo>
                  <a:lnTo>
                    <a:pt x="133525" y="254808"/>
                  </a:lnTo>
                  <a:lnTo>
                    <a:pt x="142637" y="297177"/>
                  </a:lnTo>
                  <a:lnTo>
                    <a:pt x="152845" y="312596"/>
                  </a:lnTo>
                  <a:lnTo>
                    <a:pt x="159450" y="319297"/>
                  </a:lnTo>
                  <a:lnTo>
                    <a:pt x="166627" y="320990"/>
                  </a:lnTo>
                  <a:lnTo>
                    <a:pt x="174185" y="319345"/>
                  </a:lnTo>
                  <a:lnTo>
                    <a:pt x="181998" y="315475"/>
                  </a:lnTo>
                  <a:lnTo>
                    <a:pt x="206246" y="287941"/>
                  </a:lnTo>
                  <a:lnTo>
                    <a:pt x="237151" y="233299"/>
                  </a:lnTo>
                  <a:lnTo>
                    <a:pt x="241541" y="232223"/>
                  </a:lnTo>
                  <a:lnTo>
                    <a:pt x="245393" y="236129"/>
                  </a:lnTo>
                  <a:lnTo>
                    <a:pt x="248886" y="243355"/>
                  </a:lnTo>
                  <a:lnTo>
                    <a:pt x="257416" y="302818"/>
                  </a:lnTo>
                  <a:lnTo>
                    <a:pt x="267270" y="344465"/>
                  </a:lnTo>
                  <a:lnTo>
                    <a:pt x="272716" y="350713"/>
                  </a:lnTo>
                  <a:lnTo>
                    <a:pt x="280045" y="353953"/>
                  </a:lnTo>
                  <a:lnTo>
                    <a:pt x="288629" y="355189"/>
                  </a:lnTo>
                  <a:lnTo>
                    <a:pt x="297125" y="353239"/>
                  </a:lnTo>
                  <a:lnTo>
                    <a:pt x="339035" y="331533"/>
                  </a:lnTo>
                  <a:lnTo>
                    <a:pt x="345522" y="331921"/>
                  </a:lnTo>
                  <a:lnTo>
                    <a:pt x="350772" y="334954"/>
                  </a:lnTo>
                  <a:lnTo>
                    <a:pt x="355196" y="339749"/>
                  </a:lnTo>
                  <a:lnTo>
                    <a:pt x="365840" y="368585"/>
                  </a:lnTo>
                  <a:lnTo>
                    <a:pt x="377719" y="423613"/>
                  </a:lnTo>
                  <a:lnTo>
                    <a:pt x="383374" y="445220"/>
                  </a:lnTo>
                  <a:lnTo>
                    <a:pt x="388026" y="450243"/>
                  </a:lnTo>
                  <a:lnTo>
                    <a:pt x="393900" y="451742"/>
                  </a:lnTo>
                  <a:lnTo>
                    <a:pt x="400590" y="450892"/>
                  </a:lnTo>
                  <a:lnTo>
                    <a:pt x="405975" y="447552"/>
                  </a:lnTo>
                  <a:lnTo>
                    <a:pt x="438934" y="3992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69253" y="649042"/>
              <a:ext cx="366014" cy="419415"/>
            </a:xfrm>
            <a:custGeom>
              <a:avLst/>
              <a:gdLst/>
              <a:ahLst/>
              <a:cxnLst/>
              <a:rect l="0" t="0" r="0" b="0"/>
              <a:pathLst>
                <a:path w="366014" h="419415">
                  <a:moveTo>
                    <a:pt x="24850" y="0"/>
                  </a:moveTo>
                  <a:lnTo>
                    <a:pt x="10457" y="60848"/>
                  </a:lnTo>
                  <a:lnTo>
                    <a:pt x="2786" y="114988"/>
                  </a:lnTo>
                  <a:lnTo>
                    <a:pt x="460" y="167219"/>
                  </a:lnTo>
                  <a:lnTo>
                    <a:pt x="0" y="222052"/>
                  </a:lnTo>
                  <a:lnTo>
                    <a:pt x="834" y="276475"/>
                  </a:lnTo>
                  <a:lnTo>
                    <a:pt x="11472" y="335133"/>
                  </a:lnTo>
                  <a:lnTo>
                    <a:pt x="29741" y="389487"/>
                  </a:lnTo>
                  <a:lnTo>
                    <a:pt x="43666" y="407635"/>
                  </a:lnTo>
                  <a:lnTo>
                    <a:pt x="64031" y="416934"/>
                  </a:lnTo>
                  <a:lnTo>
                    <a:pt x="75934" y="419414"/>
                  </a:lnTo>
                  <a:lnTo>
                    <a:pt x="101487" y="414773"/>
                  </a:lnTo>
                  <a:lnTo>
                    <a:pt x="126404" y="402540"/>
                  </a:lnTo>
                  <a:lnTo>
                    <a:pt x="162535" y="367018"/>
                  </a:lnTo>
                  <a:lnTo>
                    <a:pt x="199267" y="312276"/>
                  </a:lnTo>
                  <a:lnTo>
                    <a:pt x="228735" y="250870"/>
                  </a:lnTo>
                  <a:lnTo>
                    <a:pt x="235042" y="233539"/>
                  </a:lnTo>
                  <a:lnTo>
                    <a:pt x="232471" y="229658"/>
                  </a:lnTo>
                  <a:lnTo>
                    <a:pt x="226134" y="228919"/>
                  </a:lnTo>
                  <a:lnTo>
                    <a:pt x="217287" y="230276"/>
                  </a:lnTo>
                  <a:lnTo>
                    <a:pt x="202525" y="239180"/>
                  </a:lnTo>
                  <a:lnTo>
                    <a:pt x="190726" y="253307"/>
                  </a:lnTo>
                  <a:lnTo>
                    <a:pt x="172514" y="298763"/>
                  </a:lnTo>
                  <a:lnTo>
                    <a:pt x="168147" y="337537"/>
                  </a:lnTo>
                  <a:lnTo>
                    <a:pt x="172056" y="360816"/>
                  </a:lnTo>
                  <a:lnTo>
                    <a:pt x="175687" y="370907"/>
                  </a:lnTo>
                  <a:lnTo>
                    <a:pt x="192050" y="387050"/>
                  </a:lnTo>
                  <a:lnTo>
                    <a:pt x="227252" y="404069"/>
                  </a:lnTo>
                  <a:lnTo>
                    <a:pt x="252566" y="409802"/>
                  </a:lnTo>
                  <a:lnTo>
                    <a:pt x="296485" y="405949"/>
                  </a:lnTo>
                  <a:lnTo>
                    <a:pt x="346646" y="393398"/>
                  </a:lnTo>
                  <a:lnTo>
                    <a:pt x="366013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8315" y="424373"/>
            <a:ext cx="1976495" cy="832106"/>
            <a:chOff x="5118315" y="424373"/>
            <a:chExt cx="1976495" cy="832106"/>
          </a:xfrm>
        </p:grpSpPr>
        <p:sp>
          <p:nvSpPr>
            <p:cNvPr id="12" name="Freeform 11"/>
            <p:cNvSpPr/>
            <p:nvPr/>
          </p:nvSpPr>
          <p:spPr>
            <a:xfrm>
              <a:off x="5118315" y="424373"/>
              <a:ext cx="132267" cy="639022"/>
            </a:xfrm>
            <a:custGeom>
              <a:avLst/>
              <a:gdLst/>
              <a:ahLst/>
              <a:cxnLst/>
              <a:rect l="0" t="0" r="0" b="0"/>
              <a:pathLst>
                <a:path w="132267" h="639022">
                  <a:moveTo>
                    <a:pt x="132266" y="0"/>
                  </a:moveTo>
                  <a:lnTo>
                    <a:pt x="85168" y="39121"/>
                  </a:lnTo>
                  <a:lnTo>
                    <a:pt x="50798" y="100348"/>
                  </a:lnTo>
                  <a:lnTo>
                    <a:pt x="31628" y="155424"/>
                  </a:lnTo>
                  <a:lnTo>
                    <a:pt x="18938" y="212669"/>
                  </a:lnTo>
                  <a:lnTo>
                    <a:pt x="11265" y="264773"/>
                  </a:lnTo>
                  <a:lnTo>
                    <a:pt x="7657" y="315756"/>
                  </a:lnTo>
                  <a:lnTo>
                    <a:pt x="2067" y="366919"/>
                  </a:lnTo>
                  <a:lnTo>
                    <a:pt x="0" y="421732"/>
                  </a:lnTo>
                  <a:lnTo>
                    <a:pt x="312" y="473518"/>
                  </a:lnTo>
                  <a:lnTo>
                    <a:pt x="4925" y="523070"/>
                  </a:lnTo>
                  <a:lnTo>
                    <a:pt x="11883" y="579232"/>
                  </a:lnTo>
                  <a:lnTo>
                    <a:pt x="25406" y="609867"/>
                  </a:lnTo>
                  <a:lnTo>
                    <a:pt x="46542" y="636784"/>
                  </a:lnTo>
                  <a:lnTo>
                    <a:pt x="53852" y="639021"/>
                  </a:lnTo>
                  <a:lnTo>
                    <a:pt x="71836" y="636575"/>
                  </a:lnTo>
                  <a:lnTo>
                    <a:pt x="107303" y="6157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68986" y="755124"/>
              <a:ext cx="295963" cy="212378"/>
            </a:xfrm>
            <a:custGeom>
              <a:avLst/>
              <a:gdLst/>
              <a:ahLst/>
              <a:cxnLst/>
              <a:rect l="0" t="0" r="0" b="0"/>
              <a:pathLst>
                <a:path w="295963" h="212378">
                  <a:moveTo>
                    <a:pt x="48164" y="2091"/>
                  </a:moveTo>
                  <a:lnTo>
                    <a:pt x="16913" y="60474"/>
                  </a:lnTo>
                  <a:lnTo>
                    <a:pt x="4186" y="106902"/>
                  </a:lnTo>
                  <a:lnTo>
                    <a:pt x="0" y="144504"/>
                  </a:lnTo>
                  <a:lnTo>
                    <a:pt x="2186" y="151582"/>
                  </a:lnTo>
                  <a:lnTo>
                    <a:pt x="6418" y="155377"/>
                  </a:lnTo>
                  <a:lnTo>
                    <a:pt x="12012" y="156982"/>
                  </a:lnTo>
                  <a:lnTo>
                    <a:pt x="16666" y="153429"/>
                  </a:lnTo>
                  <a:lnTo>
                    <a:pt x="36739" y="101400"/>
                  </a:lnTo>
                  <a:lnTo>
                    <a:pt x="55311" y="44390"/>
                  </a:lnTo>
                  <a:lnTo>
                    <a:pt x="67983" y="25205"/>
                  </a:lnTo>
                  <a:lnTo>
                    <a:pt x="82860" y="11440"/>
                  </a:lnTo>
                  <a:lnTo>
                    <a:pt x="98718" y="2240"/>
                  </a:lnTo>
                  <a:lnTo>
                    <a:pt x="117477" y="0"/>
                  </a:lnTo>
                  <a:lnTo>
                    <a:pt x="170567" y="7535"/>
                  </a:lnTo>
                  <a:lnTo>
                    <a:pt x="225727" y="10033"/>
                  </a:lnTo>
                  <a:lnTo>
                    <a:pt x="230334" y="12009"/>
                  </a:lnTo>
                  <a:lnTo>
                    <a:pt x="230632" y="15175"/>
                  </a:lnTo>
                  <a:lnTo>
                    <a:pt x="201464" y="76720"/>
                  </a:lnTo>
                  <a:lnTo>
                    <a:pt x="192235" y="112679"/>
                  </a:lnTo>
                  <a:lnTo>
                    <a:pt x="190137" y="163955"/>
                  </a:lnTo>
                  <a:lnTo>
                    <a:pt x="194782" y="187752"/>
                  </a:lnTo>
                  <a:lnTo>
                    <a:pt x="198609" y="197981"/>
                  </a:lnTo>
                  <a:lnTo>
                    <a:pt x="204859" y="204800"/>
                  </a:lnTo>
                  <a:lnTo>
                    <a:pt x="221665" y="212377"/>
                  </a:lnTo>
                  <a:lnTo>
                    <a:pt x="238996" y="210814"/>
                  </a:lnTo>
                  <a:lnTo>
                    <a:pt x="255021" y="203955"/>
                  </a:lnTo>
                  <a:lnTo>
                    <a:pt x="268306" y="194743"/>
                  </a:lnTo>
                  <a:lnTo>
                    <a:pt x="277909" y="182020"/>
                  </a:lnTo>
                  <a:lnTo>
                    <a:pt x="288513" y="154332"/>
                  </a:lnTo>
                  <a:lnTo>
                    <a:pt x="295962" y="99143"/>
                  </a:lnTo>
                  <a:lnTo>
                    <a:pt x="289865" y="42390"/>
                  </a:lnTo>
                  <a:lnTo>
                    <a:pt x="281635" y="17845"/>
                  </a:lnTo>
                  <a:lnTo>
                    <a:pt x="275003" y="9820"/>
                  </a:lnTo>
                  <a:lnTo>
                    <a:pt x="257771" y="903"/>
                  </a:lnTo>
                  <a:lnTo>
                    <a:pt x="249848" y="375"/>
                  </a:lnTo>
                  <a:lnTo>
                    <a:pt x="236113" y="4719"/>
                  </a:lnTo>
                  <a:lnTo>
                    <a:pt x="226310" y="15278"/>
                  </a:lnTo>
                  <a:lnTo>
                    <a:pt x="219796" y="30142"/>
                  </a:lnTo>
                  <a:lnTo>
                    <a:pt x="217054" y="56528"/>
                  </a:lnTo>
                  <a:lnTo>
                    <a:pt x="222906" y="769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15098" y="791656"/>
              <a:ext cx="201316" cy="173468"/>
            </a:xfrm>
            <a:custGeom>
              <a:avLst/>
              <a:gdLst/>
              <a:ahLst/>
              <a:cxnLst/>
              <a:rect l="0" t="0" r="0" b="0"/>
              <a:pathLst>
                <a:path w="201316" h="173468">
                  <a:moveTo>
                    <a:pt x="101462" y="7165"/>
                  </a:moveTo>
                  <a:lnTo>
                    <a:pt x="71842" y="579"/>
                  </a:lnTo>
                  <a:lnTo>
                    <a:pt x="62300" y="0"/>
                  </a:lnTo>
                  <a:lnTo>
                    <a:pt x="53164" y="3313"/>
                  </a:lnTo>
                  <a:lnTo>
                    <a:pt x="35617" y="16856"/>
                  </a:lnTo>
                  <a:lnTo>
                    <a:pt x="14562" y="49689"/>
                  </a:lnTo>
                  <a:lnTo>
                    <a:pt x="1030" y="88696"/>
                  </a:lnTo>
                  <a:lnTo>
                    <a:pt x="0" y="125114"/>
                  </a:lnTo>
                  <a:lnTo>
                    <a:pt x="4235" y="132950"/>
                  </a:lnTo>
                  <a:lnTo>
                    <a:pt x="10756" y="138174"/>
                  </a:lnTo>
                  <a:lnTo>
                    <a:pt x="18802" y="141657"/>
                  </a:lnTo>
                  <a:lnTo>
                    <a:pt x="26940" y="142130"/>
                  </a:lnTo>
                  <a:lnTo>
                    <a:pt x="43378" y="137724"/>
                  </a:lnTo>
                  <a:lnTo>
                    <a:pt x="82376" y="108048"/>
                  </a:lnTo>
                  <a:lnTo>
                    <a:pt x="88738" y="102157"/>
                  </a:lnTo>
                  <a:lnTo>
                    <a:pt x="94829" y="100079"/>
                  </a:lnTo>
                  <a:lnTo>
                    <a:pt x="100738" y="100542"/>
                  </a:lnTo>
                  <a:lnTo>
                    <a:pt x="106527" y="102701"/>
                  </a:lnTo>
                  <a:lnTo>
                    <a:pt x="115424" y="112495"/>
                  </a:lnTo>
                  <a:lnTo>
                    <a:pt x="139442" y="161545"/>
                  </a:lnTo>
                  <a:lnTo>
                    <a:pt x="146198" y="168332"/>
                  </a:lnTo>
                  <a:lnTo>
                    <a:pt x="153475" y="171932"/>
                  </a:lnTo>
                  <a:lnTo>
                    <a:pt x="168958" y="173467"/>
                  </a:lnTo>
                  <a:lnTo>
                    <a:pt x="182619" y="168602"/>
                  </a:lnTo>
                  <a:lnTo>
                    <a:pt x="201315" y="1569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05091" y="642657"/>
              <a:ext cx="177744" cy="305943"/>
            </a:xfrm>
            <a:custGeom>
              <a:avLst/>
              <a:gdLst/>
              <a:ahLst/>
              <a:cxnLst/>
              <a:rect l="0" t="0" r="0" b="0"/>
              <a:pathLst>
                <a:path w="177744" h="305943">
                  <a:moveTo>
                    <a:pt x="127816" y="156164"/>
                  </a:moveTo>
                  <a:lnTo>
                    <a:pt x="118982" y="142912"/>
                  </a:lnTo>
                  <a:lnTo>
                    <a:pt x="112681" y="140857"/>
                  </a:lnTo>
                  <a:lnTo>
                    <a:pt x="95818" y="143505"/>
                  </a:lnTo>
                  <a:lnTo>
                    <a:pt x="62427" y="160272"/>
                  </a:lnTo>
                  <a:lnTo>
                    <a:pt x="42079" y="178749"/>
                  </a:lnTo>
                  <a:lnTo>
                    <a:pt x="11502" y="229279"/>
                  </a:lnTo>
                  <a:lnTo>
                    <a:pt x="1102" y="259908"/>
                  </a:lnTo>
                  <a:lnTo>
                    <a:pt x="0" y="279011"/>
                  </a:lnTo>
                  <a:lnTo>
                    <a:pt x="1000" y="287988"/>
                  </a:lnTo>
                  <a:lnTo>
                    <a:pt x="4440" y="294897"/>
                  </a:lnTo>
                  <a:lnTo>
                    <a:pt x="15660" y="305040"/>
                  </a:lnTo>
                  <a:lnTo>
                    <a:pt x="23460" y="305341"/>
                  </a:lnTo>
                  <a:lnTo>
                    <a:pt x="41987" y="298279"/>
                  </a:lnTo>
                  <a:lnTo>
                    <a:pt x="64376" y="278709"/>
                  </a:lnTo>
                  <a:lnTo>
                    <a:pt x="87583" y="240603"/>
                  </a:lnTo>
                  <a:lnTo>
                    <a:pt x="109494" y="186471"/>
                  </a:lnTo>
                  <a:lnTo>
                    <a:pt x="129882" y="135612"/>
                  </a:lnTo>
                  <a:lnTo>
                    <a:pt x="146236" y="83515"/>
                  </a:lnTo>
                  <a:lnTo>
                    <a:pt x="165786" y="26096"/>
                  </a:lnTo>
                  <a:lnTo>
                    <a:pt x="173789" y="0"/>
                  </a:lnTo>
                  <a:lnTo>
                    <a:pt x="175107" y="1204"/>
                  </a:lnTo>
                  <a:lnTo>
                    <a:pt x="175985" y="5705"/>
                  </a:lnTo>
                  <a:lnTo>
                    <a:pt x="166007" y="64660"/>
                  </a:lnTo>
                  <a:lnTo>
                    <a:pt x="156351" y="118810"/>
                  </a:lnTo>
                  <a:lnTo>
                    <a:pt x="153485" y="179501"/>
                  </a:lnTo>
                  <a:lnTo>
                    <a:pt x="153797" y="242687"/>
                  </a:lnTo>
                  <a:lnTo>
                    <a:pt x="160375" y="271174"/>
                  </a:lnTo>
                  <a:lnTo>
                    <a:pt x="177743" y="305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42776" y="848747"/>
              <a:ext cx="247790" cy="191385"/>
            </a:xfrm>
            <a:custGeom>
              <a:avLst/>
              <a:gdLst/>
              <a:ahLst/>
              <a:cxnLst/>
              <a:rect l="0" t="0" r="0" b="0"/>
              <a:pathLst>
                <a:path w="247790" h="191385">
                  <a:moveTo>
                    <a:pt x="23121" y="0"/>
                  </a:moveTo>
                  <a:lnTo>
                    <a:pt x="4374" y="46327"/>
                  </a:lnTo>
                  <a:lnTo>
                    <a:pt x="0" y="78240"/>
                  </a:lnTo>
                  <a:lnTo>
                    <a:pt x="2159" y="83595"/>
                  </a:lnTo>
                  <a:lnTo>
                    <a:pt x="6373" y="85316"/>
                  </a:lnTo>
                  <a:lnTo>
                    <a:pt x="18451" y="82297"/>
                  </a:lnTo>
                  <a:lnTo>
                    <a:pt x="33065" y="74792"/>
                  </a:lnTo>
                  <a:lnTo>
                    <a:pt x="69929" y="29798"/>
                  </a:lnTo>
                  <a:lnTo>
                    <a:pt x="76515" y="27262"/>
                  </a:lnTo>
                  <a:lnTo>
                    <a:pt x="83680" y="27420"/>
                  </a:lnTo>
                  <a:lnTo>
                    <a:pt x="91231" y="29375"/>
                  </a:lnTo>
                  <a:lnTo>
                    <a:pt x="97189" y="35301"/>
                  </a:lnTo>
                  <a:lnTo>
                    <a:pt x="106274" y="54213"/>
                  </a:lnTo>
                  <a:lnTo>
                    <a:pt x="116014" y="114959"/>
                  </a:lnTo>
                  <a:lnTo>
                    <a:pt x="118334" y="126565"/>
                  </a:lnTo>
                  <a:lnTo>
                    <a:pt x="123579" y="132454"/>
                  </a:lnTo>
                  <a:lnTo>
                    <a:pt x="130774" y="134531"/>
                  </a:lnTo>
                  <a:lnTo>
                    <a:pt x="139268" y="134066"/>
                  </a:lnTo>
                  <a:lnTo>
                    <a:pt x="156103" y="123688"/>
                  </a:lnTo>
                  <a:lnTo>
                    <a:pt x="185094" y="95726"/>
                  </a:lnTo>
                  <a:lnTo>
                    <a:pt x="192124" y="93403"/>
                  </a:lnTo>
                  <a:lnTo>
                    <a:pt x="207331" y="95753"/>
                  </a:lnTo>
                  <a:lnTo>
                    <a:pt x="213421" y="100818"/>
                  </a:lnTo>
                  <a:lnTo>
                    <a:pt x="222652" y="116307"/>
                  </a:lnTo>
                  <a:lnTo>
                    <a:pt x="232494" y="171247"/>
                  </a:lnTo>
                  <a:lnTo>
                    <a:pt x="237293" y="186133"/>
                  </a:lnTo>
                  <a:lnTo>
                    <a:pt x="239867" y="188808"/>
                  </a:lnTo>
                  <a:lnTo>
                    <a:pt x="247789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84485" y="873710"/>
              <a:ext cx="122428" cy="199706"/>
            </a:xfrm>
            <a:custGeom>
              <a:avLst/>
              <a:gdLst/>
              <a:ahLst/>
              <a:cxnLst/>
              <a:rect l="0" t="0" r="0" b="0"/>
              <a:pathLst>
                <a:path w="122428" h="199706">
                  <a:moveTo>
                    <a:pt x="47538" y="0"/>
                  </a:moveTo>
                  <a:lnTo>
                    <a:pt x="14358" y="54017"/>
                  </a:lnTo>
                  <a:lnTo>
                    <a:pt x="2985" y="82882"/>
                  </a:lnTo>
                  <a:lnTo>
                    <a:pt x="0" y="103713"/>
                  </a:lnTo>
                  <a:lnTo>
                    <a:pt x="3827" y="109823"/>
                  </a:lnTo>
                  <a:lnTo>
                    <a:pt x="11001" y="112971"/>
                  </a:lnTo>
                  <a:lnTo>
                    <a:pt x="29450" y="114004"/>
                  </a:lnTo>
                  <a:lnTo>
                    <a:pt x="72311" y="104707"/>
                  </a:lnTo>
                  <a:lnTo>
                    <a:pt x="79771" y="106787"/>
                  </a:lnTo>
                  <a:lnTo>
                    <a:pt x="92990" y="118960"/>
                  </a:lnTo>
                  <a:lnTo>
                    <a:pt x="106412" y="146606"/>
                  </a:lnTo>
                  <a:lnTo>
                    <a:pt x="12242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55181" y="899053"/>
              <a:ext cx="162739" cy="348049"/>
            </a:xfrm>
            <a:custGeom>
              <a:avLst/>
              <a:gdLst/>
              <a:ahLst/>
              <a:cxnLst/>
              <a:rect l="0" t="0" r="0" b="0"/>
              <a:pathLst>
                <a:path w="162739" h="348049">
                  <a:moveTo>
                    <a:pt x="43263" y="124436"/>
                  </a:moveTo>
                  <a:lnTo>
                    <a:pt x="49849" y="154056"/>
                  </a:lnTo>
                  <a:lnTo>
                    <a:pt x="48605" y="184063"/>
                  </a:lnTo>
                  <a:lnTo>
                    <a:pt x="34680" y="242787"/>
                  </a:lnTo>
                  <a:lnTo>
                    <a:pt x="18277" y="305196"/>
                  </a:lnTo>
                  <a:lnTo>
                    <a:pt x="2783" y="344746"/>
                  </a:lnTo>
                  <a:lnTo>
                    <a:pt x="559" y="348048"/>
                  </a:lnTo>
                  <a:lnTo>
                    <a:pt x="0" y="346551"/>
                  </a:lnTo>
                  <a:lnTo>
                    <a:pt x="9008" y="289665"/>
                  </a:lnTo>
                  <a:lnTo>
                    <a:pt x="25059" y="232922"/>
                  </a:lnTo>
                  <a:lnTo>
                    <a:pt x="37407" y="177198"/>
                  </a:lnTo>
                  <a:lnTo>
                    <a:pt x="55393" y="122599"/>
                  </a:lnTo>
                  <a:lnTo>
                    <a:pt x="82014" y="59289"/>
                  </a:lnTo>
                  <a:lnTo>
                    <a:pt x="104508" y="24864"/>
                  </a:lnTo>
                  <a:lnTo>
                    <a:pt x="119485" y="9915"/>
                  </a:lnTo>
                  <a:lnTo>
                    <a:pt x="135387" y="189"/>
                  </a:lnTo>
                  <a:lnTo>
                    <a:pt x="141661" y="0"/>
                  </a:lnTo>
                  <a:lnTo>
                    <a:pt x="146769" y="2647"/>
                  </a:lnTo>
                  <a:lnTo>
                    <a:pt x="154910" y="12985"/>
                  </a:lnTo>
                  <a:lnTo>
                    <a:pt x="161609" y="26825"/>
                  </a:lnTo>
                  <a:lnTo>
                    <a:pt x="162738" y="42222"/>
                  </a:lnTo>
                  <a:lnTo>
                    <a:pt x="159233" y="58310"/>
                  </a:lnTo>
                  <a:lnTo>
                    <a:pt x="151511" y="74706"/>
                  </a:lnTo>
                  <a:lnTo>
                    <a:pt x="136985" y="86308"/>
                  </a:lnTo>
                  <a:lnTo>
                    <a:pt x="127934" y="90696"/>
                  </a:lnTo>
                  <a:lnTo>
                    <a:pt x="120050" y="90848"/>
                  </a:lnTo>
                  <a:lnTo>
                    <a:pt x="112946" y="88176"/>
                  </a:lnTo>
                  <a:lnTo>
                    <a:pt x="106361" y="83620"/>
                  </a:lnTo>
                  <a:lnTo>
                    <a:pt x="101970" y="75961"/>
                  </a:lnTo>
                  <a:lnTo>
                    <a:pt x="93189" y="329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89828" y="565831"/>
              <a:ext cx="204982" cy="690648"/>
            </a:xfrm>
            <a:custGeom>
              <a:avLst/>
              <a:gdLst/>
              <a:ahLst/>
              <a:cxnLst/>
              <a:rect l="0" t="0" r="0" b="0"/>
              <a:pathLst>
                <a:path w="204982" h="690648">
                  <a:moveTo>
                    <a:pt x="133137" y="0"/>
                  </a:moveTo>
                  <a:lnTo>
                    <a:pt x="163466" y="46327"/>
                  </a:lnTo>
                  <a:lnTo>
                    <a:pt x="184774" y="109161"/>
                  </a:lnTo>
                  <a:lnTo>
                    <a:pt x="197747" y="155003"/>
                  </a:lnTo>
                  <a:lnTo>
                    <a:pt x="204981" y="209574"/>
                  </a:lnTo>
                  <a:lnTo>
                    <a:pt x="204658" y="266732"/>
                  </a:lnTo>
                  <a:lnTo>
                    <a:pt x="198708" y="324657"/>
                  </a:lnTo>
                  <a:lnTo>
                    <a:pt x="188623" y="380343"/>
                  </a:lnTo>
                  <a:lnTo>
                    <a:pt x="171459" y="431976"/>
                  </a:lnTo>
                  <a:lnTo>
                    <a:pt x="145227" y="494704"/>
                  </a:lnTo>
                  <a:lnTo>
                    <a:pt x="115596" y="551610"/>
                  </a:lnTo>
                  <a:lnTo>
                    <a:pt x="80567" y="604902"/>
                  </a:lnTo>
                  <a:lnTo>
                    <a:pt x="34032" y="660728"/>
                  </a:lnTo>
                  <a:lnTo>
                    <a:pt x="0" y="690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15096" y="1788956"/>
            <a:ext cx="1023414" cy="869632"/>
            <a:chOff x="1115096" y="1788956"/>
            <a:chExt cx="1023414" cy="869632"/>
          </a:xfrm>
        </p:grpSpPr>
        <p:sp>
          <p:nvSpPr>
            <p:cNvPr id="21" name="Freeform 20"/>
            <p:cNvSpPr/>
            <p:nvPr/>
          </p:nvSpPr>
          <p:spPr>
            <a:xfrm>
              <a:off x="1115096" y="1788956"/>
              <a:ext cx="240907" cy="725323"/>
            </a:xfrm>
            <a:custGeom>
              <a:avLst/>
              <a:gdLst/>
              <a:ahLst/>
              <a:cxnLst/>
              <a:rect l="0" t="0" r="0" b="0"/>
              <a:pathLst>
                <a:path w="240907" h="725323">
                  <a:moveTo>
                    <a:pt x="74814" y="33354"/>
                  </a:moveTo>
                  <a:lnTo>
                    <a:pt x="56711" y="67905"/>
                  </a:lnTo>
                  <a:lnTo>
                    <a:pt x="46028" y="106153"/>
                  </a:lnTo>
                  <a:lnTo>
                    <a:pt x="42418" y="161044"/>
                  </a:lnTo>
                  <a:lnTo>
                    <a:pt x="41793" y="208947"/>
                  </a:lnTo>
                  <a:lnTo>
                    <a:pt x="41608" y="262692"/>
                  </a:lnTo>
                  <a:lnTo>
                    <a:pt x="41553" y="324022"/>
                  </a:lnTo>
                  <a:lnTo>
                    <a:pt x="41540" y="367176"/>
                  </a:lnTo>
                  <a:lnTo>
                    <a:pt x="41534" y="411010"/>
                  </a:lnTo>
                  <a:lnTo>
                    <a:pt x="41532" y="455147"/>
                  </a:lnTo>
                  <a:lnTo>
                    <a:pt x="41530" y="517162"/>
                  </a:lnTo>
                  <a:lnTo>
                    <a:pt x="37113" y="572108"/>
                  </a:lnTo>
                  <a:lnTo>
                    <a:pt x="34365" y="623522"/>
                  </a:lnTo>
                  <a:lnTo>
                    <a:pt x="30895" y="686707"/>
                  </a:lnTo>
                  <a:lnTo>
                    <a:pt x="21657" y="723209"/>
                  </a:lnTo>
                  <a:lnTo>
                    <a:pt x="19036" y="725322"/>
                  </a:lnTo>
                  <a:lnTo>
                    <a:pt x="16364" y="723032"/>
                  </a:lnTo>
                  <a:lnTo>
                    <a:pt x="13657" y="717808"/>
                  </a:lnTo>
                  <a:lnTo>
                    <a:pt x="4303" y="657531"/>
                  </a:lnTo>
                  <a:lnTo>
                    <a:pt x="789" y="602355"/>
                  </a:lnTo>
                  <a:lnTo>
                    <a:pt x="181" y="549684"/>
                  </a:lnTo>
                  <a:lnTo>
                    <a:pt x="0" y="493089"/>
                  </a:lnTo>
                  <a:lnTo>
                    <a:pt x="872" y="434407"/>
                  </a:lnTo>
                  <a:lnTo>
                    <a:pt x="6574" y="371511"/>
                  </a:lnTo>
                  <a:lnTo>
                    <a:pt x="14120" y="311475"/>
                  </a:lnTo>
                  <a:lnTo>
                    <a:pt x="23135" y="253622"/>
                  </a:lnTo>
                  <a:lnTo>
                    <a:pt x="36182" y="200936"/>
                  </a:lnTo>
                  <a:lnTo>
                    <a:pt x="48164" y="151117"/>
                  </a:lnTo>
                  <a:lnTo>
                    <a:pt x="71193" y="94865"/>
                  </a:lnTo>
                  <a:lnTo>
                    <a:pt x="80601" y="71787"/>
                  </a:lnTo>
                  <a:lnTo>
                    <a:pt x="124348" y="11157"/>
                  </a:lnTo>
                  <a:lnTo>
                    <a:pt x="130026" y="4688"/>
                  </a:lnTo>
                  <a:lnTo>
                    <a:pt x="139359" y="1299"/>
                  </a:lnTo>
                  <a:lnTo>
                    <a:pt x="164522" y="0"/>
                  </a:lnTo>
                  <a:lnTo>
                    <a:pt x="184334" y="4969"/>
                  </a:lnTo>
                  <a:lnTo>
                    <a:pt x="192206" y="8883"/>
                  </a:lnTo>
                  <a:lnTo>
                    <a:pt x="203419" y="20629"/>
                  </a:lnTo>
                  <a:lnTo>
                    <a:pt x="214929" y="45301"/>
                  </a:lnTo>
                  <a:lnTo>
                    <a:pt x="227101" y="95605"/>
                  </a:lnTo>
                  <a:lnTo>
                    <a:pt x="237484" y="158960"/>
                  </a:lnTo>
                  <a:lnTo>
                    <a:pt x="240124" y="209255"/>
                  </a:lnTo>
                  <a:lnTo>
                    <a:pt x="240906" y="265659"/>
                  </a:lnTo>
                  <a:lnTo>
                    <a:pt x="240213" y="326956"/>
                  </a:lnTo>
                  <a:lnTo>
                    <a:pt x="234563" y="381073"/>
                  </a:lnTo>
                  <a:lnTo>
                    <a:pt x="227033" y="431316"/>
                  </a:lnTo>
                  <a:lnTo>
                    <a:pt x="216272" y="4910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14873" y="2163473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0"/>
                  </a:moveTo>
                  <a:lnTo>
                    <a:pt x="33741" y="2465"/>
                  </a:lnTo>
                  <a:lnTo>
                    <a:pt x="84328" y="11581"/>
                  </a:lnTo>
                  <a:lnTo>
                    <a:pt x="141458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07337" y="2109203"/>
              <a:ext cx="191465" cy="489558"/>
            </a:xfrm>
            <a:custGeom>
              <a:avLst/>
              <a:gdLst/>
              <a:ahLst/>
              <a:cxnLst/>
              <a:rect l="0" t="0" r="0" b="0"/>
              <a:pathLst>
                <a:path w="191465" h="489558">
                  <a:moveTo>
                    <a:pt x="57020" y="29306"/>
                  </a:moveTo>
                  <a:lnTo>
                    <a:pt x="42627" y="90155"/>
                  </a:lnTo>
                  <a:lnTo>
                    <a:pt x="39750" y="150013"/>
                  </a:lnTo>
                  <a:lnTo>
                    <a:pt x="33850" y="206798"/>
                  </a:lnTo>
                  <a:lnTo>
                    <a:pt x="30123" y="254790"/>
                  </a:lnTo>
                  <a:lnTo>
                    <a:pt x="25628" y="304142"/>
                  </a:lnTo>
                  <a:lnTo>
                    <a:pt x="19692" y="366100"/>
                  </a:lnTo>
                  <a:lnTo>
                    <a:pt x="15335" y="421930"/>
                  </a:lnTo>
                  <a:lnTo>
                    <a:pt x="3944" y="485305"/>
                  </a:lnTo>
                  <a:lnTo>
                    <a:pt x="2221" y="489557"/>
                  </a:lnTo>
                  <a:lnTo>
                    <a:pt x="1071" y="487768"/>
                  </a:lnTo>
                  <a:lnTo>
                    <a:pt x="0" y="444198"/>
                  </a:lnTo>
                  <a:lnTo>
                    <a:pt x="7884" y="385239"/>
                  </a:lnTo>
                  <a:lnTo>
                    <a:pt x="15649" y="334165"/>
                  </a:lnTo>
                  <a:lnTo>
                    <a:pt x="23805" y="278043"/>
                  </a:lnTo>
                  <a:lnTo>
                    <a:pt x="34543" y="220425"/>
                  </a:lnTo>
                  <a:lnTo>
                    <a:pt x="46970" y="164830"/>
                  </a:lnTo>
                  <a:lnTo>
                    <a:pt x="58973" y="115690"/>
                  </a:lnTo>
                  <a:lnTo>
                    <a:pt x="79595" y="62087"/>
                  </a:lnTo>
                  <a:lnTo>
                    <a:pt x="102400" y="23454"/>
                  </a:lnTo>
                  <a:lnTo>
                    <a:pt x="116945" y="9447"/>
                  </a:lnTo>
                  <a:lnTo>
                    <a:pt x="135120" y="1989"/>
                  </a:lnTo>
                  <a:lnTo>
                    <a:pt x="145145" y="0"/>
                  </a:lnTo>
                  <a:lnTo>
                    <a:pt x="154601" y="1448"/>
                  </a:lnTo>
                  <a:lnTo>
                    <a:pt x="172505" y="10453"/>
                  </a:lnTo>
                  <a:lnTo>
                    <a:pt x="184777" y="31097"/>
                  </a:lnTo>
                  <a:lnTo>
                    <a:pt x="191464" y="59688"/>
                  </a:lnTo>
                  <a:lnTo>
                    <a:pt x="190955" y="110322"/>
                  </a:lnTo>
                  <a:lnTo>
                    <a:pt x="187849" y="164852"/>
                  </a:lnTo>
                  <a:lnTo>
                    <a:pt x="178686" y="193976"/>
                  </a:lnTo>
                  <a:lnTo>
                    <a:pt x="158478" y="236177"/>
                  </a:lnTo>
                  <a:lnTo>
                    <a:pt x="145567" y="249455"/>
                  </a:lnTo>
                  <a:lnTo>
                    <a:pt x="139165" y="251886"/>
                  </a:lnTo>
                  <a:lnTo>
                    <a:pt x="133049" y="251658"/>
                  </a:lnTo>
                  <a:lnTo>
                    <a:pt x="115267" y="2456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737997" y="2145203"/>
              <a:ext cx="198132" cy="513385"/>
            </a:xfrm>
            <a:custGeom>
              <a:avLst/>
              <a:gdLst/>
              <a:ahLst/>
              <a:cxnLst/>
              <a:rect l="0" t="0" r="0" b="0"/>
              <a:pathLst>
                <a:path w="198132" h="513385">
                  <a:moveTo>
                    <a:pt x="75992" y="159727"/>
                  </a:moveTo>
                  <a:lnTo>
                    <a:pt x="61799" y="216500"/>
                  </a:lnTo>
                  <a:lnTo>
                    <a:pt x="52629" y="270846"/>
                  </a:lnTo>
                  <a:lnTo>
                    <a:pt x="45626" y="321731"/>
                  </a:lnTo>
                  <a:lnTo>
                    <a:pt x="40818" y="376298"/>
                  </a:lnTo>
                  <a:lnTo>
                    <a:pt x="28590" y="438803"/>
                  </a:lnTo>
                  <a:lnTo>
                    <a:pt x="17695" y="488969"/>
                  </a:lnTo>
                  <a:lnTo>
                    <a:pt x="14938" y="504037"/>
                  </a:lnTo>
                  <a:lnTo>
                    <a:pt x="11250" y="511309"/>
                  </a:lnTo>
                  <a:lnTo>
                    <a:pt x="6943" y="513384"/>
                  </a:lnTo>
                  <a:lnTo>
                    <a:pt x="2223" y="511993"/>
                  </a:lnTo>
                  <a:lnTo>
                    <a:pt x="0" y="506443"/>
                  </a:lnTo>
                  <a:lnTo>
                    <a:pt x="774" y="451547"/>
                  </a:lnTo>
                  <a:lnTo>
                    <a:pt x="1962" y="390264"/>
                  </a:lnTo>
                  <a:lnTo>
                    <a:pt x="8651" y="335694"/>
                  </a:lnTo>
                  <a:lnTo>
                    <a:pt x="21933" y="278537"/>
                  </a:lnTo>
                  <a:lnTo>
                    <a:pt x="36655" y="221537"/>
                  </a:lnTo>
                  <a:lnTo>
                    <a:pt x="48208" y="170028"/>
                  </a:lnTo>
                  <a:lnTo>
                    <a:pt x="68209" y="113205"/>
                  </a:lnTo>
                  <a:lnTo>
                    <a:pt x="95478" y="56625"/>
                  </a:lnTo>
                  <a:lnTo>
                    <a:pt x="123153" y="17659"/>
                  </a:lnTo>
                  <a:lnTo>
                    <a:pt x="139174" y="6287"/>
                  </a:lnTo>
                  <a:lnTo>
                    <a:pt x="157697" y="0"/>
                  </a:lnTo>
                  <a:lnTo>
                    <a:pt x="175175" y="288"/>
                  </a:lnTo>
                  <a:lnTo>
                    <a:pt x="181870" y="5357"/>
                  </a:lnTo>
                  <a:lnTo>
                    <a:pt x="191774" y="23317"/>
                  </a:lnTo>
                  <a:lnTo>
                    <a:pt x="198131" y="68253"/>
                  </a:lnTo>
                  <a:lnTo>
                    <a:pt x="193635" y="122414"/>
                  </a:lnTo>
                  <a:lnTo>
                    <a:pt x="181178" y="181603"/>
                  </a:lnTo>
                  <a:lnTo>
                    <a:pt x="167523" y="2346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015" y="2121867"/>
              <a:ext cx="116495" cy="382769"/>
            </a:xfrm>
            <a:custGeom>
              <a:avLst/>
              <a:gdLst/>
              <a:ahLst/>
              <a:cxnLst/>
              <a:rect l="0" t="0" r="0" b="0"/>
              <a:pathLst>
                <a:path w="116495" h="382769">
                  <a:moveTo>
                    <a:pt x="116494" y="0"/>
                  </a:moveTo>
                  <a:lnTo>
                    <a:pt x="103242" y="4418"/>
                  </a:lnTo>
                  <a:lnTo>
                    <a:pt x="67272" y="35047"/>
                  </a:lnTo>
                  <a:lnTo>
                    <a:pt x="22430" y="89207"/>
                  </a:lnTo>
                  <a:lnTo>
                    <a:pt x="8084" y="124641"/>
                  </a:lnTo>
                  <a:lnTo>
                    <a:pt x="6058" y="146003"/>
                  </a:lnTo>
                  <a:lnTo>
                    <a:pt x="9164" y="163818"/>
                  </a:lnTo>
                  <a:lnTo>
                    <a:pt x="16709" y="177900"/>
                  </a:lnTo>
                  <a:lnTo>
                    <a:pt x="31156" y="187857"/>
                  </a:lnTo>
                  <a:lnTo>
                    <a:pt x="80558" y="210182"/>
                  </a:lnTo>
                  <a:lnTo>
                    <a:pt x="86989" y="215011"/>
                  </a:lnTo>
                  <a:lnTo>
                    <a:pt x="90353" y="221004"/>
                  </a:lnTo>
                  <a:lnTo>
                    <a:pt x="91624" y="235059"/>
                  </a:lnTo>
                  <a:lnTo>
                    <a:pt x="78263" y="278120"/>
                  </a:lnTo>
                  <a:lnTo>
                    <a:pt x="57818" y="312787"/>
                  </a:lnTo>
                  <a:lnTo>
                    <a:pt x="10775" y="371379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57155" y="3240792"/>
            <a:ext cx="4596196" cy="886449"/>
            <a:chOff x="1057155" y="3240792"/>
            <a:chExt cx="4596196" cy="886449"/>
          </a:xfrm>
        </p:grpSpPr>
        <p:sp>
          <p:nvSpPr>
            <p:cNvPr id="27" name="Freeform 26"/>
            <p:cNvSpPr/>
            <p:nvPr/>
          </p:nvSpPr>
          <p:spPr>
            <a:xfrm>
              <a:off x="1057155" y="3370025"/>
              <a:ext cx="24582" cy="573237"/>
            </a:xfrm>
            <a:custGeom>
              <a:avLst/>
              <a:gdLst/>
              <a:ahLst/>
              <a:cxnLst/>
              <a:rect l="0" t="0" r="0" b="0"/>
              <a:pathLst>
                <a:path w="24582" h="573237">
                  <a:moveTo>
                    <a:pt x="24581" y="0"/>
                  </a:moveTo>
                  <a:lnTo>
                    <a:pt x="13000" y="53491"/>
                  </a:lnTo>
                  <a:lnTo>
                    <a:pt x="6140" y="110743"/>
                  </a:lnTo>
                  <a:lnTo>
                    <a:pt x="906" y="168572"/>
                  </a:lnTo>
                  <a:lnTo>
                    <a:pt x="0" y="216984"/>
                  </a:lnTo>
                  <a:lnTo>
                    <a:pt x="4149" y="270880"/>
                  </a:lnTo>
                  <a:lnTo>
                    <a:pt x="6816" y="327837"/>
                  </a:lnTo>
                  <a:lnTo>
                    <a:pt x="7606" y="385702"/>
                  </a:lnTo>
                  <a:lnTo>
                    <a:pt x="7841" y="443836"/>
                  </a:lnTo>
                  <a:lnTo>
                    <a:pt x="7910" y="497633"/>
                  </a:lnTo>
                  <a:lnTo>
                    <a:pt x="7009" y="551298"/>
                  </a:lnTo>
                  <a:lnTo>
                    <a:pt x="3143" y="573236"/>
                  </a:lnTo>
                  <a:lnTo>
                    <a:pt x="8321" y="511125"/>
                  </a:lnTo>
                  <a:lnTo>
                    <a:pt x="14421" y="457269"/>
                  </a:lnTo>
                  <a:lnTo>
                    <a:pt x="21160" y="402274"/>
                  </a:lnTo>
                  <a:lnTo>
                    <a:pt x="24581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14873" y="3240792"/>
              <a:ext cx="81855" cy="578570"/>
            </a:xfrm>
            <a:custGeom>
              <a:avLst/>
              <a:gdLst/>
              <a:ahLst/>
              <a:cxnLst/>
              <a:rect l="0" t="0" r="0" b="0"/>
              <a:pathLst>
                <a:path w="81855" h="578570">
                  <a:moveTo>
                    <a:pt x="49926" y="4417"/>
                  </a:moveTo>
                  <a:lnTo>
                    <a:pt x="63178" y="0"/>
                  </a:lnTo>
                  <a:lnTo>
                    <a:pt x="68007" y="2396"/>
                  </a:lnTo>
                  <a:lnTo>
                    <a:pt x="75837" y="14922"/>
                  </a:lnTo>
                  <a:lnTo>
                    <a:pt x="81754" y="77820"/>
                  </a:lnTo>
                  <a:lnTo>
                    <a:pt x="81854" y="129717"/>
                  </a:lnTo>
                  <a:lnTo>
                    <a:pt x="76439" y="185672"/>
                  </a:lnTo>
                  <a:lnTo>
                    <a:pt x="68980" y="244164"/>
                  </a:lnTo>
                  <a:lnTo>
                    <a:pt x="63634" y="286330"/>
                  </a:lnTo>
                  <a:lnTo>
                    <a:pt x="58176" y="329725"/>
                  </a:lnTo>
                  <a:lnTo>
                    <a:pt x="52668" y="372742"/>
                  </a:lnTo>
                  <a:lnTo>
                    <a:pt x="44370" y="431497"/>
                  </a:lnTo>
                  <a:lnTo>
                    <a:pt x="33282" y="493702"/>
                  </a:lnTo>
                  <a:lnTo>
                    <a:pt x="18491" y="551196"/>
                  </a:lnTo>
                  <a:lnTo>
                    <a:pt x="6301" y="574157"/>
                  </a:lnTo>
                  <a:lnTo>
                    <a:pt x="4200" y="576552"/>
                  </a:lnTo>
                  <a:lnTo>
                    <a:pt x="0" y="578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64947" y="3631888"/>
              <a:ext cx="282916" cy="168314"/>
            </a:xfrm>
            <a:custGeom>
              <a:avLst/>
              <a:gdLst/>
              <a:ahLst/>
              <a:cxnLst/>
              <a:rect l="0" t="0" r="0" b="0"/>
              <a:pathLst>
                <a:path w="282916" h="168314">
                  <a:moveTo>
                    <a:pt x="0" y="12731"/>
                  </a:moveTo>
                  <a:lnTo>
                    <a:pt x="8834" y="25983"/>
                  </a:lnTo>
                  <a:lnTo>
                    <a:pt x="15135" y="29887"/>
                  </a:lnTo>
                  <a:lnTo>
                    <a:pt x="42597" y="35381"/>
                  </a:lnTo>
                  <a:lnTo>
                    <a:pt x="95288" y="34772"/>
                  </a:lnTo>
                  <a:lnTo>
                    <a:pt x="154425" y="21605"/>
                  </a:lnTo>
                  <a:lnTo>
                    <a:pt x="215498" y="727"/>
                  </a:lnTo>
                  <a:lnTo>
                    <a:pt x="236310" y="0"/>
                  </a:lnTo>
                  <a:lnTo>
                    <a:pt x="251724" y="5840"/>
                  </a:lnTo>
                  <a:lnTo>
                    <a:pt x="262272" y="17065"/>
                  </a:lnTo>
                  <a:lnTo>
                    <a:pt x="266380" y="23941"/>
                  </a:lnTo>
                  <a:lnTo>
                    <a:pt x="267743" y="64541"/>
                  </a:lnTo>
                  <a:lnTo>
                    <a:pt x="262291" y="117559"/>
                  </a:lnTo>
                  <a:lnTo>
                    <a:pt x="254940" y="167054"/>
                  </a:lnTo>
                  <a:lnTo>
                    <a:pt x="256869" y="168313"/>
                  </a:lnTo>
                  <a:lnTo>
                    <a:pt x="260003" y="166379"/>
                  </a:lnTo>
                  <a:lnTo>
                    <a:pt x="268833" y="150404"/>
                  </a:lnTo>
                  <a:lnTo>
                    <a:pt x="282915" y="104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522752" y="3419951"/>
              <a:ext cx="1" cy="33285"/>
            </a:xfrm>
            <a:custGeom>
              <a:avLst/>
              <a:gdLst/>
              <a:ahLst/>
              <a:cxnLst/>
              <a:rect l="0" t="0" r="0" b="0"/>
              <a:pathLst>
                <a:path w="1" h="33285">
                  <a:moveTo>
                    <a:pt x="0" y="0"/>
                  </a:move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410220" y="3506031"/>
              <a:ext cx="207686" cy="371873"/>
            </a:xfrm>
            <a:custGeom>
              <a:avLst/>
              <a:gdLst/>
              <a:ahLst/>
              <a:cxnLst/>
              <a:rect l="0" t="0" r="0" b="0"/>
              <a:pathLst>
                <a:path w="207686" h="371873">
                  <a:moveTo>
                    <a:pt x="70927" y="105304"/>
                  </a:moveTo>
                  <a:lnTo>
                    <a:pt x="56716" y="92942"/>
                  </a:lnTo>
                  <a:lnTo>
                    <a:pt x="43346" y="86558"/>
                  </a:lnTo>
                  <a:lnTo>
                    <a:pt x="36822" y="87259"/>
                  </a:lnTo>
                  <a:lnTo>
                    <a:pt x="24642" y="95435"/>
                  </a:lnTo>
                  <a:lnTo>
                    <a:pt x="15531" y="118176"/>
                  </a:lnTo>
                  <a:lnTo>
                    <a:pt x="6565" y="172258"/>
                  </a:lnTo>
                  <a:lnTo>
                    <a:pt x="0" y="224272"/>
                  </a:lnTo>
                  <a:lnTo>
                    <a:pt x="8019" y="286832"/>
                  </a:lnTo>
                  <a:lnTo>
                    <a:pt x="19326" y="332820"/>
                  </a:lnTo>
                  <a:lnTo>
                    <a:pt x="28269" y="348496"/>
                  </a:lnTo>
                  <a:lnTo>
                    <a:pt x="48117" y="367717"/>
                  </a:lnTo>
                  <a:lnTo>
                    <a:pt x="56645" y="370853"/>
                  </a:lnTo>
                  <a:lnTo>
                    <a:pt x="75982" y="371872"/>
                  </a:lnTo>
                  <a:lnTo>
                    <a:pt x="91973" y="366778"/>
                  </a:lnTo>
                  <a:lnTo>
                    <a:pt x="117306" y="348440"/>
                  </a:lnTo>
                  <a:lnTo>
                    <a:pt x="151295" y="304439"/>
                  </a:lnTo>
                  <a:lnTo>
                    <a:pt x="177477" y="243451"/>
                  </a:lnTo>
                  <a:lnTo>
                    <a:pt x="195163" y="188444"/>
                  </a:lnTo>
                  <a:lnTo>
                    <a:pt x="207685" y="132107"/>
                  </a:lnTo>
                  <a:lnTo>
                    <a:pt x="202587" y="77143"/>
                  </a:lnTo>
                  <a:lnTo>
                    <a:pt x="192677" y="26393"/>
                  </a:lnTo>
                  <a:lnTo>
                    <a:pt x="182361" y="9828"/>
                  </a:lnTo>
                  <a:lnTo>
                    <a:pt x="175727" y="2821"/>
                  </a:lnTo>
                  <a:lnTo>
                    <a:pt x="167605" y="0"/>
                  </a:lnTo>
                  <a:lnTo>
                    <a:pt x="148720" y="1796"/>
                  </a:lnTo>
                  <a:lnTo>
                    <a:pt x="132930" y="11223"/>
                  </a:lnTo>
                  <a:lnTo>
                    <a:pt x="120673" y="24659"/>
                  </a:lnTo>
                  <a:lnTo>
                    <a:pt x="108575" y="49666"/>
                  </a:lnTo>
                  <a:lnTo>
                    <a:pt x="93326" y="107508"/>
                  </a:lnTo>
                  <a:lnTo>
                    <a:pt x="93692" y="141193"/>
                  </a:lnTo>
                  <a:lnTo>
                    <a:pt x="99656" y="174596"/>
                  </a:lnTo>
                  <a:lnTo>
                    <a:pt x="129174" y="2217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64210" y="3614687"/>
              <a:ext cx="64066" cy="329491"/>
            </a:xfrm>
            <a:custGeom>
              <a:avLst/>
              <a:gdLst/>
              <a:ahLst/>
              <a:cxnLst/>
              <a:rect l="0" t="0" r="0" b="0"/>
              <a:pathLst>
                <a:path w="64066" h="329491">
                  <a:moveTo>
                    <a:pt x="0" y="46574"/>
                  </a:moveTo>
                  <a:lnTo>
                    <a:pt x="61427" y="290"/>
                  </a:lnTo>
                  <a:lnTo>
                    <a:pt x="64065" y="0"/>
                  </a:lnTo>
                  <a:lnTo>
                    <a:pt x="63975" y="3506"/>
                  </a:lnTo>
                  <a:lnTo>
                    <a:pt x="36727" y="64409"/>
                  </a:lnTo>
                  <a:lnTo>
                    <a:pt x="17860" y="120856"/>
                  </a:lnTo>
                  <a:lnTo>
                    <a:pt x="15026" y="142458"/>
                  </a:lnTo>
                  <a:lnTo>
                    <a:pt x="15564" y="152102"/>
                  </a:lnTo>
                  <a:lnTo>
                    <a:pt x="23559" y="167749"/>
                  </a:lnTo>
                  <a:lnTo>
                    <a:pt x="56384" y="201421"/>
                  </a:lnTo>
                  <a:lnTo>
                    <a:pt x="62042" y="223261"/>
                  </a:lnTo>
                  <a:lnTo>
                    <a:pt x="56392" y="261545"/>
                  </a:lnTo>
                  <a:lnTo>
                    <a:pt x="41726" y="309105"/>
                  </a:lnTo>
                  <a:lnTo>
                    <a:pt x="33284" y="3294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73395" y="3635662"/>
              <a:ext cx="200613" cy="482406"/>
            </a:xfrm>
            <a:custGeom>
              <a:avLst/>
              <a:gdLst/>
              <a:ahLst/>
              <a:cxnLst/>
              <a:rect l="0" t="0" r="0" b="0"/>
              <a:pathLst>
                <a:path w="200613" h="482406">
                  <a:moveTo>
                    <a:pt x="32125" y="17278"/>
                  </a:moveTo>
                  <a:lnTo>
                    <a:pt x="29660" y="51019"/>
                  </a:lnTo>
                  <a:lnTo>
                    <a:pt x="21853" y="112046"/>
                  </a:lnTo>
                  <a:lnTo>
                    <a:pt x="16741" y="169340"/>
                  </a:lnTo>
                  <a:lnTo>
                    <a:pt x="15856" y="217660"/>
                  </a:lnTo>
                  <a:lnTo>
                    <a:pt x="11176" y="267110"/>
                  </a:lnTo>
                  <a:lnTo>
                    <a:pt x="8351" y="316896"/>
                  </a:lnTo>
                  <a:lnTo>
                    <a:pt x="6472" y="376773"/>
                  </a:lnTo>
                  <a:lnTo>
                    <a:pt x="622" y="430651"/>
                  </a:lnTo>
                  <a:lnTo>
                    <a:pt x="0" y="481980"/>
                  </a:lnTo>
                  <a:lnTo>
                    <a:pt x="1463" y="482405"/>
                  </a:lnTo>
                  <a:lnTo>
                    <a:pt x="3363" y="479915"/>
                  </a:lnTo>
                  <a:lnTo>
                    <a:pt x="13583" y="417531"/>
                  </a:lnTo>
                  <a:lnTo>
                    <a:pt x="23977" y="363367"/>
                  </a:lnTo>
                  <a:lnTo>
                    <a:pt x="32176" y="313364"/>
                  </a:lnTo>
                  <a:lnTo>
                    <a:pt x="42927" y="260025"/>
                  </a:lnTo>
                  <a:lnTo>
                    <a:pt x="55358" y="209088"/>
                  </a:lnTo>
                  <a:lnTo>
                    <a:pt x="72259" y="146596"/>
                  </a:lnTo>
                  <a:lnTo>
                    <a:pt x="98865" y="84804"/>
                  </a:lnTo>
                  <a:lnTo>
                    <a:pt x="130371" y="22239"/>
                  </a:lnTo>
                  <a:lnTo>
                    <a:pt x="155027" y="4058"/>
                  </a:lnTo>
                  <a:lnTo>
                    <a:pt x="175198" y="0"/>
                  </a:lnTo>
                  <a:lnTo>
                    <a:pt x="185754" y="212"/>
                  </a:lnTo>
                  <a:lnTo>
                    <a:pt x="192792" y="4051"/>
                  </a:lnTo>
                  <a:lnTo>
                    <a:pt x="197484" y="10309"/>
                  </a:lnTo>
                  <a:lnTo>
                    <a:pt x="200612" y="18180"/>
                  </a:lnTo>
                  <a:lnTo>
                    <a:pt x="198988" y="73615"/>
                  </a:lnTo>
                  <a:lnTo>
                    <a:pt x="191383" y="105778"/>
                  </a:lnTo>
                  <a:lnTo>
                    <a:pt x="156684" y="166880"/>
                  </a:lnTo>
                  <a:lnTo>
                    <a:pt x="145732" y="180847"/>
                  </a:lnTo>
                  <a:lnTo>
                    <a:pt x="123657" y="1920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121867" y="3694545"/>
              <a:ext cx="33286" cy="99854"/>
            </a:xfrm>
            <a:custGeom>
              <a:avLst/>
              <a:gdLst/>
              <a:ahLst/>
              <a:cxnLst/>
              <a:rect l="0" t="0" r="0" b="0"/>
              <a:pathLst>
                <a:path w="33286" h="99854">
                  <a:moveTo>
                    <a:pt x="33285" y="0"/>
                  </a:moveTo>
                  <a:lnTo>
                    <a:pt x="13373" y="61585"/>
                  </a:lnTo>
                  <a:lnTo>
                    <a:pt x="2916" y="99348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63473" y="3321652"/>
              <a:ext cx="160251" cy="424304"/>
            </a:xfrm>
            <a:custGeom>
              <a:avLst/>
              <a:gdLst/>
              <a:ahLst/>
              <a:cxnLst/>
              <a:rect l="0" t="0" r="0" b="0"/>
              <a:pathLst>
                <a:path w="160251" h="424304">
                  <a:moveTo>
                    <a:pt x="0" y="331288"/>
                  </a:moveTo>
                  <a:lnTo>
                    <a:pt x="18746" y="277797"/>
                  </a:lnTo>
                  <a:lnTo>
                    <a:pt x="35661" y="216424"/>
                  </a:lnTo>
                  <a:lnTo>
                    <a:pt x="54690" y="159535"/>
                  </a:lnTo>
                  <a:lnTo>
                    <a:pt x="72047" y="98489"/>
                  </a:lnTo>
                  <a:lnTo>
                    <a:pt x="90392" y="45259"/>
                  </a:lnTo>
                  <a:lnTo>
                    <a:pt x="116710" y="8184"/>
                  </a:lnTo>
                  <a:lnTo>
                    <a:pt x="122185" y="2164"/>
                  </a:lnTo>
                  <a:lnTo>
                    <a:pt x="128609" y="0"/>
                  </a:lnTo>
                  <a:lnTo>
                    <a:pt x="143144" y="2527"/>
                  </a:lnTo>
                  <a:lnTo>
                    <a:pt x="149053" y="8563"/>
                  </a:lnTo>
                  <a:lnTo>
                    <a:pt x="158085" y="27597"/>
                  </a:lnTo>
                  <a:lnTo>
                    <a:pt x="160250" y="49001"/>
                  </a:lnTo>
                  <a:lnTo>
                    <a:pt x="157458" y="104854"/>
                  </a:lnTo>
                  <a:lnTo>
                    <a:pt x="151569" y="157293"/>
                  </a:lnTo>
                  <a:lnTo>
                    <a:pt x="145715" y="216585"/>
                  </a:lnTo>
                  <a:lnTo>
                    <a:pt x="135655" y="275073"/>
                  </a:lnTo>
                  <a:lnTo>
                    <a:pt x="124765" y="331142"/>
                  </a:lnTo>
                  <a:lnTo>
                    <a:pt x="113711" y="391150"/>
                  </a:lnTo>
                  <a:lnTo>
                    <a:pt x="100979" y="422271"/>
                  </a:lnTo>
                  <a:lnTo>
                    <a:pt x="96905" y="424303"/>
                  </a:lnTo>
                  <a:lnTo>
                    <a:pt x="93265" y="421959"/>
                  </a:lnTo>
                  <a:lnTo>
                    <a:pt x="89913" y="416699"/>
                  </a:lnTo>
                  <a:lnTo>
                    <a:pt x="84534" y="375040"/>
                  </a:lnTo>
                  <a:lnTo>
                    <a:pt x="83210" y="3229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263325" y="3503556"/>
              <a:ext cx="216348" cy="49533"/>
            </a:xfrm>
            <a:custGeom>
              <a:avLst/>
              <a:gdLst/>
              <a:ahLst/>
              <a:cxnLst/>
              <a:rect l="0" t="0" r="0" b="0"/>
              <a:pathLst>
                <a:path w="216348" h="49533">
                  <a:moveTo>
                    <a:pt x="0" y="49532"/>
                  </a:moveTo>
                  <a:lnTo>
                    <a:pt x="15999" y="14786"/>
                  </a:lnTo>
                  <a:lnTo>
                    <a:pt x="23610" y="9726"/>
                  </a:lnTo>
                  <a:lnTo>
                    <a:pt x="56408" y="2604"/>
                  </a:lnTo>
                  <a:lnTo>
                    <a:pt x="118113" y="0"/>
                  </a:lnTo>
                  <a:lnTo>
                    <a:pt x="181318" y="4057"/>
                  </a:lnTo>
                  <a:lnTo>
                    <a:pt x="216347" y="16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32146" y="3517418"/>
              <a:ext cx="213948" cy="215828"/>
            </a:xfrm>
            <a:custGeom>
              <a:avLst/>
              <a:gdLst/>
              <a:ahLst/>
              <a:cxnLst/>
              <a:rect l="0" t="0" r="0" b="0"/>
              <a:pathLst>
                <a:path w="213948" h="215828">
                  <a:moveTo>
                    <a:pt x="97453" y="10707"/>
                  </a:moveTo>
                  <a:lnTo>
                    <a:pt x="88618" y="1872"/>
                  </a:lnTo>
                  <a:lnTo>
                    <a:pt x="71953" y="0"/>
                  </a:lnTo>
                  <a:lnTo>
                    <a:pt x="61037" y="795"/>
                  </a:lnTo>
                  <a:lnTo>
                    <a:pt x="51911" y="5024"/>
                  </a:lnTo>
                  <a:lnTo>
                    <a:pt x="36839" y="19584"/>
                  </a:lnTo>
                  <a:lnTo>
                    <a:pt x="8805" y="73878"/>
                  </a:lnTo>
                  <a:lnTo>
                    <a:pt x="2580" y="94257"/>
                  </a:lnTo>
                  <a:lnTo>
                    <a:pt x="0" y="129870"/>
                  </a:lnTo>
                  <a:lnTo>
                    <a:pt x="2673" y="149652"/>
                  </a:lnTo>
                  <a:lnTo>
                    <a:pt x="6530" y="155112"/>
                  </a:lnTo>
                  <a:lnTo>
                    <a:pt x="11874" y="157828"/>
                  </a:lnTo>
                  <a:lnTo>
                    <a:pt x="18211" y="158714"/>
                  </a:lnTo>
                  <a:lnTo>
                    <a:pt x="32648" y="152301"/>
                  </a:lnTo>
                  <a:lnTo>
                    <a:pt x="66079" y="123521"/>
                  </a:lnTo>
                  <a:lnTo>
                    <a:pt x="98983" y="85111"/>
                  </a:lnTo>
                  <a:lnTo>
                    <a:pt x="104945" y="82499"/>
                  </a:lnTo>
                  <a:lnTo>
                    <a:pt x="109844" y="83532"/>
                  </a:lnTo>
                  <a:lnTo>
                    <a:pt x="114034" y="86993"/>
                  </a:lnTo>
                  <a:lnTo>
                    <a:pt x="121685" y="139051"/>
                  </a:lnTo>
                  <a:lnTo>
                    <a:pt x="131140" y="201795"/>
                  </a:lnTo>
                  <a:lnTo>
                    <a:pt x="133780" y="212988"/>
                  </a:lnTo>
                  <a:lnTo>
                    <a:pt x="138313" y="215827"/>
                  </a:lnTo>
                  <a:lnTo>
                    <a:pt x="144108" y="213098"/>
                  </a:lnTo>
                  <a:lnTo>
                    <a:pt x="156096" y="198662"/>
                  </a:lnTo>
                  <a:lnTo>
                    <a:pt x="183156" y="136826"/>
                  </a:lnTo>
                  <a:lnTo>
                    <a:pt x="204094" y="75586"/>
                  </a:lnTo>
                  <a:lnTo>
                    <a:pt x="213947" y="52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674894" y="3320098"/>
              <a:ext cx="187548" cy="489698"/>
            </a:xfrm>
            <a:custGeom>
              <a:avLst/>
              <a:gdLst/>
              <a:ahLst/>
              <a:cxnLst/>
              <a:rect l="0" t="0" r="0" b="0"/>
              <a:pathLst>
                <a:path w="187548" h="489698">
                  <a:moveTo>
                    <a:pt x="54410" y="0"/>
                  </a:moveTo>
                  <a:lnTo>
                    <a:pt x="39292" y="54941"/>
                  </a:lnTo>
                  <a:lnTo>
                    <a:pt x="25262" y="102213"/>
                  </a:lnTo>
                  <a:lnTo>
                    <a:pt x="17526" y="160210"/>
                  </a:lnTo>
                  <a:lnTo>
                    <a:pt x="9786" y="208652"/>
                  </a:lnTo>
                  <a:lnTo>
                    <a:pt x="6055" y="258138"/>
                  </a:lnTo>
                  <a:lnTo>
                    <a:pt x="0" y="317914"/>
                  </a:lnTo>
                  <a:lnTo>
                    <a:pt x="3324" y="374239"/>
                  </a:lnTo>
                  <a:lnTo>
                    <a:pt x="8672" y="421045"/>
                  </a:lnTo>
                  <a:lnTo>
                    <a:pt x="30993" y="461794"/>
                  </a:lnTo>
                  <a:lnTo>
                    <a:pt x="42770" y="476755"/>
                  </a:lnTo>
                  <a:lnTo>
                    <a:pt x="61564" y="484637"/>
                  </a:lnTo>
                  <a:lnTo>
                    <a:pt x="115714" y="489697"/>
                  </a:lnTo>
                  <a:lnTo>
                    <a:pt x="174891" y="477606"/>
                  </a:lnTo>
                  <a:lnTo>
                    <a:pt x="187547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454484" y="3619656"/>
              <a:ext cx="23715" cy="173500"/>
            </a:xfrm>
            <a:custGeom>
              <a:avLst/>
              <a:gdLst/>
              <a:ahLst/>
              <a:cxnLst/>
              <a:rect l="0" t="0" r="0" b="0"/>
              <a:pathLst>
                <a:path w="23715" h="173500">
                  <a:moveTo>
                    <a:pt x="7072" y="0"/>
                  </a:moveTo>
                  <a:lnTo>
                    <a:pt x="12790" y="21778"/>
                  </a:lnTo>
                  <a:lnTo>
                    <a:pt x="12413" y="63748"/>
                  </a:lnTo>
                  <a:lnTo>
                    <a:pt x="6851" y="119239"/>
                  </a:lnTo>
                  <a:lnTo>
                    <a:pt x="0" y="170104"/>
                  </a:lnTo>
                  <a:lnTo>
                    <a:pt x="508" y="173499"/>
                  </a:lnTo>
                  <a:lnTo>
                    <a:pt x="1772" y="172064"/>
                  </a:lnTo>
                  <a:lnTo>
                    <a:pt x="12093" y="139085"/>
                  </a:lnTo>
                  <a:lnTo>
                    <a:pt x="20822" y="77211"/>
                  </a:lnTo>
                  <a:lnTo>
                    <a:pt x="2371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86519" y="3469877"/>
              <a:ext cx="266275" cy="357353"/>
            </a:xfrm>
            <a:custGeom>
              <a:avLst/>
              <a:gdLst/>
              <a:ahLst/>
              <a:cxnLst/>
              <a:rect l="0" t="0" r="0" b="0"/>
              <a:pathLst>
                <a:path w="266275" h="357353">
                  <a:moveTo>
                    <a:pt x="0" y="0"/>
                  </a:moveTo>
                  <a:lnTo>
                    <a:pt x="31252" y="46455"/>
                  </a:lnTo>
                  <a:lnTo>
                    <a:pt x="52604" y="105285"/>
                  </a:lnTo>
                  <a:lnTo>
                    <a:pt x="63536" y="167494"/>
                  </a:lnTo>
                  <a:lnTo>
                    <a:pt x="65670" y="216665"/>
                  </a:lnTo>
                  <a:lnTo>
                    <a:pt x="66391" y="278561"/>
                  </a:lnTo>
                  <a:lnTo>
                    <a:pt x="68300" y="285560"/>
                  </a:lnTo>
                  <a:lnTo>
                    <a:pt x="71421" y="287452"/>
                  </a:lnTo>
                  <a:lnTo>
                    <a:pt x="75351" y="285940"/>
                  </a:lnTo>
                  <a:lnTo>
                    <a:pt x="119086" y="223431"/>
                  </a:lnTo>
                  <a:lnTo>
                    <a:pt x="126544" y="215522"/>
                  </a:lnTo>
                  <a:lnTo>
                    <a:pt x="134289" y="211174"/>
                  </a:lnTo>
                  <a:lnTo>
                    <a:pt x="150291" y="208809"/>
                  </a:lnTo>
                  <a:lnTo>
                    <a:pt x="156592" y="211322"/>
                  </a:lnTo>
                  <a:lnTo>
                    <a:pt x="166060" y="221510"/>
                  </a:lnTo>
                  <a:lnTo>
                    <a:pt x="185562" y="266727"/>
                  </a:lnTo>
                  <a:lnTo>
                    <a:pt x="196877" y="318652"/>
                  </a:lnTo>
                  <a:lnTo>
                    <a:pt x="202455" y="346568"/>
                  </a:lnTo>
                  <a:lnTo>
                    <a:pt x="207086" y="354012"/>
                  </a:lnTo>
                  <a:lnTo>
                    <a:pt x="212947" y="357125"/>
                  </a:lnTo>
                  <a:lnTo>
                    <a:pt x="219628" y="357352"/>
                  </a:lnTo>
                  <a:lnTo>
                    <a:pt x="225006" y="354729"/>
                  </a:lnTo>
                  <a:lnTo>
                    <a:pt x="233448" y="344419"/>
                  </a:lnTo>
                  <a:lnTo>
                    <a:pt x="261983" y="282308"/>
                  </a:lnTo>
                  <a:lnTo>
                    <a:pt x="266274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62143" y="3403309"/>
              <a:ext cx="464950" cy="687156"/>
            </a:xfrm>
            <a:custGeom>
              <a:avLst/>
              <a:gdLst/>
              <a:ahLst/>
              <a:cxnLst/>
              <a:rect l="0" t="0" r="0" b="0"/>
              <a:pathLst>
                <a:path w="464950" h="687156">
                  <a:moveTo>
                    <a:pt x="90502" y="0"/>
                  </a:moveTo>
                  <a:lnTo>
                    <a:pt x="76310" y="61584"/>
                  </a:lnTo>
                  <a:lnTo>
                    <a:pt x="65475" y="116606"/>
                  </a:lnTo>
                  <a:lnTo>
                    <a:pt x="58849" y="171990"/>
                  </a:lnTo>
                  <a:lnTo>
                    <a:pt x="51822" y="234089"/>
                  </a:lnTo>
                  <a:lnTo>
                    <a:pt x="49475" y="297309"/>
                  </a:lnTo>
                  <a:lnTo>
                    <a:pt x="49012" y="359004"/>
                  </a:lnTo>
                  <a:lnTo>
                    <a:pt x="48931" y="408087"/>
                  </a:lnTo>
                  <a:lnTo>
                    <a:pt x="48904" y="468651"/>
                  </a:lnTo>
                  <a:lnTo>
                    <a:pt x="48899" y="528144"/>
                  </a:lnTo>
                  <a:lnTo>
                    <a:pt x="48898" y="587441"/>
                  </a:lnTo>
                  <a:lnTo>
                    <a:pt x="42254" y="649744"/>
                  </a:lnTo>
                  <a:lnTo>
                    <a:pt x="37315" y="674008"/>
                  </a:lnTo>
                  <a:lnTo>
                    <a:pt x="32855" y="681404"/>
                  </a:lnTo>
                  <a:lnTo>
                    <a:pt x="27107" y="685409"/>
                  </a:lnTo>
                  <a:lnTo>
                    <a:pt x="20502" y="687155"/>
                  </a:lnTo>
                  <a:lnTo>
                    <a:pt x="15174" y="683696"/>
                  </a:lnTo>
                  <a:lnTo>
                    <a:pt x="6789" y="667525"/>
                  </a:lnTo>
                  <a:lnTo>
                    <a:pt x="0" y="615269"/>
                  </a:lnTo>
                  <a:lnTo>
                    <a:pt x="5749" y="560219"/>
                  </a:lnTo>
                  <a:lnTo>
                    <a:pt x="18549" y="504802"/>
                  </a:lnTo>
                  <a:lnTo>
                    <a:pt x="46625" y="442658"/>
                  </a:lnTo>
                  <a:lnTo>
                    <a:pt x="104041" y="385729"/>
                  </a:lnTo>
                  <a:lnTo>
                    <a:pt x="133138" y="370032"/>
                  </a:lnTo>
                  <a:lnTo>
                    <a:pt x="149208" y="363856"/>
                  </a:lnTo>
                  <a:lnTo>
                    <a:pt x="165595" y="362960"/>
                  </a:lnTo>
                  <a:lnTo>
                    <a:pt x="181200" y="366568"/>
                  </a:lnTo>
                  <a:lnTo>
                    <a:pt x="194299" y="374335"/>
                  </a:lnTo>
                  <a:lnTo>
                    <a:pt x="198532" y="380845"/>
                  </a:lnTo>
                  <a:lnTo>
                    <a:pt x="203234" y="397938"/>
                  </a:lnTo>
                  <a:lnTo>
                    <a:pt x="199611" y="438122"/>
                  </a:lnTo>
                  <a:lnTo>
                    <a:pt x="194433" y="457725"/>
                  </a:lnTo>
                  <a:lnTo>
                    <a:pt x="205749" y="398416"/>
                  </a:lnTo>
                  <a:lnTo>
                    <a:pt x="229393" y="341806"/>
                  </a:lnTo>
                  <a:lnTo>
                    <a:pt x="245787" y="316390"/>
                  </a:lnTo>
                  <a:lnTo>
                    <a:pt x="273245" y="293142"/>
                  </a:lnTo>
                  <a:lnTo>
                    <a:pt x="294071" y="283454"/>
                  </a:lnTo>
                  <a:lnTo>
                    <a:pt x="315655" y="280998"/>
                  </a:lnTo>
                  <a:lnTo>
                    <a:pt x="369784" y="289306"/>
                  </a:lnTo>
                  <a:lnTo>
                    <a:pt x="388445" y="294385"/>
                  </a:lnTo>
                  <a:lnTo>
                    <a:pt x="391757" y="297034"/>
                  </a:lnTo>
                  <a:lnTo>
                    <a:pt x="391191" y="299724"/>
                  </a:lnTo>
                  <a:lnTo>
                    <a:pt x="383166" y="305179"/>
                  </a:lnTo>
                  <a:lnTo>
                    <a:pt x="363979" y="315297"/>
                  </a:lnTo>
                  <a:lnTo>
                    <a:pt x="330109" y="352738"/>
                  </a:lnTo>
                  <a:lnTo>
                    <a:pt x="322426" y="367572"/>
                  </a:lnTo>
                  <a:lnTo>
                    <a:pt x="320861" y="383411"/>
                  </a:lnTo>
                  <a:lnTo>
                    <a:pt x="321738" y="391518"/>
                  </a:lnTo>
                  <a:lnTo>
                    <a:pt x="326021" y="395073"/>
                  </a:lnTo>
                  <a:lnTo>
                    <a:pt x="332574" y="395594"/>
                  </a:lnTo>
                  <a:lnTo>
                    <a:pt x="340641" y="394092"/>
                  </a:lnTo>
                  <a:lnTo>
                    <a:pt x="397486" y="355329"/>
                  </a:lnTo>
                  <a:lnTo>
                    <a:pt x="410619" y="344069"/>
                  </a:lnTo>
                  <a:lnTo>
                    <a:pt x="415785" y="343100"/>
                  </a:lnTo>
                  <a:lnTo>
                    <a:pt x="420154" y="345228"/>
                  </a:lnTo>
                  <a:lnTo>
                    <a:pt x="423991" y="349420"/>
                  </a:lnTo>
                  <a:lnTo>
                    <a:pt x="433809" y="372990"/>
                  </a:lnTo>
                  <a:lnTo>
                    <a:pt x="438642" y="378098"/>
                  </a:lnTo>
                  <a:lnTo>
                    <a:pt x="444637" y="380579"/>
                  </a:lnTo>
                  <a:lnTo>
                    <a:pt x="464949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87355" y="3644619"/>
              <a:ext cx="91180" cy="299828"/>
            </a:xfrm>
            <a:custGeom>
              <a:avLst/>
              <a:gdLst/>
              <a:ahLst/>
              <a:cxnLst/>
              <a:rect l="0" t="0" r="0" b="0"/>
              <a:pathLst>
                <a:path w="91180" h="299828">
                  <a:moveTo>
                    <a:pt x="72874" y="0"/>
                  </a:moveTo>
                  <a:lnTo>
                    <a:pt x="33754" y="55933"/>
                  </a:lnTo>
                  <a:lnTo>
                    <a:pt x="21733" y="82525"/>
                  </a:lnTo>
                  <a:lnTo>
                    <a:pt x="20251" y="102014"/>
                  </a:lnTo>
                  <a:lnTo>
                    <a:pt x="21150" y="112388"/>
                  </a:lnTo>
                  <a:lnTo>
                    <a:pt x="29545" y="131312"/>
                  </a:lnTo>
                  <a:lnTo>
                    <a:pt x="77164" y="191277"/>
                  </a:lnTo>
                  <a:lnTo>
                    <a:pt x="90274" y="216316"/>
                  </a:lnTo>
                  <a:lnTo>
                    <a:pt x="91179" y="250136"/>
                  </a:lnTo>
                  <a:lnTo>
                    <a:pt x="85324" y="268655"/>
                  </a:lnTo>
                  <a:lnTo>
                    <a:pt x="75634" y="283050"/>
                  </a:lnTo>
                  <a:lnTo>
                    <a:pt x="62081" y="295611"/>
                  </a:lnTo>
                  <a:lnTo>
                    <a:pt x="53660" y="298776"/>
                  </a:lnTo>
                  <a:lnTo>
                    <a:pt x="34441" y="299827"/>
                  </a:lnTo>
                  <a:lnTo>
                    <a:pt x="26912" y="296964"/>
                  </a:lnTo>
                  <a:lnTo>
                    <a:pt x="16080" y="286386"/>
                  </a:lnTo>
                  <a:lnTo>
                    <a:pt x="4785" y="264836"/>
                  </a:lnTo>
                  <a:lnTo>
                    <a:pt x="0" y="236467"/>
                  </a:lnTo>
                  <a:lnTo>
                    <a:pt x="7302" y="173739"/>
                  </a:lnTo>
                  <a:lnTo>
                    <a:pt x="14627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453374" y="3511483"/>
              <a:ext cx="472688" cy="416074"/>
            </a:xfrm>
            <a:custGeom>
              <a:avLst/>
              <a:gdLst/>
              <a:ahLst/>
              <a:cxnLst/>
              <a:rect l="0" t="0" r="0" b="0"/>
              <a:pathLst>
                <a:path w="472688" h="416074">
                  <a:moveTo>
                    <a:pt x="23350" y="0"/>
                  </a:moveTo>
                  <a:lnTo>
                    <a:pt x="36603" y="13251"/>
                  </a:lnTo>
                  <a:lnTo>
                    <a:pt x="43109" y="34550"/>
                  </a:lnTo>
                  <a:lnTo>
                    <a:pt x="46704" y="96150"/>
                  </a:lnTo>
                  <a:lnTo>
                    <a:pt x="41059" y="152429"/>
                  </a:lnTo>
                  <a:lnTo>
                    <a:pt x="31081" y="210475"/>
                  </a:lnTo>
                  <a:lnTo>
                    <a:pt x="23444" y="271047"/>
                  </a:lnTo>
                  <a:lnTo>
                    <a:pt x="11903" y="327192"/>
                  </a:lnTo>
                  <a:lnTo>
                    <a:pt x="0" y="386689"/>
                  </a:lnTo>
                  <a:lnTo>
                    <a:pt x="2236" y="390005"/>
                  </a:lnTo>
                  <a:lnTo>
                    <a:pt x="6501" y="388517"/>
                  </a:lnTo>
                  <a:lnTo>
                    <a:pt x="12117" y="383827"/>
                  </a:lnTo>
                  <a:lnTo>
                    <a:pt x="20823" y="366288"/>
                  </a:lnTo>
                  <a:lnTo>
                    <a:pt x="42236" y="306158"/>
                  </a:lnTo>
                  <a:lnTo>
                    <a:pt x="62625" y="271994"/>
                  </a:lnTo>
                  <a:lnTo>
                    <a:pt x="83373" y="253278"/>
                  </a:lnTo>
                  <a:lnTo>
                    <a:pt x="103959" y="246629"/>
                  </a:lnTo>
                  <a:lnTo>
                    <a:pt x="125745" y="245523"/>
                  </a:lnTo>
                  <a:lnTo>
                    <a:pt x="141591" y="251195"/>
                  </a:lnTo>
                  <a:lnTo>
                    <a:pt x="152332" y="262346"/>
                  </a:lnTo>
                  <a:lnTo>
                    <a:pt x="159263" y="277471"/>
                  </a:lnTo>
                  <a:lnTo>
                    <a:pt x="162240" y="306779"/>
                  </a:lnTo>
                  <a:lnTo>
                    <a:pt x="156754" y="337960"/>
                  </a:lnTo>
                  <a:lnTo>
                    <a:pt x="146601" y="359630"/>
                  </a:lnTo>
                  <a:lnTo>
                    <a:pt x="146198" y="359021"/>
                  </a:lnTo>
                  <a:lnTo>
                    <a:pt x="146854" y="355842"/>
                  </a:lnTo>
                  <a:lnTo>
                    <a:pt x="161193" y="337453"/>
                  </a:lnTo>
                  <a:lnTo>
                    <a:pt x="208133" y="293973"/>
                  </a:lnTo>
                  <a:lnTo>
                    <a:pt x="236303" y="277357"/>
                  </a:lnTo>
                  <a:lnTo>
                    <a:pt x="254831" y="273664"/>
                  </a:lnTo>
                  <a:lnTo>
                    <a:pt x="263655" y="273974"/>
                  </a:lnTo>
                  <a:lnTo>
                    <a:pt x="270462" y="276954"/>
                  </a:lnTo>
                  <a:lnTo>
                    <a:pt x="280491" y="287663"/>
                  </a:lnTo>
                  <a:lnTo>
                    <a:pt x="286918" y="318120"/>
                  </a:lnTo>
                  <a:lnTo>
                    <a:pt x="286802" y="371869"/>
                  </a:lnTo>
                  <a:lnTo>
                    <a:pt x="284672" y="389943"/>
                  </a:lnTo>
                  <a:lnTo>
                    <a:pt x="286807" y="407222"/>
                  </a:lnTo>
                  <a:lnTo>
                    <a:pt x="290519" y="410165"/>
                  </a:lnTo>
                  <a:lnTo>
                    <a:pt x="295768" y="409354"/>
                  </a:lnTo>
                  <a:lnTo>
                    <a:pt x="308997" y="400131"/>
                  </a:lnTo>
                  <a:lnTo>
                    <a:pt x="331114" y="373222"/>
                  </a:lnTo>
                  <a:lnTo>
                    <a:pt x="361359" y="318595"/>
                  </a:lnTo>
                  <a:lnTo>
                    <a:pt x="378269" y="291946"/>
                  </a:lnTo>
                  <a:lnTo>
                    <a:pt x="381080" y="289860"/>
                  </a:lnTo>
                  <a:lnTo>
                    <a:pt x="382030" y="292168"/>
                  </a:lnTo>
                  <a:lnTo>
                    <a:pt x="381232" y="351757"/>
                  </a:lnTo>
                  <a:lnTo>
                    <a:pt x="385588" y="396571"/>
                  </a:lnTo>
                  <a:lnTo>
                    <a:pt x="389658" y="403989"/>
                  </a:lnTo>
                  <a:lnTo>
                    <a:pt x="401577" y="414697"/>
                  </a:lnTo>
                  <a:lnTo>
                    <a:pt x="407713" y="416073"/>
                  </a:lnTo>
                  <a:lnTo>
                    <a:pt x="413654" y="415141"/>
                  </a:lnTo>
                  <a:lnTo>
                    <a:pt x="425185" y="409175"/>
                  </a:lnTo>
                  <a:lnTo>
                    <a:pt x="436474" y="400360"/>
                  </a:lnTo>
                  <a:lnTo>
                    <a:pt x="472687" y="3411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24305" y="3759847"/>
              <a:ext cx="159857" cy="175999"/>
            </a:xfrm>
            <a:custGeom>
              <a:avLst/>
              <a:gdLst/>
              <a:ahLst/>
              <a:cxnLst/>
              <a:rect l="0" t="0" r="0" b="0"/>
              <a:pathLst>
                <a:path w="159857" h="175999">
                  <a:moveTo>
                    <a:pt x="60003" y="9588"/>
                  </a:moveTo>
                  <a:lnTo>
                    <a:pt x="69591" y="0"/>
                  </a:lnTo>
                  <a:lnTo>
                    <a:pt x="18693" y="48022"/>
                  </a:lnTo>
                  <a:lnTo>
                    <a:pt x="684" y="88268"/>
                  </a:lnTo>
                  <a:lnTo>
                    <a:pt x="0" y="120836"/>
                  </a:lnTo>
                  <a:lnTo>
                    <a:pt x="10070" y="149491"/>
                  </a:lnTo>
                  <a:lnTo>
                    <a:pt x="24558" y="164532"/>
                  </a:lnTo>
                  <a:lnTo>
                    <a:pt x="33600" y="171131"/>
                  </a:lnTo>
                  <a:lnTo>
                    <a:pt x="51042" y="175998"/>
                  </a:lnTo>
                  <a:lnTo>
                    <a:pt x="68039" y="174155"/>
                  </a:lnTo>
                  <a:lnTo>
                    <a:pt x="84840" y="167172"/>
                  </a:lnTo>
                  <a:lnTo>
                    <a:pt x="109892" y="135175"/>
                  </a:lnTo>
                  <a:lnTo>
                    <a:pt x="142478" y="76623"/>
                  </a:lnTo>
                  <a:lnTo>
                    <a:pt x="159856" y="428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63558" y="3503161"/>
              <a:ext cx="286877" cy="400912"/>
            </a:xfrm>
            <a:custGeom>
              <a:avLst/>
              <a:gdLst/>
              <a:ahLst/>
              <a:cxnLst/>
              <a:rect l="0" t="0" r="0" b="0"/>
              <a:pathLst>
                <a:path w="286877" h="400912">
                  <a:moveTo>
                    <a:pt x="62208" y="0"/>
                  </a:moveTo>
                  <a:lnTo>
                    <a:pt x="69372" y="55162"/>
                  </a:lnTo>
                  <a:lnTo>
                    <a:pt x="63657" y="110886"/>
                  </a:lnTo>
                  <a:lnTo>
                    <a:pt x="53625" y="166409"/>
                  </a:lnTo>
                  <a:lnTo>
                    <a:pt x="42740" y="221893"/>
                  </a:lnTo>
                  <a:lnTo>
                    <a:pt x="31687" y="275519"/>
                  </a:lnTo>
                  <a:lnTo>
                    <a:pt x="20773" y="337912"/>
                  </a:lnTo>
                  <a:lnTo>
                    <a:pt x="9165" y="382340"/>
                  </a:lnTo>
                  <a:lnTo>
                    <a:pt x="7430" y="383408"/>
                  </a:lnTo>
                  <a:lnTo>
                    <a:pt x="0" y="344421"/>
                  </a:lnTo>
                  <a:lnTo>
                    <a:pt x="1349" y="312748"/>
                  </a:lnTo>
                  <a:lnTo>
                    <a:pt x="5917" y="305577"/>
                  </a:lnTo>
                  <a:lnTo>
                    <a:pt x="12662" y="300798"/>
                  </a:lnTo>
                  <a:lnTo>
                    <a:pt x="74968" y="280215"/>
                  </a:lnTo>
                  <a:lnTo>
                    <a:pt x="128435" y="263507"/>
                  </a:lnTo>
                  <a:lnTo>
                    <a:pt x="133172" y="266278"/>
                  </a:lnTo>
                  <a:lnTo>
                    <a:pt x="135405" y="272749"/>
                  </a:lnTo>
                  <a:lnTo>
                    <a:pt x="134130" y="299011"/>
                  </a:lnTo>
                  <a:lnTo>
                    <a:pt x="123763" y="359171"/>
                  </a:lnTo>
                  <a:lnTo>
                    <a:pt x="121925" y="383684"/>
                  </a:lnTo>
                  <a:lnTo>
                    <a:pt x="125133" y="390775"/>
                  </a:lnTo>
                  <a:lnTo>
                    <a:pt x="130970" y="394578"/>
                  </a:lnTo>
                  <a:lnTo>
                    <a:pt x="138560" y="396189"/>
                  </a:lnTo>
                  <a:lnTo>
                    <a:pt x="145469" y="395414"/>
                  </a:lnTo>
                  <a:lnTo>
                    <a:pt x="158076" y="389621"/>
                  </a:lnTo>
                  <a:lnTo>
                    <a:pt x="192465" y="360207"/>
                  </a:lnTo>
                  <a:lnTo>
                    <a:pt x="233010" y="312933"/>
                  </a:lnTo>
                  <a:lnTo>
                    <a:pt x="237097" y="312173"/>
                  </a:lnTo>
                  <a:lnTo>
                    <a:pt x="239822" y="315364"/>
                  </a:lnTo>
                  <a:lnTo>
                    <a:pt x="243656" y="337526"/>
                  </a:lnTo>
                  <a:lnTo>
                    <a:pt x="244952" y="382564"/>
                  </a:lnTo>
                  <a:lnTo>
                    <a:pt x="248757" y="390953"/>
                  </a:lnTo>
                  <a:lnTo>
                    <a:pt x="254991" y="396546"/>
                  </a:lnTo>
                  <a:lnTo>
                    <a:pt x="262846" y="400274"/>
                  </a:lnTo>
                  <a:lnTo>
                    <a:pt x="269007" y="400911"/>
                  </a:lnTo>
                  <a:lnTo>
                    <a:pt x="274039" y="399486"/>
                  </a:lnTo>
                  <a:lnTo>
                    <a:pt x="286876" y="391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390666" y="3772524"/>
              <a:ext cx="262685" cy="354717"/>
            </a:xfrm>
            <a:custGeom>
              <a:avLst/>
              <a:gdLst/>
              <a:ahLst/>
              <a:cxnLst/>
              <a:rect l="0" t="0" r="0" b="0"/>
              <a:pathLst>
                <a:path w="262685" h="354717">
                  <a:moveTo>
                    <a:pt x="18015" y="5232"/>
                  </a:moveTo>
                  <a:lnTo>
                    <a:pt x="22809" y="31805"/>
                  </a:lnTo>
                  <a:lnTo>
                    <a:pt x="18829" y="87890"/>
                  </a:lnTo>
                  <a:lnTo>
                    <a:pt x="10608" y="134014"/>
                  </a:lnTo>
                  <a:lnTo>
                    <a:pt x="2087" y="153076"/>
                  </a:lnTo>
                  <a:lnTo>
                    <a:pt x="0" y="154645"/>
                  </a:lnTo>
                  <a:lnTo>
                    <a:pt x="147" y="144062"/>
                  </a:lnTo>
                  <a:lnTo>
                    <a:pt x="24429" y="84951"/>
                  </a:lnTo>
                  <a:lnTo>
                    <a:pt x="40461" y="61006"/>
                  </a:lnTo>
                  <a:lnTo>
                    <a:pt x="56345" y="50669"/>
                  </a:lnTo>
                  <a:lnTo>
                    <a:pt x="65758" y="46618"/>
                  </a:lnTo>
                  <a:lnTo>
                    <a:pt x="105510" y="45334"/>
                  </a:lnTo>
                  <a:lnTo>
                    <a:pt x="166897" y="62277"/>
                  </a:lnTo>
                  <a:lnTo>
                    <a:pt x="191434" y="66643"/>
                  </a:lnTo>
                  <a:lnTo>
                    <a:pt x="232738" y="62979"/>
                  </a:lnTo>
                  <a:lnTo>
                    <a:pt x="250899" y="55244"/>
                  </a:lnTo>
                  <a:lnTo>
                    <a:pt x="256482" y="47819"/>
                  </a:lnTo>
                  <a:lnTo>
                    <a:pt x="262684" y="27241"/>
                  </a:lnTo>
                  <a:lnTo>
                    <a:pt x="261565" y="18980"/>
                  </a:lnTo>
                  <a:lnTo>
                    <a:pt x="258045" y="12548"/>
                  </a:lnTo>
                  <a:lnTo>
                    <a:pt x="252924" y="7336"/>
                  </a:lnTo>
                  <a:lnTo>
                    <a:pt x="237373" y="1544"/>
                  </a:lnTo>
                  <a:lnTo>
                    <a:pt x="228048" y="0"/>
                  </a:lnTo>
                  <a:lnTo>
                    <a:pt x="207826" y="5680"/>
                  </a:lnTo>
                  <a:lnTo>
                    <a:pt x="188359" y="17450"/>
                  </a:lnTo>
                  <a:lnTo>
                    <a:pt x="154808" y="55671"/>
                  </a:lnTo>
                  <a:lnTo>
                    <a:pt x="141962" y="80273"/>
                  </a:lnTo>
                  <a:lnTo>
                    <a:pt x="135491" y="130798"/>
                  </a:lnTo>
                  <a:lnTo>
                    <a:pt x="136488" y="185620"/>
                  </a:lnTo>
                  <a:lnTo>
                    <a:pt x="157691" y="241008"/>
                  </a:lnTo>
                  <a:lnTo>
                    <a:pt x="190071" y="295983"/>
                  </a:lnTo>
                  <a:lnTo>
                    <a:pt x="236370" y="339570"/>
                  </a:lnTo>
                  <a:lnTo>
                    <a:pt x="259326" y="3547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8563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7673" y="1107105"/>
            <a:ext cx="3669583" cy="630396"/>
            <a:chOff x="517673" y="1107105"/>
            <a:chExt cx="3669583" cy="630396"/>
          </a:xfrm>
        </p:grpSpPr>
        <p:sp>
          <p:nvSpPr>
            <p:cNvPr id="2" name="Freeform 1"/>
            <p:cNvSpPr/>
            <p:nvPr/>
          </p:nvSpPr>
          <p:spPr>
            <a:xfrm>
              <a:off x="984973" y="1249805"/>
              <a:ext cx="165101" cy="306638"/>
            </a:xfrm>
            <a:custGeom>
              <a:avLst/>
              <a:gdLst/>
              <a:ahLst/>
              <a:cxnLst/>
              <a:rect l="0" t="0" r="0" b="0"/>
              <a:pathLst>
                <a:path w="165101" h="306638">
                  <a:moveTo>
                    <a:pt x="115174" y="73647"/>
                  </a:moveTo>
                  <a:lnTo>
                    <a:pt x="124008" y="60395"/>
                  </a:lnTo>
                  <a:lnTo>
                    <a:pt x="125880" y="44027"/>
                  </a:lnTo>
                  <a:lnTo>
                    <a:pt x="119549" y="7803"/>
                  </a:lnTo>
                  <a:lnTo>
                    <a:pt x="114392" y="2939"/>
                  </a:lnTo>
                  <a:lnTo>
                    <a:pt x="107256" y="621"/>
                  </a:lnTo>
                  <a:lnTo>
                    <a:pt x="98800" y="0"/>
                  </a:lnTo>
                  <a:lnTo>
                    <a:pt x="84474" y="4241"/>
                  </a:lnTo>
                  <a:lnTo>
                    <a:pt x="78065" y="7961"/>
                  </a:lnTo>
                  <a:lnTo>
                    <a:pt x="55793" y="35282"/>
                  </a:lnTo>
                  <a:lnTo>
                    <a:pt x="33275" y="83765"/>
                  </a:lnTo>
                  <a:lnTo>
                    <a:pt x="12549" y="137679"/>
                  </a:lnTo>
                  <a:lnTo>
                    <a:pt x="1693" y="181868"/>
                  </a:lnTo>
                  <a:lnTo>
                    <a:pt x="0" y="242095"/>
                  </a:lnTo>
                  <a:lnTo>
                    <a:pt x="3273" y="262234"/>
                  </a:lnTo>
                  <a:lnTo>
                    <a:pt x="7289" y="267789"/>
                  </a:lnTo>
                  <a:lnTo>
                    <a:pt x="12740" y="270568"/>
                  </a:lnTo>
                  <a:lnTo>
                    <a:pt x="19148" y="271496"/>
                  </a:lnTo>
                  <a:lnTo>
                    <a:pt x="25269" y="268417"/>
                  </a:lnTo>
                  <a:lnTo>
                    <a:pt x="70750" y="206646"/>
                  </a:lnTo>
                  <a:lnTo>
                    <a:pt x="96911" y="148011"/>
                  </a:lnTo>
                  <a:lnTo>
                    <a:pt x="112741" y="117562"/>
                  </a:lnTo>
                  <a:lnTo>
                    <a:pt x="116326" y="114943"/>
                  </a:lnTo>
                  <a:lnTo>
                    <a:pt x="118715" y="116896"/>
                  </a:lnTo>
                  <a:lnTo>
                    <a:pt x="129661" y="160198"/>
                  </a:lnTo>
                  <a:lnTo>
                    <a:pt x="131390" y="215149"/>
                  </a:lnTo>
                  <a:lnTo>
                    <a:pt x="136107" y="251792"/>
                  </a:lnTo>
                  <a:lnTo>
                    <a:pt x="151702" y="287174"/>
                  </a:lnTo>
                  <a:lnTo>
                    <a:pt x="165100" y="3066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50668" y="1163550"/>
              <a:ext cx="350396" cy="403574"/>
            </a:xfrm>
            <a:custGeom>
              <a:avLst/>
              <a:gdLst/>
              <a:ahLst/>
              <a:cxnLst/>
              <a:rect l="0" t="0" r="0" b="0"/>
              <a:pathLst>
                <a:path w="350396" h="403574">
                  <a:moveTo>
                    <a:pt x="115752" y="168223"/>
                  </a:moveTo>
                  <a:lnTo>
                    <a:pt x="99753" y="133478"/>
                  </a:lnTo>
                  <a:lnTo>
                    <a:pt x="93067" y="129342"/>
                  </a:lnTo>
                  <a:lnTo>
                    <a:pt x="75776" y="127212"/>
                  </a:lnTo>
                  <a:lnTo>
                    <a:pt x="66912" y="131637"/>
                  </a:lnTo>
                  <a:lnTo>
                    <a:pt x="49666" y="148881"/>
                  </a:lnTo>
                  <a:lnTo>
                    <a:pt x="33198" y="175744"/>
                  </a:lnTo>
                  <a:lnTo>
                    <a:pt x="13427" y="237982"/>
                  </a:lnTo>
                  <a:lnTo>
                    <a:pt x="3015" y="288670"/>
                  </a:lnTo>
                  <a:lnTo>
                    <a:pt x="0" y="345664"/>
                  </a:lnTo>
                  <a:lnTo>
                    <a:pt x="1436" y="374675"/>
                  </a:lnTo>
                  <a:lnTo>
                    <a:pt x="8239" y="396815"/>
                  </a:lnTo>
                  <a:lnTo>
                    <a:pt x="14491" y="401979"/>
                  </a:lnTo>
                  <a:lnTo>
                    <a:pt x="22357" y="403573"/>
                  </a:lnTo>
                  <a:lnTo>
                    <a:pt x="31299" y="402786"/>
                  </a:lnTo>
                  <a:lnTo>
                    <a:pt x="46166" y="394515"/>
                  </a:lnTo>
                  <a:lnTo>
                    <a:pt x="58937" y="379745"/>
                  </a:lnTo>
                  <a:lnTo>
                    <a:pt x="87839" y="319410"/>
                  </a:lnTo>
                  <a:lnTo>
                    <a:pt x="110170" y="264108"/>
                  </a:lnTo>
                  <a:lnTo>
                    <a:pt x="129922" y="200724"/>
                  </a:lnTo>
                  <a:lnTo>
                    <a:pt x="143001" y="139202"/>
                  </a:lnTo>
                  <a:lnTo>
                    <a:pt x="154487" y="84382"/>
                  </a:lnTo>
                  <a:lnTo>
                    <a:pt x="165499" y="21722"/>
                  </a:lnTo>
                  <a:lnTo>
                    <a:pt x="170145" y="0"/>
                  </a:lnTo>
                  <a:lnTo>
                    <a:pt x="169581" y="601"/>
                  </a:lnTo>
                  <a:lnTo>
                    <a:pt x="160474" y="30648"/>
                  </a:lnTo>
                  <a:lnTo>
                    <a:pt x="157768" y="91802"/>
                  </a:lnTo>
                  <a:lnTo>
                    <a:pt x="157438" y="146279"/>
                  </a:lnTo>
                  <a:lnTo>
                    <a:pt x="159839" y="199091"/>
                  </a:lnTo>
                  <a:lnTo>
                    <a:pt x="165834" y="256663"/>
                  </a:lnTo>
                  <a:lnTo>
                    <a:pt x="173943" y="290171"/>
                  </a:lnTo>
                  <a:lnTo>
                    <a:pt x="185994" y="312413"/>
                  </a:lnTo>
                  <a:lnTo>
                    <a:pt x="200595" y="327229"/>
                  </a:lnTo>
                  <a:lnTo>
                    <a:pt x="208372" y="332475"/>
                  </a:lnTo>
                  <a:lnTo>
                    <a:pt x="226875" y="335837"/>
                  </a:lnTo>
                  <a:lnTo>
                    <a:pt x="245577" y="333325"/>
                  </a:lnTo>
                  <a:lnTo>
                    <a:pt x="260053" y="326045"/>
                  </a:lnTo>
                  <a:lnTo>
                    <a:pt x="308980" y="281612"/>
                  </a:lnTo>
                  <a:lnTo>
                    <a:pt x="342188" y="228800"/>
                  </a:lnTo>
                  <a:lnTo>
                    <a:pt x="349835" y="210864"/>
                  </a:lnTo>
                  <a:lnTo>
                    <a:pt x="350395" y="203122"/>
                  </a:lnTo>
                  <a:lnTo>
                    <a:pt x="346086" y="189590"/>
                  </a:lnTo>
                  <a:lnTo>
                    <a:pt x="339575" y="186166"/>
                  </a:lnTo>
                  <a:lnTo>
                    <a:pt x="320012" y="184827"/>
                  </a:lnTo>
                  <a:lnTo>
                    <a:pt x="298374" y="194710"/>
                  </a:lnTo>
                  <a:lnTo>
                    <a:pt x="263184" y="222354"/>
                  </a:lnTo>
                  <a:lnTo>
                    <a:pt x="248707" y="244359"/>
                  </a:lnTo>
                  <a:lnTo>
                    <a:pt x="238562" y="272863"/>
                  </a:lnTo>
                  <a:lnTo>
                    <a:pt x="239231" y="281437"/>
                  </a:lnTo>
                  <a:lnTo>
                    <a:pt x="247370" y="295896"/>
                  </a:lnTo>
                  <a:lnTo>
                    <a:pt x="254348" y="299566"/>
                  </a:lnTo>
                  <a:lnTo>
                    <a:pt x="271964" y="301179"/>
                  </a:lnTo>
                  <a:lnTo>
                    <a:pt x="289655" y="296349"/>
                  </a:lnTo>
                  <a:lnTo>
                    <a:pt x="312743" y="283233"/>
                  </a:lnTo>
                  <a:lnTo>
                    <a:pt x="319195" y="278181"/>
                  </a:lnTo>
                  <a:lnTo>
                    <a:pt x="325346" y="277586"/>
                  </a:lnTo>
                  <a:lnTo>
                    <a:pt x="331295" y="279963"/>
                  </a:lnTo>
                  <a:lnTo>
                    <a:pt x="337111" y="284322"/>
                  </a:lnTo>
                  <a:lnTo>
                    <a:pt x="343572" y="301492"/>
                  </a:lnTo>
                  <a:lnTo>
                    <a:pt x="348061" y="355927"/>
                  </a:lnTo>
                  <a:lnTo>
                    <a:pt x="348742" y="3928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93359" y="1381700"/>
              <a:ext cx="148693" cy="355801"/>
            </a:xfrm>
            <a:custGeom>
              <a:avLst/>
              <a:gdLst/>
              <a:ahLst/>
              <a:cxnLst/>
              <a:rect l="0" t="0" r="0" b="0"/>
              <a:pathLst>
                <a:path w="148693" h="355801">
                  <a:moveTo>
                    <a:pt x="39187" y="0"/>
                  </a:moveTo>
                  <a:lnTo>
                    <a:pt x="32601" y="29620"/>
                  </a:lnTo>
                  <a:lnTo>
                    <a:pt x="31095" y="92487"/>
                  </a:lnTo>
                  <a:lnTo>
                    <a:pt x="30911" y="143016"/>
                  </a:lnTo>
                  <a:lnTo>
                    <a:pt x="29948" y="204362"/>
                  </a:lnTo>
                  <a:lnTo>
                    <a:pt x="23703" y="260609"/>
                  </a:lnTo>
                  <a:lnTo>
                    <a:pt x="18230" y="322867"/>
                  </a:lnTo>
                  <a:lnTo>
                    <a:pt x="15411" y="353411"/>
                  </a:lnTo>
                  <a:lnTo>
                    <a:pt x="13166" y="355800"/>
                  </a:lnTo>
                  <a:lnTo>
                    <a:pt x="9821" y="352770"/>
                  </a:lnTo>
                  <a:lnTo>
                    <a:pt x="5741" y="346127"/>
                  </a:lnTo>
                  <a:lnTo>
                    <a:pt x="0" y="319109"/>
                  </a:lnTo>
                  <a:lnTo>
                    <a:pt x="366" y="256874"/>
                  </a:lnTo>
                  <a:lnTo>
                    <a:pt x="9227" y="202266"/>
                  </a:lnTo>
                  <a:lnTo>
                    <a:pt x="20805" y="146963"/>
                  </a:lnTo>
                  <a:lnTo>
                    <a:pt x="40819" y="86492"/>
                  </a:lnTo>
                  <a:lnTo>
                    <a:pt x="70085" y="33572"/>
                  </a:lnTo>
                  <a:lnTo>
                    <a:pt x="95289" y="12824"/>
                  </a:lnTo>
                  <a:lnTo>
                    <a:pt x="115589" y="8165"/>
                  </a:lnTo>
                  <a:lnTo>
                    <a:pt x="126179" y="8217"/>
                  </a:lnTo>
                  <a:lnTo>
                    <a:pt x="134165" y="11025"/>
                  </a:lnTo>
                  <a:lnTo>
                    <a:pt x="145502" y="21542"/>
                  </a:lnTo>
                  <a:lnTo>
                    <a:pt x="148692" y="40393"/>
                  </a:lnTo>
                  <a:lnTo>
                    <a:pt x="148248" y="51892"/>
                  </a:lnTo>
                  <a:lnTo>
                    <a:pt x="140359" y="72065"/>
                  </a:lnTo>
                  <a:lnTo>
                    <a:pt x="112694" y="107615"/>
                  </a:lnTo>
                  <a:lnTo>
                    <a:pt x="104834" y="112424"/>
                  </a:lnTo>
                  <a:lnTo>
                    <a:pt x="88704" y="115302"/>
                  </a:lnTo>
                  <a:lnTo>
                    <a:pt x="83293" y="112926"/>
                  </a:lnTo>
                  <a:lnTo>
                    <a:pt x="79686" y="108568"/>
                  </a:lnTo>
                  <a:lnTo>
                    <a:pt x="72471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90882" y="1140389"/>
              <a:ext cx="120801" cy="416054"/>
            </a:xfrm>
            <a:custGeom>
              <a:avLst/>
              <a:gdLst/>
              <a:ahLst/>
              <a:cxnLst/>
              <a:rect l="0" t="0" r="0" b="0"/>
              <a:pathLst>
                <a:path w="120801" h="416054">
                  <a:moveTo>
                    <a:pt x="41222" y="0"/>
                  </a:moveTo>
                  <a:lnTo>
                    <a:pt x="29640" y="59579"/>
                  </a:lnTo>
                  <a:lnTo>
                    <a:pt x="24655" y="112717"/>
                  </a:lnTo>
                  <a:lnTo>
                    <a:pt x="13130" y="176105"/>
                  </a:lnTo>
                  <a:lnTo>
                    <a:pt x="3976" y="239543"/>
                  </a:lnTo>
                  <a:lnTo>
                    <a:pt x="478" y="292326"/>
                  </a:lnTo>
                  <a:lnTo>
                    <a:pt x="0" y="316992"/>
                  </a:lnTo>
                  <a:lnTo>
                    <a:pt x="3570" y="323200"/>
                  </a:lnTo>
                  <a:lnTo>
                    <a:pt x="9649" y="325490"/>
                  </a:lnTo>
                  <a:lnTo>
                    <a:pt x="17400" y="325167"/>
                  </a:lnTo>
                  <a:lnTo>
                    <a:pt x="30942" y="319877"/>
                  </a:lnTo>
                  <a:lnTo>
                    <a:pt x="92758" y="273384"/>
                  </a:lnTo>
                  <a:lnTo>
                    <a:pt x="99618" y="272863"/>
                  </a:lnTo>
                  <a:lnTo>
                    <a:pt x="112171" y="277215"/>
                  </a:lnTo>
                  <a:lnTo>
                    <a:pt x="116258" y="283738"/>
                  </a:lnTo>
                  <a:lnTo>
                    <a:pt x="120800" y="303314"/>
                  </a:lnTo>
                  <a:lnTo>
                    <a:pt x="117072" y="351699"/>
                  </a:lnTo>
                  <a:lnTo>
                    <a:pt x="112532" y="371733"/>
                  </a:lnTo>
                  <a:lnTo>
                    <a:pt x="82827" y="4160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90499" y="1215279"/>
              <a:ext cx="74890" cy="16643"/>
            </a:xfrm>
            <a:custGeom>
              <a:avLst/>
              <a:gdLst/>
              <a:ahLst/>
              <a:cxnLst/>
              <a:rect l="0" t="0" r="0" b="0"/>
              <a:pathLst>
                <a:path w="74890" h="16643">
                  <a:moveTo>
                    <a:pt x="0" y="16642"/>
                  </a:moveTo>
                  <a:lnTo>
                    <a:pt x="58793" y="3373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15167" y="1281847"/>
              <a:ext cx="158101" cy="226572"/>
            </a:xfrm>
            <a:custGeom>
              <a:avLst/>
              <a:gdLst/>
              <a:ahLst/>
              <a:cxnLst/>
              <a:rect l="0" t="0" r="0" b="0"/>
              <a:pathLst>
                <a:path w="158101" h="226572">
                  <a:moveTo>
                    <a:pt x="0" y="58247"/>
                  </a:moveTo>
                  <a:lnTo>
                    <a:pt x="5719" y="80026"/>
                  </a:lnTo>
                  <a:lnTo>
                    <a:pt x="7978" y="135674"/>
                  </a:lnTo>
                  <a:lnTo>
                    <a:pt x="15455" y="195294"/>
                  </a:lnTo>
                  <a:lnTo>
                    <a:pt x="20708" y="223361"/>
                  </a:lnTo>
                  <a:lnTo>
                    <a:pt x="23975" y="226571"/>
                  </a:lnTo>
                  <a:lnTo>
                    <a:pt x="28003" y="225937"/>
                  </a:lnTo>
                  <a:lnTo>
                    <a:pt x="32537" y="222740"/>
                  </a:lnTo>
                  <a:lnTo>
                    <a:pt x="40040" y="211792"/>
                  </a:lnTo>
                  <a:lnTo>
                    <a:pt x="70377" y="149601"/>
                  </a:lnTo>
                  <a:lnTo>
                    <a:pt x="99183" y="91521"/>
                  </a:lnTo>
                  <a:lnTo>
                    <a:pt x="118901" y="35018"/>
                  </a:lnTo>
                  <a:lnTo>
                    <a:pt x="129584" y="19262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32917" y="1248129"/>
              <a:ext cx="164282" cy="250546"/>
            </a:xfrm>
            <a:custGeom>
              <a:avLst/>
              <a:gdLst/>
              <a:ahLst/>
              <a:cxnLst/>
              <a:rect l="0" t="0" r="0" b="0"/>
              <a:pathLst>
                <a:path w="164282" h="250546">
                  <a:moveTo>
                    <a:pt x="164281" y="17076"/>
                  </a:moveTo>
                  <a:lnTo>
                    <a:pt x="155446" y="3824"/>
                  </a:lnTo>
                  <a:lnTo>
                    <a:pt x="149146" y="845"/>
                  </a:lnTo>
                  <a:lnTo>
                    <a:pt x="132283" y="0"/>
                  </a:lnTo>
                  <a:lnTo>
                    <a:pt x="117392" y="5172"/>
                  </a:lnTo>
                  <a:lnTo>
                    <a:pt x="104610" y="14559"/>
                  </a:lnTo>
                  <a:lnTo>
                    <a:pt x="57921" y="69808"/>
                  </a:lnTo>
                  <a:lnTo>
                    <a:pt x="22982" y="131352"/>
                  </a:lnTo>
                  <a:lnTo>
                    <a:pt x="5083" y="166417"/>
                  </a:lnTo>
                  <a:lnTo>
                    <a:pt x="0" y="200523"/>
                  </a:lnTo>
                  <a:lnTo>
                    <a:pt x="6208" y="221575"/>
                  </a:lnTo>
                  <a:lnTo>
                    <a:pt x="11746" y="231072"/>
                  </a:lnTo>
                  <a:lnTo>
                    <a:pt x="30228" y="244089"/>
                  </a:lnTo>
                  <a:lnTo>
                    <a:pt x="41628" y="248855"/>
                  </a:lnTo>
                  <a:lnTo>
                    <a:pt x="100942" y="250545"/>
                  </a:lnTo>
                  <a:lnTo>
                    <a:pt x="114355" y="2500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06227" y="1365058"/>
              <a:ext cx="357098" cy="158617"/>
            </a:xfrm>
            <a:custGeom>
              <a:avLst/>
              <a:gdLst/>
              <a:ahLst/>
              <a:cxnLst/>
              <a:rect l="0" t="0" r="0" b="0"/>
              <a:pathLst>
                <a:path w="357098" h="158617">
                  <a:moveTo>
                    <a:pt x="49218" y="0"/>
                  </a:moveTo>
                  <a:lnTo>
                    <a:pt x="35008" y="19004"/>
                  </a:lnTo>
                  <a:lnTo>
                    <a:pt x="16038" y="36860"/>
                  </a:lnTo>
                  <a:lnTo>
                    <a:pt x="7351" y="51515"/>
                  </a:lnTo>
                  <a:lnTo>
                    <a:pt x="884" y="90167"/>
                  </a:lnTo>
                  <a:lnTo>
                    <a:pt x="0" y="111573"/>
                  </a:lnTo>
                  <a:lnTo>
                    <a:pt x="2538" y="120610"/>
                  </a:lnTo>
                  <a:lnTo>
                    <a:pt x="12754" y="135582"/>
                  </a:lnTo>
                  <a:lnTo>
                    <a:pt x="34100" y="154407"/>
                  </a:lnTo>
                  <a:lnTo>
                    <a:pt x="52361" y="158616"/>
                  </a:lnTo>
                  <a:lnTo>
                    <a:pt x="62408" y="158444"/>
                  </a:lnTo>
                  <a:lnTo>
                    <a:pt x="80968" y="150856"/>
                  </a:lnTo>
                  <a:lnTo>
                    <a:pt x="111067" y="127802"/>
                  </a:lnTo>
                  <a:lnTo>
                    <a:pt x="129079" y="97758"/>
                  </a:lnTo>
                  <a:lnTo>
                    <a:pt x="137292" y="63996"/>
                  </a:lnTo>
                  <a:lnTo>
                    <a:pt x="139725" y="30570"/>
                  </a:lnTo>
                  <a:lnTo>
                    <a:pt x="135364" y="13278"/>
                  </a:lnTo>
                  <a:lnTo>
                    <a:pt x="131612" y="6078"/>
                  </a:lnTo>
                  <a:lnTo>
                    <a:pt x="126337" y="2203"/>
                  </a:lnTo>
                  <a:lnTo>
                    <a:pt x="120047" y="544"/>
                  </a:lnTo>
                  <a:lnTo>
                    <a:pt x="113080" y="363"/>
                  </a:lnTo>
                  <a:lnTo>
                    <a:pt x="110284" y="2091"/>
                  </a:lnTo>
                  <a:lnTo>
                    <a:pt x="110269" y="5092"/>
                  </a:lnTo>
                  <a:lnTo>
                    <a:pt x="112108" y="8942"/>
                  </a:lnTo>
                  <a:lnTo>
                    <a:pt x="126480" y="15685"/>
                  </a:lnTo>
                  <a:lnTo>
                    <a:pt x="185612" y="24666"/>
                  </a:lnTo>
                  <a:lnTo>
                    <a:pt x="218659" y="32168"/>
                  </a:lnTo>
                  <a:lnTo>
                    <a:pt x="234240" y="40801"/>
                  </a:lnTo>
                  <a:lnTo>
                    <a:pt x="244863" y="53267"/>
                  </a:lnTo>
                  <a:lnTo>
                    <a:pt x="251742" y="68977"/>
                  </a:lnTo>
                  <a:lnTo>
                    <a:pt x="254690" y="98614"/>
                  </a:lnTo>
                  <a:lnTo>
                    <a:pt x="245448" y="148337"/>
                  </a:lnTo>
                  <a:lnTo>
                    <a:pt x="246607" y="152516"/>
                  </a:lnTo>
                  <a:lnTo>
                    <a:pt x="250153" y="153452"/>
                  </a:lnTo>
                  <a:lnTo>
                    <a:pt x="255290" y="152228"/>
                  </a:lnTo>
                  <a:lnTo>
                    <a:pt x="280191" y="137252"/>
                  </a:lnTo>
                  <a:lnTo>
                    <a:pt x="331957" y="92832"/>
                  </a:lnTo>
                  <a:lnTo>
                    <a:pt x="339413" y="92398"/>
                  </a:lnTo>
                  <a:lnTo>
                    <a:pt x="346232" y="94883"/>
                  </a:lnTo>
                  <a:lnTo>
                    <a:pt x="352628" y="99313"/>
                  </a:lnTo>
                  <a:lnTo>
                    <a:pt x="355967" y="105040"/>
                  </a:lnTo>
                  <a:lnTo>
                    <a:pt x="357097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39515" y="1107105"/>
              <a:ext cx="348184" cy="398984"/>
            </a:xfrm>
            <a:custGeom>
              <a:avLst/>
              <a:gdLst/>
              <a:ahLst/>
              <a:cxnLst/>
              <a:rect l="0" t="0" r="0" b="0"/>
              <a:pathLst>
                <a:path w="348184" h="398984">
                  <a:moveTo>
                    <a:pt x="65267" y="0"/>
                  </a:moveTo>
                  <a:lnTo>
                    <a:pt x="60850" y="49074"/>
                  </a:lnTo>
                  <a:lnTo>
                    <a:pt x="45707" y="104195"/>
                  </a:lnTo>
                  <a:lnTo>
                    <a:pt x="31964" y="158307"/>
                  </a:lnTo>
                  <a:lnTo>
                    <a:pt x="18112" y="218395"/>
                  </a:lnTo>
                  <a:lnTo>
                    <a:pt x="7191" y="279763"/>
                  </a:lnTo>
                  <a:lnTo>
                    <a:pt x="0" y="332940"/>
                  </a:lnTo>
                  <a:lnTo>
                    <a:pt x="805" y="377617"/>
                  </a:lnTo>
                  <a:lnTo>
                    <a:pt x="7648" y="393115"/>
                  </a:lnTo>
                  <a:lnTo>
                    <a:pt x="13910" y="397062"/>
                  </a:lnTo>
                  <a:lnTo>
                    <a:pt x="30731" y="398983"/>
                  </a:lnTo>
                  <a:lnTo>
                    <a:pt x="50534" y="391824"/>
                  </a:lnTo>
                  <a:lnTo>
                    <a:pt x="88964" y="364628"/>
                  </a:lnTo>
                  <a:lnTo>
                    <a:pt x="125736" y="313510"/>
                  </a:lnTo>
                  <a:lnTo>
                    <a:pt x="133131" y="298362"/>
                  </a:lnTo>
                  <a:lnTo>
                    <a:pt x="134568" y="282384"/>
                  </a:lnTo>
                  <a:lnTo>
                    <a:pt x="133658" y="274240"/>
                  </a:lnTo>
                  <a:lnTo>
                    <a:pt x="130277" y="267887"/>
                  </a:lnTo>
                  <a:lnTo>
                    <a:pt x="119124" y="258361"/>
                  </a:lnTo>
                  <a:lnTo>
                    <a:pt x="113191" y="257300"/>
                  </a:lnTo>
                  <a:lnTo>
                    <a:pt x="107386" y="258442"/>
                  </a:lnTo>
                  <a:lnTo>
                    <a:pt x="90382" y="268884"/>
                  </a:lnTo>
                  <a:lnTo>
                    <a:pt x="84784" y="273561"/>
                  </a:lnTo>
                  <a:lnTo>
                    <a:pt x="82901" y="279453"/>
                  </a:lnTo>
                  <a:lnTo>
                    <a:pt x="85740" y="293396"/>
                  </a:lnTo>
                  <a:lnTo>
                    <a:pt x="90935" y="298224"/>
                  </a:lnTo>
                  <a:lnTo>
                    <a:pt x="106569" y="303588"/>
                  </a:lnTo>
                  <a:lnTo>
                    <a:pt x="146740" y="306107"/>
                  </a:lnTo>
                  <a:lnTo>
                    <a:pt x="187822" y="303591"/>
                  </a:lnTo>
                  <a:lnTo>
                    <a:pt x="204796" y="307822"/>
                  </a:lnTo>
                  <a:lnTo>
                    <a:pt x="218503" y="315867"/>
                  </a:lnTo>
                  <a:lnTo>
                    <a:pt x="222898" y="323374"/>
                  </a:lnTo>
                  <a:lnTo>
                    <a:pt x="234948" y="372835"/>
                  </a:lnTo>
                  <a:lnTo>
                    <a:pt x="239409" y="379844"/>
                  </a:lnTo>
                  <a:lnTo>
                    <a:pt x="251762" y="390098"/>
                  </a:lnTo>
                  <a:lnTo>
                    <a:pt x="258939" y="392278"/>
                  </a:lnTo>
                  <a:lnTo>
                    <a:pt x="283217" y="390928"/>
                  </a:lnTo>
                  <a:lnTo>
                    <a:pt x="330473" y="379608"/>
                  </a:lnTo>
                  <a:lnTo>
                    <a:pt x="336376" y="373265"/>
                  </a:lnTo>
                  <a:lnTo>
                    <a:pt x="348183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979364" y="1107105"/>
              <a:ext cx="207892" cy="285925"/>
            </a:xfrm>
            <a:custGeom>
              <a:avLst/>
              <a:gdLst/>
              <a:ahLst/>
              <a:cxnLst/>
              <a:rect l="0" t="0" r="0" b="0"/>
              <a:pathLst>
                <a:path w="207892" h="285925">
                  <a:moveTo>
                    <a:pt x="41470" y="0"/>
                  </a:moveTo>
                  <a:lnTo>
                    <a:pt x="39005" y="56775"/>
                  </a:lnTo>
                  <a:lnTo>
                    <a:pt x="29889" y="120108"/>
                  </a:lnTo>
                  <a:lnTo>
                    <a:pt x="18908" y="182078"/>
                  </a:lnTo>
                  <a:lnTo>
                    <a:pt x="7666" y="240493"/>
                  </a:lnTo>
                  <a:lnTo>
                    <a:pt x="2177" y="270963"/>
                  </a:lnTo>
                  <a:lnTo>
                    <a:pt x="892" y="285924"/>
                  </a:lnTo>
                  <a:lnTo>
                    <a:pt x="0" y="240645"/>
                  </a:lnTo>
                  <a:lnTo>
                    <a:pt x="4856" y="219750"/>
                  </a:lnTo>
                  <a:lnTo>
                    <a:pt x="8739" y="210295"/>
                  </a:lnTo>
                  <a:lnTo>
                    <a:pt x="16876" y="203991"/>
                  </a:lnTo>
                  <a:lnTo>
                    <a:pt x="40710" y="196987"/>
                  </a:lnTo>
                  <a:lnTo>
                    <a:pt x="89733" y="197462"/>
                  </a:lnTo>
                  <a:lnTo>
                    <a:pt x="140830" y="203458"/>
                  </a:lnTo>
                  <a:lnTo>
                    <a:pt x="196503" y="207425"/>
                  </a:lnTo>
                  <a:lnTo>
                    <a:pt x="207891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04929" y="1167398"/>
              <a:ext cx="241312" cy="39561"/>
            </a:xfrm>
            <a:custGeom>
              <a:avLst/>
              <a:gdLst/>
              <a:ahLst/>
              <a:cxnLst/>
              <a:rect l="0" t="0" r="0" b="0"/>
              <a:pathLst>
                <a:path w="241312" h="39561">
                  <a:moveTo>
                    <a:pt x="0" y="39560"/>
                  </a:moveTo>
                  <a:lnTo>
                    <a:pt x="27581" y="16396"/>
                  </a:lnTo>
                  <a:lnTo>
                    <a:pt x="50702" y="4857"/>
                  </a:lnTo>
                  <a:lnTo>
                    <a:pt x="88372" y="0"/>
                  </a:lnTo>
                  <a:lnTo>
                    <a:pt x="142412" y="4810"/>
                  </a:lnTo>
                  <a:lnTo>
                    <a:pt x="190414" y="12726"/>
                  </a:lnTo>
                  <a:lnTo>
                    <a:pt x="241311" y="312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7673" y="1298489"/>
              <a:ext cx="208027" cy="8322"/>
            </a:xfrm>
            <a:custGeom>
              <a:avLst/>
              <a:gdLst/>
              <a:ahLst/>
              <a:cxnLst/>
              <a:rect l="0" t="0" r="0" b="0"/>
              <a:pathLst>
                <a:path w="208027" h="8322">
                  <a:moveTo>
                    <a:pt x="0" y="0"/>
                  </a:moveTo>
                  <a:lnTo>
                    <a:pt x="55162" y="0"/>
                  </a:lnTo>
                  <a:lnTo>
                    <a:pt x="116604" y="925"/>
                  </a:lnTo>
                  <a:lnTo>
                    <a:pt x="171750" y="6586"/>
                  </a:lnTo>
                  <a:lnTo>
                    <a:pt x="208026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636" y="2022420"/>
            <a:ext cx="2227475" cy="488141"/>
            <a:chOff x="542636" y="2022420"/>
            <a:chExt cx="2227475" cy="488141"/>
          </a:xfrm>
        </p:grpSpPr>
        <p:sp>
          <p:nvSpPr>
            <p:cNvPr id="15" name="Freeform 14"/>
            <p:cNvSpPr/>
            <p:nvPr/>
          </p:nvSpPr>
          <p:spPr>
            <a:xfrm>
              <a:off x="542636" y="2325505"/>
              <a:ext cx="183064" cy="29758"/>
            </a:xfrm>
            <a:custGeom>
              <a:avLst/>
              <a:gdLst/>
              <a:ahLst/>
              <a:cxnLst/>
              <a:rect l="0" t="0" r="0" b="0"/>
              <a:pathLst>
                <a:path w="183064" h="29758">
                  <a:moveTo>
                    <a:pt x="0" y="4794"/>
                  </a:moveTo>
                  <a:lnTo>
                    <a:pt x="31367" y="0"/>
                  </a:lnTo>
                  <a:lnTo>
                    <a:pt x="87889" y="3980"/>
                  </a:lnTo>
                  <a:lnTo>
                    <a:pt x="148729" y="16304"/>
                  </a:lnTo>
                  <a:lnTo>
                    <a:pt x="183063" y="297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34202" y="2022697"/>
              <a:ext cx="237440" cy="388606"/>
            </a:xfrm>
            <a:custGeom>
              <a:avLst/>
              <a:gdLst/>
              <a:ahLst/>
              <a:cxnLst/>
              <a:rect l="0" t="0" r="0" b="0"/>
              <a:pathLst>
                <a:path w="237440" h="388606">
                  <a:moveTo>
                    <a:pt x="7550" y="182787"/>
                  </a:moveTo>
                  <a:lnTo>
                    <a:pt x="6625" y="244353"/>
                  </a:lnTo>
                  <a:lnTo>
                    <a:pt x="0" y="296239"/>
                  </a:lnTo>
                  <a:lnTo>
                    <a:pt x="382" y="274650"/>
                  </a:lnTo>
                  <a:lnTo>
                    <a:pt x="7723" y="218702"/>
                  </a:lnTo>
                  <a:lnTo>
                    <a:pt x="22602" y="159732"/>
                  </a:lnTo>
                  <a:lnTo>
                    <a:pt x="51352" y="100596"/>
                  </a:lnTo>
                  <a:lnTo>
                    <a:pt x="67601" y="68959"/>
                  </a:lnTo>
                  <a:lnTo>
                    <a:pt x="113569" y="16035"/>
                  </a:lnTo>
                  <a:lnTo>
                    <a:pt x="140048" y="139"/>
                  </a:lnTo>
                  <a:lnTo>
                    <a:pt x="147658" y="0"/>
                  </a:lnTo>
                  <a:lnTo>
                    <a:pt x="154579" y="2682"/>
                  </a:lnTo>
                  <a:lnTo>
                    <a:pt x="161043" y="7243"/>
                  </a:lnTo>
                  <a:lnTo>
                    <a:pt x="163503" y="13057"/>
                  </a:lnTo>
                  <a:lnTo>
                    <a:pt x="163294" y="19707"/>
                  </a:lnTo>
                  <a:lnTo>
                    <a:pt x="144680" y="78102"/>
                  </a:lnTo>
                  <a:lnTo>
                    <a:pt x="144311" y="101127"/>
                  </a:lnTo>
                  <a:lnTo>
                    <a:pt x="150310" y="117524"/>
                  </a:lnTo>
                  <a:lnTo>
                    <a:pt x="191993" y="180372"/>
                  </a:lnTo>
                  <a:lnTo>
                    <a:pt x="224018" y="223255"/>
                  </a:lnTo>
                  <a:lnTo>
                    <a:pt x="233197" y="246076"/>
                  </a:lnTo>
                  <a:lnTo>
                    <a:pt x="237439" y="278791"/>
                  </a:lnTo>
                  <a:lnTo>
                    <a:pt x="235155" y="297571"/>
                  </a:lnTo>
                  <a:lnTo>
                    <a:pt x="219836" y="328155"/>
                  </a:lnTo>
                  <a:lnTo>
                    <a:pt x="185196" y="370523"/>
                  </a:lnTo>
                  <a:lnTo>
                    <a:pt x="159628" y="383363"/>
                  </a:lnTo>
                  <a:lnTo>
                    <a:pt x="124212" y="388605"/>
                  </a:lnTo>
                  <a:lnTo>
                    <a:pt x="114911" y="385643"/>
                  </a:lnTo>
                  <a:lnTo>
                    <a:pt x="107785" y="379970"/>
                  </a:lnTo>
                  <a:lnTo>
                    <a:pt x="90760" y="357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85607" y="2055705"/>
              <a:ext cx="546498" cy="443847"/>
            </a:xfrm>
            <a:custGeom>
              <a:avLst/>
              <a:gdLst/>
              <a:ahLst/>
              <a:cxnLst/>
              <a:rect l="0" t="0" r="0" b="0"/>
              <a:pathLst>
                <a:path w="546498" h="443847">
                  <a:moveTo>
                    <a:pt x="30592" y="0"/>
                  </a:moveTo>
                  <a:lnTo>
                    <a:pt x="24873" y="58603"/>
                  </a:lnTo>
                  <a:lnTo>
                    <a:pt x="18196" y="111359"/>
                  </a:lnTo>
                  <a:lnTo>
                    <a:pt x="9070" y="162050"/>
                  </a:lnTo>
                  <a:lnTo>
                    <a:pt x="6309" y="214114"/>
                  </a:lnTo>
                  <a:lnTo>
                    <a:pt x="0" y="271526"/>
                  </a:lnTo>
                  <a:lnTo>
                    <a:pt x="305" y="313676"/>
                  </a:lnTo>
                  <a:lnTo>
                    <a:pt x="7701" y="361342"/>
                  </a:lnTo>
                  <a:lnTo>
                    <a:pt x="18569" y="372629"/>
                  </a:lnTo>
                  <a:lnTo>
                    <a:pt x="26275" y="375084"/>
                  </a:lnTo>
                  <a:lnTo>
                    <a:pt x="44699" y="375346"/>
                  </a:lnTo>
                  <a:lnTo>
                    <a:pt x="53865" y="370424"/>
                  </a:lnTo>
                  <a:lnTo>
                    <a:pt x="110476" y="311415"/>
                  </a:lnTo>
                  <a:lnTo>
                    <a:pt x="137100" y="270270"/>
                  </a:lnTo>
                  <a:lnTo>
                    <a:pt x="139504" y="269862"/>
                  </a:lnTo>
                  <a:lnTo>
                    <a:pt x="140183" y="273289"/>
                  </a:lnTo>
                  <a:lnTo>
                    <a:pt x="131684" y="329348"/>
                  </a:lnTo>
                  <a:lnTo>
                    <a:pt x="130812" y="361187"/>
                  </a:lnTo>
                  <a:lnTo>
                    <a:pt x="133463" y="370230"/>
                  </a:lnTo>
                  <a:lnTo>
                    <a:pt x="143805" y="385208"/>
                  </a:lnTo>
                  <a:lnTo>
                    <a:pt x="151371" y="388093"/>
                  </a:lnTo>
                  <a:lnTo>
                    <a:pt x="169639" y="386367"/>
                  </a:lnTo>
                  <a:lnTo>
                    <a:pt x="221765" y="352756"/>
                  </a:lnTo>
                  <a:lnTo>
                    <a:pt x="242459" y="335763"/>
                  </a:lnTo>
                  <a:lnTo>
                    <a:pt x="248575" y="333865"/>
                  </a:lnTo>
                  <a:lnTo>
                    <a:pt x="254502" y="334448"/>
                  </a:lnTo>
                  <a:lnTo>
                    <a:pt x="260302" y="336686"/>
                  </a:lnTo>
                  <a:lnTo>
                    <a:pt x="274143" y="336708"/>
                  </a:lnTo>
                  <a:lnTo>
                    <a:pt x="281717" y="335419"/>
                  </a:lnTo>
                  <a:lnTo>
                    <a:pt x="287691" y="331786"/>
                  </a:lnTo>
                  <a:lnTo>
                    <a:pt x="296794" y="320353"/>
                  </a:lnTo>
                  <a:lnTo>
                    <a:pt x="307117" y="298323"/>
                  </a:lnTo>
                  <a:lnTo>
                    <a:pt x="309247" y="296885"/>
                  </a:lnTo>
                  <a:lnTo>
                    <a:pt x="310667" y="299625"/>
                  </a:lnTo>
                  <a:lnTo>
                    <a:pt x="313258" y="357537"/>
                  </a:lnTo>
                  <a:lnTo>
                    <a:pt x="313342" y="368721"/>
                  </a:lnTo>
                  <a:lnTo>
                    <a:pt x="316171" y="377101"/>
                  </a:lnTo>
                  <a:lnTo>
                    <a:pt x="326710" y="388879"/>
                  </a:lnTo>
                  <a:lnTo>
                    <a:pt x="334329" y="390540"/>
                  </a:lnTo>
                  <a:lnTo>
                    <a:pt x="352656" y="387455"/>
                  </a:lnTo>
                  <a:lnTo>
                    <a:pt x="370663" y="374989"/>
                  </a:lnTo>
                  <a:lnTo>
                    <a:pt x="411367" y="327194"/>
                  </a:lnTo>
                  <a:lnTo>
                    <a:pt x="431783" y="283267"/>
                  </a:lnTo>
                  <a:lnTo>
                    <a:pt x="429340" y="278527"/>
                  </a:lnTo>
                  <a:lnTo>
                    <a:pt x="423089" y="276292"/>
                  </a:lnTo>
                  <a:lnTo>
                    <a:pt x="414299" y="275726"/>
                  </a:lnTo>
                  <a:lnTo>
                    <a:pt x="405665" y="279047"/>
                  </a:lnTo>
                  <a:lnTo>
                    <a:pt x="388675" y="292599"/>
                  </a:lnTo>
                  <a:lnTo>
                    <a:pt x="376810" y="315880"/>
                  </a:lnTo>
                  <a:lnTo>
                    <a:pt x="361659" y="367193"/>
                  </a:lnTo>
                  <a:lnTo>
                    <a:pt x="362953" y="390330"/>
                  </a:lnTo>
                  <a:lnTo>
                    <a:pt x="365887" y="401678"/>
                  </a:lnTo>
                  <a:lnTo>
                    <a:pt x="379009" y="421683"/>
                  </a:lnTo>
                  <a:lnTo>
                    <a:pt x="387686" y="430901"/>
                  </a:lnTo>
                  <a:lnTo>
                    <a:pt x="409654" y="441143"/>
                  </a:lnTo>
                  <a:lnTo>
                    <a:pt x="434827" y="443846"/>
                  </a:lnTo>
                  <a:lnTo>
                    <a:pt x="473140" y="434971"/>
                  </a:lnTo>
                  <a:lnTo>
                    <a:pt x="501956" y="419706"/>
                  </a:lnTo>
                  <a:lnTo>
                    <a:pt x="546497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17093" y="2097310"/>
              <a:ext cx="114864" cy="311423"/>
            </a:xfrm>
            <a:custGeom>
              <a:avLst/>
              <a:gdLst/>
              <a:ahLst/>
              <a:cxnLst/>
              <a:rect l="0" t="0" r="0" b="0"/>
              <a:pathLst>
                <a:path w="114864" h="311423">
                  <a:moveTo>
                    <a:pt x="39974" y="0"/>
                  </a:moveTo>
                  <a:lnTo>
                    <a:pt x="32810" y="59579"/>
                  </a:lnTo>
                  <a:lnTo>
                    <a:pt x="31882" y="118436"/>
                  </a:lnTo>
                  <a:lnTo>
                    <a:pt x="29233" y="174577"/>
                  </a:lnTo>
                  <a:lnTo>
                    <a:pt x="20080" y="230183"/>
                  </a:lnTo>
                  <a:lnTo>
                    <a:pt x="6627" y="292967"/>
                  </a:lnTo>
                  <a:lnTo>
                    <a:pt x="2039" y="311422"/>
                  </a:lnTo>
                  <a:lnTo>
                    <a:pt x="816" y="311165"/>
                  </a:lnTo>
                  <a:lnTo>
                    <a:pt x="0" y="307296"/>
                  </a:lnTo>
                  <a:lnTo>
                    <a:pt x="10094" y="258327"/>
                  </a:lnTo>
                  <a:lnTo>
                    <a:pt x="20222" y="243942"/>
                  </a:lnTo>
                  <a:lnTo>
                    <a:pt x="26806" y="237518"/>
                  </a:lnTo>
                  <a:lnTo>
                    <a:pt x="58159" y="224058"/>
                  </a:lnTo>
                  <a:lnTo>
                    <a:pt x="114863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43572" y="2263731"/>
              <a:ext cx="152146" cy="215671"/>
            </a:xfrm>
            <a:custGeom>
              <a:avLst/>
              <a:gdLst/>
              <a:ahLst/>
              <a:cxnLst/>
              <a:rect l="0" t="0" r="0" b="0"/>
              <a:pathLst>
                <a:path w="152146" h="215671">
                  <a:moveTo>
                    <a:pt x="54953" y="0"/>
                  </a:moveTo>
                  <a:lnTo>
                    <a:pt x="17115" y="59627"/>
                  </a:lnTo>
                  <a:lnTo>
                    <a:pt x="900" y="110033"/>
                  </a:lnTo>
                  <a:lnTo>
                    <a:pt x="0" y="161035"/>
                  </a:lnTo>
                  <a:lnTo>
                    <a:pt x="4642" y="180669"/>
                  </a:lnTo>
                  <a:lnTo>
                    <a:pt x="12868" y="198641"/>
                  </a:lnTo>
                  <a:lnTo>
                    <a:pt x="30085" y="210943"/>
                  </a:lnTo>
                  <a:lnTo>
                    <a:pt x="41148" y="215518"/>
                  </a:lnTo>
                  <a:lnTo>
                    <a:pt x="63302" y="215670"/>
                  </a:lnTo>
                  <a:lnTo>
                    <a:pt x="94101" y="205360"/>
                  </a:lnTo>
                  <a:lnTo>
                    <a:pt x="112108" y="193897"/>
                  </a:lnTo>
                  <a:lnTo>
                    <a:pt x="135991" y="167576"/>
                  </a:lnTo>
                  <a:lnTo>
                    <a:pt x="145827" y="150292"/>
                  </a:lnTo>
                  <a:lnTo>
                    <a:pt x="152145" y="116133"/>
                  </a:lnTo>
                  <a:lnTo>
                    <a:pt x="148692" y="95069"/>
                  </a:lnTo>
                  <a:lnTo>
                    <a:pt x="136352" y="70082"/>
                  </a:lnTo>
                  <a:lnTo>
                    <a:pt x="131409" y="63363"/>
                  </a:lnTo>
                  <a:lnTo>
                    <a:pt x="123490" y="59809"/>
                  </a:lnTo>
                  <a:lnTo>
                    <a:pt x="102364" y="58325"/>
                  </a:lnTo>
                  <a:lnTo>
                    <a:pt x="80031" y="65678"/>
                  </a:lnTo>
                  <a:lnTo>
                    <a:pt x="68898" y="71522"/>
                  </a:lnTo>
                  <a:lnTo>
                    <a:pt x="51597" y="90343"/>
                  </a:lnTo>
                  <a:lnTo>
                    <a:pt x="44395" y="101834"/>
                  </a:lnTo>
                  <a:lnTo>
                    <a:pt x="41442" y="113193"/>
                  </a:lnTo>
                  <a:lnTo>
                    <a:pt x="43093" y="135675"/>
                  </a:lnTo>
                  <a:lnTo>
                    <a:pt x="47971" y="143150"/>
                  </a:lnTo>
                  <a:lnTo>
                    <a:pt x="54921" y="148133"/>
                  </a:lnTo>
                  <a:lnTo>
                    <a:pt x="79916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8120" y="2271673"/>
              <a:ext cx="144562" cy="238888"/>
            </a:xfrm>
            <a:custGeom>
              <a:avLst/>
              <a:gdLst/>
              <a:ahLst/>
              <a:cxnLst/>
              <a:rect l="0" t="0" r="0" b="0"/>
              <a:pathLst>
                <a:path w="144562" h="238888">
                  <a:moveTo>
                    <a:pt x="38505" y="91910"/>
                  </a:moveTo>
                  <a:lnTo>
                    <a:pt x="17669" y="145002"/>
                  </a:lnTo>
                  <a:lnTo>
                    <a:pt x="3875" y="169998"/>
                  </a:lnTo>
                  <a:lnTo>
                    <a:pt x="0" y="192876"/>
                  </a:lnTo>
                  <a:lnTo>
                    <a:pt x="3209" y="215988"/>
                  </a:lnTo>
                  <a:lnTo>
                    <a:pt x="6653" y="227329"/>
                  </a:lnTo>
                  <a:lnTo>
                    <a:pt x="11723" y="233965"/>
                  </a:lnTo>
                  <a:lnTo>
                    <a:pt x="17877" y="237464"/>
                  </a:lnTo>
                  <a:lnTo>
                    <a:pt x="32110" y="238887"/>
                  </a:lnTo>
                  <a:lnTo>
                    <a:pt x="47682" y="236437"/>
                  </a:lnTo>
                  <a:lnTo>
                    <a:pt x="61383" y="229801"/>
                  </a:lnTo>
                  <a:lnTo>
                    <a:pt x="90930" y="204237"/>
                  </a:lnTo>
                  <a:lnTo>
                    <a:pt x="123540" y="158113"/>
                  </a:lnTo>
                  <a:lnTo>
                    <a:pt x="140641" y="116825"/>
                  </a:lnTo>
                  <a:lnTo>
                    <a:pt x="144561" y="66424"/>
                  </a:lnTo>
                  <a:lnTo>
                    <a:pt x="138757" y="35973"/>
                  </a:lnTo>
                  <a:lnTo>
                    <a:pt x="130522" y="18048"/>
                  </a:lnTo>
                  <a:lnTo>
                    <a:pt x="115768" y="5766"/>
                  </a:lnTo>
                  <a:lnTo>
                    <a:pt x="106655" y="1197"/>
                  </a:lnTo>
                  <a:lnTo>
                    <a:pt x="97807" y="0"/>
                  </a:lnTo>
                  <a:lnTo>
                    <a:pt x="63468" y="8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77955" y="2022420"/>
              <a:ext cx="128302" cy="377048"/>
            </a:xfrm>
            <a:custGeom>
              <a:avLst/>
              <a:gdLst/>
              <a:ahLst/>
              <a:cxnLst/>
              <a:rect l="0" t="0" r="0" b="0"/>
              <a:pathLst>
                <a:path w="128302" h="377048">
                  <a:moveTo>
                    <a:pt x="119980" y="0"/>
                  </a:moveTo>
                  <a:lnTo>
                    <a:pt x="108399" y="53492"/>
                  </a:lnTo>
                  <a:lnTo>
                    <a:pt x="99074" y="110744"/>
                  </a:lnTo>
                  <a:lnTo>
                    <a:pt x="90363" y="153006"/>
                  </a:lnTo>
                  <a:lnTo>
                    <a:pt x="83003" y="212568"/>
                  </a:lnTo>
                  <a:lnTo>
                    <a:pt x="72646" y="263130"/>
                  </a:lnTo>
                  <a:lnTo>
                    <a:pt x="58935" y="321550"/>
                  </a:lnTo>
                  <a:lnTo>
                    <a:pt x="42315" y="374187"/>
                  </a:lnTo>
                  <a:lnTo>
                    <a:pt x="38617" y="377047"/>
                  </a:lnTo>
                  <a:lnTo>
                    <a:pt x="34303" y="376181"/>
                  </a:lnTo>
                  <a:lnTo>
                    <a:pt x="29578" y="372829"/>
                  </a:lnTo>
                  <a:lnTo>
                    <a:pt x="14093" y="346026"/>
                  </a:lnTo>
                  <a:lnTo>
                    <a:pt x="2417" y="287026"/>
                  </a:lnTo>
                  <a:lnTo>
                    <a:pt x="0" y="277335"/>
                  </a:lnTo>
                  <a:lnTo>
                    <a:pt x="237" y="269025"/>
                  </a:lnTo>
                  <a:lnTo>
                    <a:pt x="5432" y="254861"/>
                  </a:lnTo>
                  <a:lnTo>
                    <a:pt x="21301" y="244868"/>
                  </a:lnTo>
                  <a:lnTo>
                    <a:pt x="41914" y="239194"/>
                  </a:lnTo>
                  <a:lnTo>
                    <a:pt x="94738" y="234360"/>
                  </a:lnTo>
                  <a:lnTo>
                    <a:pt x="128301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94629" y="2097310"/>
              <a:ext cx="75482" cy="407732"/>
            </a:xfrm>
            <a:custGeom>
              <a:avLst/>
              <a:gdLst/>
              <a:ahLst/>
              <a:cxnLst/>
              <a:rect l="0" t="0" r="0" b="0"/>
              <a:pathLst>
                <a:path w="75482" h="407732">
                  <a:moveTo>
                    <a:pt x="19801" y="0"/>
                  </a:moveTo>
                  <a:lnTo>
                    <a:pt x="19801" y="56775"/>
                  </a:lnTo>
                  <a:lnTo>
                    <a:pt x="19801" y="115690"/>
                  </a:lnTo>
                  <a:lnTo>
                    <a:pt x="13215" y="174271"/>
                  </a:lnTo>
                  <a:lnTo>
                    <a:pt x="2581" y="234683"/>
                  </a:lnTo>
                  <a:lnTo>
                    <a:pt x="0" y="245213"/>
                  </a:lnTo>
                  <a:lnTo>
                    <a:pt x="1053" y="253158"/>
                  </a:lnTo>
                  <a:lnTo>
                    <a:pt x="4529" y="259379"/>
                  </a:lnTo>
                  <a:lnTo>
                    <a:pt x="9619" y="264451"/>
                  </a:lnTo>
                  <a:lnTo>
                    <a:pt x="15787" y="265983"/>
                  </a:lnTo>
                  <a:lnTo>
                    <a:pt x="45615" y="262552"/>
                  </a:lnTo>
                  <a:lnTo>
                    <a:pt x="53652" y="263793"/>
                  </a:lnTo>
                  <a:lnTo>
                    <a:pt x="59935" y="267393"/>
                  </a:lnTo>
                  <a:lnTo>
                    <a:pt x="69382" y="278790"/>
                  </a:lnTo>
                  <a:lnTo>
                    <a:pt x="75481" y="309636"/>
                  </a:lnTo>
                  <a:lnTo>
                    <a:pt x="68659" y="372578"/>
                  </a:lnTo>
                  <a:lnTo>
                    <a:pt x="61406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49255" y="104825"/>
            <a:ext cx="577922" cy="308441"/>
            <a:chOff x="6149255" y="104825"/>
            <a:chExt cx="577922" cy="308441"/>
          </a:xfrm>
        </p:grpSpPr>
        <p:sp>
          <p:nvSpPr>
            <p:cNvPr id="24" name="Freeform 23"/>
            <p:cNvSpPr/>
            <p:nvPr/>
          </p:nvSpPr>
          <p:spPr>
            <a:xfrm>
              <a:off x="6149255" y="104825"/>
              <a:ext cx="299559" cy="256404"/>
            </a:xfrm>
            <a:custGeom>
              <a:avLst/>
              <a:gdLst/>
              <a:ahLst/>
              <a:cxnLst/>
              <a:rect l="0" t="0" r="0" b="0"/>
              <a:pathLst>
                <a:path w="299559" h="256404">
                  <a:moveTo>
                    <a:pt x="0" y="28312"/>
                  </a:moveTo>
                  <a:lnTo>
                    <a:pt x="7549" y="86933"/>
                  </a:lnTo>
                  <a:lnTo>
                    <a:pt x="8168" y="146524"/>
                  </a:lnTo>
                  <a:lnTo>
                    <a:pt x="8276" y="195242"/>
                  </a:lnTo>
                  <a:lnTo>
                    <a:pt x="8312" y="252567"/>
                  </a:lnTo>
                  <a:lnTo>
                    <a:pt x="7390" y="256403"/>
                  </a:lnTo>
                  <a:lnTo>
                    <a:pt x="5851" y="254337"/>
                  </a:lnTo>
                  <a:lnTo>
                    <a:pt x="1733" y="231809"/>
                  </a:lnTo>
                  <a:lnTo>
                    <a:pt x="2979" y="204177"/>
                  </a:lnTo>
                  <a:lnTo>
                    <a:pt x="8542" y="142592"/>
                  </a:lnTo>
                  <a:lnTo>
                    <a:pt x="15680" y="103367"/>
                  </a:lnTo>
                  <a:lnTo>
                    <a:pt x="43852" y="57018"/>
                  </a:lnTo>
                  <a:lnTo>
                    <a:pt x="96146" y="10842"/>
                  </a:lnTo>
                  <a:lnTo>
                    <a:pt x="119778" y="2056"/>
                  </a:lnTo>
                  <a:lnTo>
                    <a:pt x="143841" y="0"/>
                  </a:lnTo>
                  <a:lnTo>
                    <a:pt x="163782" y="5251"/>
                  </a:lnTo>
                  <a:lnTo>
                    <a:pt x="169285" y="12013"/>
                  </a:lnTo>
                  <a:lnTo>
                    <a:pt x="172932" y="31854"/>
                  </a:lnTo>
                  <a:lnTo>
                    <a:pt x="166541" y="56082"/>
                  </a:lnTo>
                  <a:lnTo>
                    <a:pt x="137775" y="104906"/>
                  </a:lnTo>
                  <a:lnTo>
                    <a:pt x="108202" y="152074"/>
                  </a:lnTo>
                  <a:lnTo>
                    <a:pt x="97909" y="177778"/>
                  </a:lnTo>
                  <a:lnTo>
                    <a:pt x="97632" y="186204"/>
                  </a:lnTo>
                  <a:lnTo>
                    <a:pt x="102255" y="202961"/>
                  </a:lnTo>
                  <a:lnTo>
                    <a:pt x="115255" y="223572"/>
                  </a:lnTo>
                  <a:lnTo>
                    <a:pt x="135235" y="241390"/>
                  </a:lnTo>
                  <a:lnTo>
                    <a:pt x="155642" y="245364"/>
                  </a:lnTo>
                  <a:lnTo>
                    <a:pt x="178272" y="243123"/>
                  </a:lnTo>
                  <a:lnTo>
                    <a:pt x="197576" y="235964"/>
                  </a:lnTo>
                  <a:lnTo>
                    <a:pt x="219620" y="217119"/>
                  </a:lnTo>
                  <a:lnTo>
                    <a:pt x="246866" y="171165"/>
                  </a:lnTo>
                  <a:lnTo>
                    <a:pt x="250561" y="162379"/>
                  </a:lnTo>
                  <a:lnTo>
                    <a:pt x="253025" y="161144"/>
                  </a:lnTo>
                  <a:lnTo>
                    <a:pt x="254668" y="164944"/>
                  </a:lnTo>
                  <a:lnTo>
                    <a:pt x="262177" y="227065"/>
                  </a:lnTo>
                  <a:lnTo>
                    <a:pt x="266317" y="232005"/>
                  </a:lnTo>
                  <a:lnTo>
                    <a:pt x="271850" y="234374"/>
                  </a:lnTo>
                  <a:lnTo>
                    <a:pt x="278312" y="235029"/>
                  </a:lnTo>
                  <a:lnTo>
                    <a:pt x="283545" y="232691"/>
                  </a:lnTo>
                  <a:lnTo>
                    <a:pt x="299558" y="2113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73775" y="191384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13287" y="18080"/>
                  </a:ln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02954" y="232989"/>
              <a:ext cx="54033" cy="180277"/>
            </a:xfrm>
            <a:custGeom>
              <a:avLst/>
              <a:gdLst/>
              <a:ahLst/>
              <a:cxnLst/>
              <a:rect l="0" t="0" r="0" b="0"/>
              <a:pathLst>
                <a:path w="54033" h="180277">
                  <a:moveTo>
                    <a:pt x="54032" y="0"/>
                  </a:moveTo>
                  <a:lnTo>
                    <a:pt x="30868" y="23164"/>
                  </a:lnTo>
                  <a:lnTo>
                    <a:pt x="25246" y="38648"/>
                  </a:lnTo>
                  <a:lnTo>
                    <a:pt x="23672" y="56933"/>
                  </a:lnTo>
                  <a:lnTo>
                    <a:pt x="37724" y="116418"/>
                  </a:lnTo>
                  <a:lnTo>
                    <a:pt x="41236" y="134028"/>
                  </a:lnTo>
                  <a:lnTo>
                    <a:pt x="39716" y="154181"/>
                  </a:lnTo>
                  <a:lnTo>
                    <a:pt x="33494" y="170535"/>
                  </a:lnTo>
                  <a:lnTo>
                    <a:pt x="29245" y="177485"/>
                  </a:lnTo>
                  <a:lnTo>
                    <a:pt x="23638" y="180269"/>
                  </a:lnTo>
                  <a:lnTo>
                    <a:pt x="17128" y="180276"/>
                  </a:lnTo>
                  <a:lnTo>
                    <a:pt x="10014" y="178431"/>
                  </a:lnTo>
                  <a:lnTo>
                    <a:pt x="5270" y="172579"/>
                  </a:lnTo>
                  <a:lnTo>
                    <a:pt x="0" y="153749"/>
                  </a:lnTo>
                  <a:lnTo>
                    <a:pt x="1451" y="121575"/>
                  </a:lnTo>
                  <a:lnTo>
                    <a:pt x="12427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12684" y="108174"/>
              <a:ext cx="114493" cy="299558"/>
            </a:xfrm>
            <a:custGeom>
              <a:avLst/>
              <a:gdLst/>
              <a:ahLst/>
              <a:cxnLst/>
              <a:rect l="0" t="0" r="0" b="0"/>
              <a:pathLst>
                <a:path w="114493" h="299558">
                  <a:moveTo>
                    <a:pt x="44155" y="0"/>
                  </a:moveTo>
                  <a:lnTo>
                    <a:pt x="48949" y="25648"/>
                  </a:lnTo>
                  <a:lnTo>
                    <a:pt x="35465" y="83250"/>
                  </a:lnTo>
                  <a:lnTo>
                    <a:pt x="12573" y="139726"/>
                  </a:lnTo>
                  <a:lnTo>
                    <a:pt x="112" y="178817"/>
                  </a:lnTo>
                  <a:lnTo>
                    <a:pt x="0" y="187629"/>
                  </a:lnTo>
                  <a:lnTo>
                    <a:pt x="4807" y="202351"/>
                  </a:lnTo>
                  <a:lnTo>
                    <a:pt x="9602" y="205167"/>
                  </a:lnTo>
                  <a:lnTo>
                    <a:pt x="15572" y="205195"/>
                  </a:lnTo>
                  <a:lnTo>
                    <a:pt x="28677" y="200296"/>
                  </a:lnTo>
                  <a:lnTo>
                    <a:pt x="88645" y="163671"/>
                  </a:lnTo>
                  <a:lnTo>
                    <a:pt x="103684" y="156570"/>
                  </a:lnTo>
                  <a:lnTo>
                    <a:pt x="108804" y="158004"/>
                  </a:lnTo>
                  <a:lnTo>
                    <a:pt x="112217" y="162659"/>
                  </a:lnTo>
                  <a:lnTo>
                    <a:pt x="114492" y="169460"/>
                  </a:lnTo>
                  <a:lnTo>
                    <a:pt x="113278" y="201119"/>
                  </a:lnTo>
                  <a:lnTo>
                    <a:pt x="99366" y="257346"/>
                  </a:lnTo>
                  <a:lnTo>
                    <a:pt x="91230" y="282736"/>
                  </a:lnTo>
                  <a:lnTo>
                    <a:pt x="91256" y="288343"/>
                  </a:lnTo>
                  <a:lnTo>
                    <a:pt x="93122" y="292081"/>
                  </a:lnTo>
                  <a:lnTo>
                    <a:pt x="102402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34378" y="1630925"/>
            <a:ext cx="922166" cy="358947"/>
            <a:chOff x="5934378" y="1630925"/>
            <a:chExt cx="922166" cy="358947"/>
          </a:xfrm>
        </p:grpSpPr>
        <p:sp>
          <p:nvSpPr>
            <p:cNvPr id="29" name="Freeform 28"/>
            <p:cNvSpPr/>
            <p:nvPr/>
          </p:nvSpPr>
          <p:spPr>
            <a:xfrm>
              <a:off x="6238789" y="1672531"/>
              <a:ext cx="99408" cy="277177"/>
            </a:xfrm>
            <a:custGeom>
              <a:avLst/>
              <a:gdLst/>
              <a:ahLst/>
              <a:cxnLst/>
              <a:rect l="0" t="0" r="0" b="0"/>
              <a:pathLst>
                <a:path w="99408" h="277177">
                  <a:moveTo>
                    <a:pt x="76887" y="0"/>
                  </a:moveTo>
                  <a:lnTo>
                    <a:pt x="70300" y="29620"/>
                  </a:lnTo>
                  <a:lnTo>
                    <a:pt x="73325" y="74679"/>
                  </a:lnTo>
                  <a:lnTo>
                    <a:pt x="85469" y="130278"/>
                  </a:lnTo>
                  <a:lnTo>
                    <a:pt x="99407" y="185277"/>
                  </a:lnTo>
                  <a:lnTo>
                    <a:pt x="98915" y="205312"/>
                  </a:lnTo>
                  <a:lnTo>
                    <a:pt x="88242" y="231260"/>
                  </a:lnTo>
                  <a:lnTo>
                    <a:pt x="62688" y="262907"/>
                  </a:lnTo>
                  <a:lnTo>
                    <a:pt x="41861" y="275549"/>
                  </a:lnTo>
                  <a:lnTo>
                    <a:pt x="26186" y="277176"/>
                  </a:lnTo>
                  <a:lnTo>
                    <a:pt x="18123" y="276315"/>
                  </a:lnTo>
                  <a:lnTo>
                    <a:pt x="11823" y="271119"/>
                  </a:lnTo>
                  <a:lnTo>
                    <a:pt x="2358" y="253018"/>
                  </a:lnTo>
                  <a:lnTo>
                    <a:pt x="0" y="229563"/>
                  </a:lnTo>
                  <a:lnTo>
                    <a:pt x="1997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07355" y="1645849"/>
              <a:ext cx="174743" cy="26683"/>
            </a:xfrm>
            <a:custGeom>
              <a:avLst/>
              <a:gdLst/>
              <a:ahLst/>
              <a:cxnLst/>
              <a:rect l="0" t="0" r="0" b="0"/>
              <a:pathLst>
                <a:path w="174743" h="26683">
                  <a:moveTo>
                    <a:pt x="0" y="26682"/>
                  </a:moveTo>
                  <a:lnTo>
                    <a:pt x="13252" y="13430"/>
                  </a:lnTo>
                  <a:lnTo>
                    <a:pt x="43579" y="771"/>
                  </a:lnTo>
                  <a:lnTo>
                    <a:pt x="86261" y="0"/>
                  </a:lnTo>
                  <a:lnTo>
                    <a:pt x="146253" y="17130"/>
                  </a:lnTo>
                  <a:lnTo>
                    <a:pt x="174742" y="266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34378" y="1747420"/>
              <a:ext cx="206557" cy="183064"/>
            </a:xfrm>
            <a:custGeom>
              <a:avLst/>
              <a:gdLst/>
              <a:ahLst/>
              <a:cxnLst/>
              <a:rect l="0" t="0" r="0" b="0"/>
              <a:pathLst>
                <a:path w="206557" h="183064">
                  <a:moveTo>
                    <a:pt x="131666" y="0"/>
                  </a:moveTo>
                  <a:lnTo>
                    <a:pt x="72986" y="34703"/>
                  </a:lnTo>
                  <a:lnTo>
                    <a:pt x="20707" y="71327"/>
                  </a:lnTo>
                  <a:lnTo>
                    <a:pt x="2122" y="92942"/>
                  </a:lnTo>
                  <a:lnTo>
                    <a:pt x="0" y="101717"/>
                  </a:lnTo>
                  <a:lnTo>
                    <a:pt x="2573" y="121330"/>
                  </a:lnTo>
                  <a:lnTo>
                    <a:pt x="7697" y="128964"/>
                  </a:lnTo>
                  <a:lnTo>
                    <a:pt x="23253" y="139911"/>
                  </a:lnTo>
                  <a:lnTo>
                    <a:pt x="60427" y="154473"/>
                  </a:lnTo>
                  <a:lnTo>
                    <a:pt x="121328" y="166253"/>
                  </a:lnTo>
                  <a:lnTo>
                    <a:pt x="183005" y="179343"/>
                  </a:lnTo>
                  <a:lnTo>
                    <a:pt x="206556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98739" y="1739099"/>
              <a:ext cx="357805" cy="224669"/>
            </a:xfrm>
            <a:custGeom>
              <a:avLst/>
              <a:gdLst/>
              <a:ahLst/>
              <a:cxnLst/>
              <a:rect l="0" t="0" r="0" b="0"/>
              <a:pathLst>
                <a:path w="357805" h="224669">
                  <a:moveTo>
                    <a:pt x="0" y="224668"/>
                  </a:moveTo>
                  <a:lnTo>
                    <a:pt x="58680" y="185548"/>
                  </a:lnTo>
                  <a:lnTo>
                    <a:pt x="112629" y="148110"/>
                  </a:lnTo>
                  <a:lnTo>
                    <a:pt x="175440" y="105627"/>
                  </a:lnTo>
                  <a:lnTo>
                    <a:pt x="232198" y="73060"/>
                  </a:lnTo>
                  <a:lnTo>
                    <a:pt x="293359" y="46383"/>
                  </a:lnTo>
                  <a:lnTo>
                    <a:pt x="344758" y="10742"/>
                  </a:lnTo>
                  <a:lnTo>
                    <a:pt x="35780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98591" y="1630925"/>
              <a:ext cx="93469" cy="108175"/>
            </a:xfrm>
            <a:custGeom>
              <a:avLst/>
              <a:gdLst/>
              <a:ahLst/>
              <a:cxnLst/>
              <a:rect l="0" t="0" r="0" b="0"/>
              <a:pathLst>
                <a:path w="93469" h="108175">
                  <a:moveTo>
                    <a:pt x="74890" y="0"/>
                  </a:moveTo>
                  <a:lnTo>
                    <a:pt x="55885" y="7568"/>
                  </a:lnTo>
                  <a:lnTo>
                    <a:pt x="17432" y="37404"/>
                  </a:lnTo>
                  <a:lnTo>
                    <a:pt x="8364" y="51757"/>
                  </a:lnTo>
                  <a:lnTo>
                    <a:pt x="6183" y="69848"/>
                  </a:lnTo>
                  <a:lnTo>
                    <a:pt x="6896" y="79850"/>
                  </a:lnTo>
                  <a:lnTo>
                    <a:pt x="11069" y="86517"/>
                  </a:lnTo>
                  <a:lnTo>
                    <a:pt x="17549" y="90963"/>
                  </a:lnTo>
                  <a:lnTo>
                    <a:pt x="25568" y="93926"/>
                  </a:lnTo>
                  <a:lnTo>
                    <a:pt x="41875" y="94753"/>
                  </a:lnTo>
                  <a:lnTo>
                    <a:pt x="58367" y="91115"/>
                  </a:lnTo>
                  <a:lnTo>
                    <a:pt x="74943" y="83334"/>
                  </a:lnTo>
                  <a:lnTo>
                    <a:pt x="86624" y="71246"/>
                  </a:lnTo>
                  <a:lnTo>
                    <a:pt x="91034" y="64140"/>
                  </a:lnTo>
                  <a:lnTo>
                    <a:pt x="93468" y="48847"/>
                  </a:lnTo>
                  <a:lnTo>
                    <a:pt x="92822" y="40886"/>
                  </a:lnTo>
                  <a:lnTo>
                    <a:pt x="87769" y="36503"/>
                  </a:lnTo>
                  <a:lnTo>
                    <a:pt x="69828" y="34099"/>
                  </a:lnTo>
                  <a:lnTo>
                    <a:pt x="53840" y="38577"/>
                  </a:lnTo>
                  <a:lnTo>
                    <a:pt x="28511" y="56519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640196" y="1862820"/>
              <a:ext cx="146180" cy="127052"/>
            </a:xfrm>
            <a:custGeom>
              <a:avLst/>
              <a:gdLst/>
              <a:ahLst/>
              <a:cxnLst/>
              <a:rect l="0" t="0" r="0" b="0"/>
              <a:pathLst>
                <a:path w="146180" h="127052">
                  <a:moveTo>
                    <a:pt x="91532" y="9416"/>
                  </a:moveTo>
                  <a:lnTo>
                    <a:pt x="63951" y="36997"/>
                  </a:lnTo>
                  <a:lnTo>
                    <a:pt x="49665" y="68952"/>
                  </a:lnTo>
                  <a:lnTo>
                    <a:pt x="48410" y="103281"/>
                  </a:lnTo>
                  <a:lnTo>
                    <a:pt x="51690" y="111749"/>
                  </a:lnTo>
                  <a:lnTo>
                    <a:pt x="62730" y="123623"/>
                  </a:lnTo>
                  <a:lnTo>
                    <a:pt x="81813" y="127051"/>
                  </a:lnTo>
                  <a:lnTo>
                    <a:pt x="102930" y="124568"/>
                  </a:lnTo>
                  <a:lnTo>
                    <a:pt x="118479" y="117301"/>
                  </a:lnTo>
                  <a:lnTo>
                    <a:pt x="137628" y="93979"/>
                  </a:lnTo>
                  <a:lnTo>
                    <a:pt x="146179" y="59229"/>
                  </a:lnTo>
                  <a:lnTo>
                    <a:pt x="143248" y="35562"/>
                  </a:lnTo>
                  <a:lnTo>
                    <a:pt x="139878" y="24073"/>
                  </a:lnTo>
                  <a:lnTo>
                    <a:pt x="133932" y="15489"/>
                  </a:lnTo>
                  <a:lnTo>
                    <a:pt x="117465" y="3486"/>
                  </a:lnTo>
                  <a:lnTo>
                    <a:pt x="100284" y="0"/>
                  </a:lnTo>
                  <a:lnTo>
                    <a:pt x="66654" y="5296"/>
                  </a:lnTo>
                  <a:lnTo>
                    <a:pt x="28508" y="27607"/>
                  </a:lnTo>
                  <a:lnTo>
                    <a:pt x="0" y="510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" name="Freeform 35"/>
          <p:cNvSpPr/>
          <p:nvPr/>
        </p:nvSpPr>
        <p:spPr>
          <a:xfrm>
            <a:off x="2363960" y="1288551"/>
            <a:ext cx="150766" cy="226287"/>
          </a:xfrm>
          <a:custGeom>
            <a:avLst/>
            <a:gdLst/>
            <a:ahLst/>
            <a:cxnLst/>
            <a:rect l="0" t="0" r="0" b="0"/>
            <a:pathLst>
              <a:path w="150766" h="226287">
                <a:moveTo>
                  <a:pt x="25949" y="76507"/>
                </a:moveTo>
                <a:lnTo>
                  <a:pt x="34784" y="85341"/>
                </a:lnTo>
                <a:lnTo>
                  <a:pt x="40160" y="87019"/>
                </a:lnTo>
                <a:lnTo>
                  <a:pt x="53530" y="86418"/>
                </a:lnTo>
                <a:lnTo>
                  <a:pt x="76651" y="76464"/>
                </a:lnTo>
                <a:lnTo>
                  <a:pt x="96651" y="61804"/>
                </a:lnTo>
                <a:lnTo>
                  <a:pt x="119050" y="33641"/>
                </a:lnTo>
                <a:lnTo>
                  <a:pt x="126808" y="17699"/>
                </a:lnTo>
                <a:lnTo>
                  <a:pt x="126472" y="11414"/>
                </a:lnTo>
                <a:lnTo>
                  <a:pt x="123475" y="6299"/>
                </a:lnTo>
                <a:lnTo>
                  <a:pt x="118703" y="1965"/>
                </a:lnTo>
                <a:lnTo>
                  <a:pt x="112748" y="0"/>
                </a:lnTo>
                <a:lnTo>
                  <a:pt x="98735" y="282"/>
                </a:lnTo>
                <a:lnTo>
                  <a:pt x="83262" y="8420"/>
                </a:lnTo>
                <a:lnTo>
                  <a:pt x="55145" y="31828"/>
                </a:lnTo>
                <a:lnTo>
                  <a:pt x="23414" y="85135"/>
                </a:lnTo>
                <a:lnTo>
                  <a:pt x="155" y="146218"/>
                </a:lnTo>
                <a:lnTo>
                  <a:pt x="0" y="165737"/>
                </a:lnTo>
                <a:lnTo>
                  <a:pt x="7944" y="183657"/>
                </a:lnTo>
                <a:lnTo>
                  <a:pt x="13946" y="192319"/>
                </a:lnTo>
                <a:lnTo>
                  <a:pt x="30476" y="204409"/>
                </a:lnTo>
                <a:lnTo>
                  <a:pt x="71222" y="219704"/>
                </a:lnTo>
                <a:lnTo>
                  <a:pt x="128341" y="224985"/>
                </a:lnTo>
                <a:lnTo>
                  <a:pt x="150765" y="2262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2" name="Group 51"/>
          <p:cNvGrpSpPr/>
          <p:nvPr/>
        </p:nvGrpSpPr>
        <p:grpSpPr>
          <a:xfrm>
            <a:off x="7904038" y="324521"/>
            <a:ext cx="1670277" cy="466351"/>
            <a:chOff x="7904038" y="324521"/>
            <a:chExt cx="1670277" cy="466351"/>
          </a:xfrm>
        </p:grpSpPr>
        <p:sp>
          <p:nvSpPr>
            <p:cNvPr id="37" name="Freeform 36"/>
            <p:cNvSpPr/>
            <p:nvPr/>
          </p:nvSpPr>
          <p:spPr>
            <a:xfrm>
              <a:off x="7904038" y="378936"/>
              <a:ext cx="185982" cy="385623"/>
            </a:xfrm>
            <a:custGeom>
              <a:avLst/>
              <a:gdLst/>
              <a:ahLst/>
              <a:cxnLst/>
              <a:rect l="0" t="0" r="0" b="0"/>
              <a:pathLst>
                <a:path w="185982" h="385623">
                  <a:moveTo>
                    <a:pt x="159057" y="170253"/>
                  </a:moveTo>
                  <a:lnTo>
                    <a:pt x="161523" y="136512"/>
                  </a:lnTo>
                  <a:lnTo>
                    <a:pt x="182503" y="80417"/>
                  </a:lnTo>
                  <a:lnTo>
                    <a:pt x="185782" y="71531"/>
                  </a:lnTo>
                  <a:lnTo>
                    <a:pt x="185981" y="36938"/>
                  </a:lnTo>
                  <a:lnTo>
                    <a:pt x="179962" y="18238"/>
                  </a:lnTo>
                  <a:lnTo>
                    <a:pt x="175767" y="10662"/>
                  </a:lnTo>
                  <a:lnTo>
                    <a:pt x="167424" y="5612"/>
                  </a:lnTo>
                  <a:lnTo>
                    <a:pt x="143360" y="0"/>
                  </a:lnTo>
                  <a:lnTo>
                    <a:pt x="131026" y="2202"/>
                  </a:lnTo>
                  <a:lnTo>
                    <a:pt x="107460" y="14511"/>
                  </a:lnTo>
                  <a:lnTo>
                    <a:pt x="82235" y="37815"/>
                  </a:lnTo>
                  <a:lnTo>
                    <a:pt x="45654" y="94268"/>
                  </a:lnTo>
                  <a:lnTo>
                    <a:pt x="16498" y="156776"/>
                  </a:lnTo>
                  <a:lnTo>
                    <a:pt x="192" y="199916"/>
                  </a:lnTo>
                  <a:lnTo>
                    <a:pt x="0" y="218570"/>
                  </a:lnTo>
                  <a:lnTo>
                    <a:pt x="3093" y="225579"/>
                  </a:lnTo>
                  <a:lnTo>
                    <a:pt x="13927" y="235831"/>
                  </a:lnTo>
                  <a:lnTo>
                    <a:pt x="21623" y="236161"/>
                  </a:lnTo>
                  <a:lnTo>
                    <a:pt x="40037" y="229132"/>
                  </a:lnTo>
                  <a:lnTo>
                    <a:pt x="87850" y="190638"/>
                  </a:lnTo>
                  <a:lnTo>
                    <a:pt x="128438" y="135776"/>
                  </a:lnTo>
                  <a:lnTo>
                    <a:pt x="141459" y="113604"/>
                  </a:lnTo>
                  <a:lnTo>
                    <a:pt x="138601" y="123503"/>
                  </a:lnTo>
                  <a:lnTo>
                    <a:pt x="115744" y="179367"/>
                  </a:lnTo>
                  <a:lnTo>
                    <a:pt x="100951" y="236561"/>
                  </a:lnTo>
                  <a:lnTo>
                    <a:pt x="86960" y="291336"/>
                  </a:lnTo>
                  <a:lnTo>
                    <a:pt x="73076" y="345017"/>
                  </a:lnTo>
                  <a:lnTo>
                    <a:pt x="69171" y="380238"/>
                  </a:lnTo>
                  <a:lnTo>
                    <a:pt x="70472" y="385132"/>
                  </a:lnTo>
                  <a:lnTo>
                    <a:pt x="73188" y="385622"/>
                  </a:lnTo>
                  <a:lnTo>
                    <a:pt x="100811" y="3616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138334" y="432695"/>
              <a:ext cx="107826" cy="251996"/>
            </a:xfrm>
            <a:custGeom>
              <a:avLst/>
              <a:gdLst/>
              <a:ahLst/>
              <a:cxnLst/>
              <a:rect l="0" t="0" r="0" b="0"/>
              <a:pathLst>
                <a:path w="107826" h="251996">
                  <a:moveTo>
                    <a:pt x="7973" y="0"/>
                  </a:moveTo>
                  <a:lnTo>
                    <a:pt x="12389" y="13252"/>
                  </a:lnTo>
                  <a:lnTo>
                    <a:pt x="12093" y="27154"/>
                  </a:lnTo>
                  <a:lnTo>
                    <a:pt x="8335" y="84133"/>
                  </a:lnTo>
                  <a:lnTo>
                    <a:pt x="2302" y="138805"/>
                  </a:lnTo>
                  <a:lnTo>
                    <a:pt x="0" y="198591"/>
                  </a:lnTo>
                  <a:lnTo>
                    <a:pt x="4172" y="230193"/>
                  </a:lnTo>
                  <a:lnTo>
                    <a:pt x="8213" y="234823"/>
                  </a:lnTo>
                  <a:lnTo>
                    <a:pt x="13680" y="236061"/>
                  </a:lnTo>
                  <a:lnTo>
                    <a:pt x="20099" y="235037"/>
                  </a:lnTo>
                  <a:lnTo>
                    <a:pt x="42384" y="220344"/>
                  </a:lnTo>
                  <a:lnTo>
                    <a:pt x="73959" y="166855"/>
                  </a:lnTo>
                  <a:lnTo>
                    <a:pt x="82603" y="151821"/>
                  </a:lnTo>
                  <a:lnTo>
                    <a:pt x="83615" y="152989"/>
                  </a:lnTo>
                  <a:lnTo>
                    <a:pt x="80159" y="214708"/>
                  </a:lnTo>
                  <a:lnTo>
                    <a:pt x="86479" y="245242"/>
                  </a:lnTo>
                  <a:lnTo>
                    <a:pt x="89896" y="250403"/>
                  </a:lnTo>
                  <a:lnTo>
                    <a:pt x="94022" y="251995"/>
                  </a:lnTo>
                  <a:lnTo>
                    <a:pt x="107825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308182" y="465979"/>
              <a:ext cx="21188" cy="173310"/>
            </a:xfrm>
            <a:custGeom>
              <a:avLst/>
              <a:gdLst/>
              <a:ahLst/>
              <a:cxnLst/>
              <a:rect l="0" t="0" r="0" b="0"/>
              <a:pathLst>
                <a:path w="21188" h="173310">
                  <a:moveTo>
                    <a:pt x="21187" y="0"/>
                  </a:moveTo>
                  <a:lnTo>
                    <a:pt x="14023" y="50744"/>
                  </a:lnTo>
                  <a:lnTo>
                    <a:pt x="7376" y="109054"/>
                  </a:lnTo>
                  <a:lnTo>
                    <a:pt x="501" y="171205"/>
                  </a:lnTo>
                  <a:lnTo>
                    <a:pt x="0" y="173309"/>
                  </a:lnTo>
                  <a:lnTo>
                    <a:pt x="4545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354333" y="324521"/>
              <a:ext cx="8322" cy="58248"/>
            </a:xfrm>
            <a:custGeom>
              <a:avLst/>
              <a:gdLst/>
              <a:ahLst/>
              <a:cxnLst/>
              <a:rect l="0" t="0" r="0" b="0"/>
              <a:pathLst>
                <a:path w="8322" h="58248">
                  <a:moveTo>
                    <a:pt x="0" y="58247"/>
                  </a:moveTo>
                  <a:lnTo>
                    <a:pt x="2465" y="24506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405862" y="399410"/>
              <a:ext cx="56645" cy="255365"/>
            </a:xfrm>
            <a:custGeom>
              <a:avLst/>
              <a:gdLst/>
              <a:ahLst/>
              <a:cxnLst/>
              <a:rect l="0" t="0" r="0" b="0"/>
              <a:pathLst>
                <a:path w="56645" h="255365">
                  <a:moveTo>
                    <a:pt x="23360" y="0"/>
                  </a:moveTo>
                  <a:lnTo>
                    <a:pt x="27777" y="13252"/>
                  </a:lnTo>
                  <a:lnTo>
                    <a:pt x="24581" y="73610"/>
                  </a:lnTo>
                  <a:lnTo>
                    <a:pt x="23722" y="124437"/>
                  </a:lnTo>
                  <a:lnTo>
                    <a:pt x="19014" y="178057"/>
                  </a:lnTo>
                  <a:lnTo>
                    <a:pt x="6511" y="239647"/>
                  </a:lnTo>
                  <a:lnTo>
                    <a:pt x="2003" y="255364"/>
                  </a:lnTo>
                  <a:lnTo>
                    <a:pt x="802" y="254378"/>
                  </a:lnTo>
                  <a:lnTo>
                    <a:pt x="0" y="250022"/>
                  </a:lnTo>
                  <a:lnTo>
                    <a:pt x="6040" y="192598"/>
                  </a:lnTo>
                  <a:lnTo>
                    <a:pt x="11045" y="142896"/>
                  </a:lnTo>
                  <a:lnTo>
                    <a:pt x="16075" y="137794"/>
                  </a:lnTo>
                  <a:lnTo>
                    <a:pt x="23126" y="135317"/>
                  </a:lnTo>
                  <a:lnTo>
                    <a:pt x="56644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505954" y="549189"/>
              <a:ext cx="69675" cy="109478"/>
            </a:xfrm>
            <a:custGeom>
              <a:avLst/>
              <a:gdLst/>
              <a:ahLst/>
              <a:cxnLst/>
              <a:rect l="0" t="0" r="0" b="0"/>
              <a:pathLst>
                <a:path w="69675" h="109478">
                  <a:moveTo>
                    <a:pt x="23121" y="0"/>
                  </a:moveTo>
                  <a:lnTo>
                    <a:pt x="4375" y="34745"/>
                  </a:lnTo>
                  <a:lnTo>
                    <a:pt x="0" y="63098"/>
                  </a:lnTo>
                  <a:lnTo>
                    <a:pt x="3121" y="90503"/>
                  </a:lnTo>
                  <a:lnTo>
                    <a:pt x="7014" y="97318"/>
                  </a:lnTo>
                  <a:lnTo>
                    <a:pt x="18736" y="107355"/>
                  </a:lnTo>
                  <a:lnTo>
                    <a:pt x="25745" y="109477"/>
                  </a:lnTo>
                  <a:lnTo>
                    <a:pt x="40929" y="109370"/>
                  </a:lnTo>
                  <a:lnTo>
                    <a:pt x="54458" y="101309"/>
                  </a:lnTo>
                  <a:lnTo>
                    <a:pt x="60654" y="95276"/>
                  </a:lnTo>
                  <a:lnTo>
                    <a:pt x="67539" y="78711"/>
                  </a:lnTo>
                  <a:lnTo>
                    <a:pt x="69674" y="59946"/>
                  </a:lnTo>
                  <a:lnTo>
                    <a:pt x="67541" y="42360"/>
                  </a:lnTo>
                  <a:lnTo>
                    <a:pt x="56726" y="16866"/>
                  </a:lnTo>
                  <a:lnTo>
                    <a:pt x="51071" y="12169"/>
                  </a:lnTo>
                  <a:lnTo>
                    <a:pt x="44528" y="9962"/>
                  </a:lnTo>
                  <a:lnTo>
                    <a:pt x="37392" y="9415"/>
                  </a:lnTo>
                  <a:lnTo>
                    <a:pt x="30785" y="11824"/>
                  </a:lnTo>
                  <a:lnTo>
                    <a:pt x="18515" y="21897"/>
                  </a:lnTo>
                  <a:lnTo>
                    <a:pt x="11828" y="38085"/>
                  </a:lnTo>
                  <a:lnTo>
                    <a:pt x="6478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645569" y="66568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746575" y="524226"/>
              <a:ext cx="107021" cy="191385"/>
            </a:xfrm>
            <a:custGeom>
              <a:avLst/>
              <a:gdLst/>
              <a:ahLst/>
              <a:cxnLst/>
              <a:rect l="0" t="0" r="0" b="0"/>
              <a:pathLst>
                <a:path w="107021" h="191385">
                  <a:moveTo>
                    <a:pt x="7167" y="0"/>
                  </a:moveTo>
                  <a:lnTo>
                    <a:pt x="4" y="50744"/>
                  </a:lnTo>
                  <a:lnTo>
                    <a:pt x="0" y="108130"/>
                  </a:lnTo>
                  <a:lnTo>
                    <a:pt x="6482" y="143499"/>
                  </a:lnTo>
                  <a:lnTo>
                    <a:pt x="14875" y="159624"/>
                  </a:lnTo>
                  <a:lnTo>
                    <a:pt x="20627" y="162814"/>
                  </a:lnTo>
                  <a:lnTo>
                    <a:pt x="27236" y="163092"/>
                  </a:lnTo>
                  <a:lnTo>
                    <a:pt x="41050" y="158469"/>
                  </a:lnTo>
                  <a:lnTo>
                    <a:pt x="53354" y="150251"/>
                  </a:lnTo>
                  <a:lnTo>
                    <a:pt x="70676" y="126394"/>
                  </a:lnTo>
                  <a:lnTo>
                    <a:pt x="84604" y="97391"/>
                  </a:lnTo>
                  <a:lnTo>
                    <a:pt x="84679" y="98211"/>
                  </a:lnTo>
                  <a:lnTo>
                    <a:pt x="82834" y="115084"/>
                  </a:lnTo>
                  <a:lnTo>
                    <a:pt x="82211" y="153918"/>
                  </a:lnTo>
                  <a:lnTo>
                    <a:pt x="87056" y="170418"/>
                  </a:lnTo>
                  <a:lnTo>
                    <a:pt x="94449" y="182066"/>
                  </a:lnTo>
                  <a:lnTo>
                    <a:pt x="10702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895543" y="590794"/>
              <a:ext cx="73162" cy="133138"/>
            </a:xfrm>
            <a:custGeom>
              <a:avLst/>
              <a:gdLst/>
              <a:ahLst/>
              <a:cxnLst/>
              <a:rect l="0" t="0" r="0" b="0"/>
              <a:pathLst>
                <a:path w="73162" h="133138">
                  <a:moveTo>
                    <a:pt x="7979" y="0"/>
                  </a:moveTo>
                  <a:lnTo>
                    <a:pt x="814" y="57909"/>
                  </a:lnTo>
                  <a:lnTo>
                    <a:pt x="0" y="93383"/>
                  </a:lnTo>
                  <a:lnTo>
                    <a:pt x="1736" y="99238"/>
                  </a:lnTo>
                  <a:lnTo>
                    <a:pt x="4741" y="101292"/>
                  </a:lnTo>
                  <a:lnTo>
                    <a:pt x="8593" y="100813"/>
                  </a:lnTo>
                  <a:lnTo>
                    <a:pt x="12087" y="97719"/>
                  </a:lnTo>
                  <a:lnTo>
                    <a:pt x="24337" y="72825"/>
                  </a:lnTo>
                  <a:lnTo>
                    <a:pt x="35659" y="41198"/>
                  </a:lnTo>
                  <a:lnTo>
                    <a:pt x="46169" y="29713"/>
                  </a:lnTo>
                  <a:lnTo>
                    <a:pt x="52855" y="25356"/>
                  </a:lnTo>
                  <a:lnTo>
                    <a:pt x="58237" y="26150"/>
                  </a:lnTo>
                  <a:lnTo>
                    <a:pt x="62749" y="30377"/>
                  </a:lnTo>
                  <a:lnTo>
                    <a:pt x="66681" y="36894"/>
                  </a:lnTo>
                  <a:lnTo>
                    <a:pt x="72217" y="63735"/>
                  </a:lnTo>
                  <a:lnTo>
                    <a:pt x="73161" y="104087"/>
                  </a:lnTo>
                  <a:lnTo>
                    <a:pt x="66226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020016" y="632400"/>
              <a:ext cx="16643" cy="91532"/>
            </a:xfrm>
            <a:custGeom>
              <a:avLst/>
              <a:gdLst/>
              <a:ahLst/>
              <a:cxnLst/>
              <a:rect l="0" t="0" r="0" b="0"/>
              <a:pathLst>
                <a:path w="16643" h="91532">
                  <a:moveTo>
                    <a:pt x="16642" y="0"/>
                  </a:moveTo>
                  <a:lnTo>
                    <a:pt x="8168" y="62473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053301" y="51590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12293" y="465979"/>
              <a:ext cx="60281" cy="316201"/>
            </a:xfrm>
            <a:custGeom>
              <a:avLst/>
              <a:gdLst/>
              <a:ahLst/>
              <a:cxnLst/>
              <a:rect l="0" t="0" r="0" b="0"/>
              <a:pathLst>
                <a:path w="60281" h="316201">
                  <a:moveTo>
                    <a:pt x="40860" y="0"/>
                  </a:moveTo>
                  <a:lnTo>
                    <a:pt x="39935" y="61566"/>
                  </a:lnTo>
                  <a:lnTo>
                    <a:pt x="29278" y="120767"/>
                  </a:lnTo>
                  <a:lnTo>
                    <a:pt x="15833" y="178044"/>
                  </a:lnTo>
                  <a:lnTo>
                    <a:pt x="5092" y="212394"/>
                  </a:lnTo>
                  <a:lnTo>
                    <a:pt x="372" y="222033"/>
                  </a:lnTo>
                  <a:lnTo>
                    <a:pt x="0" y="226609"/>
                  </a:lnTo>
                  <a:lnTo>
                    <a:pt x="2525" y="227811"/>
                  </a:lnTo>
                  <a:lnTo>
                    <a:pt x="6982" y="226764"/>
                  </a:lnTo>
                  <a:lnTo>
                    <a:pt x="29271" y="213645"/>
                  </a:lnTo>
                  <a:lnTo>
                    <a:pt x="47113" y="210523"/>
                  </a:lnTo>
                  <a:lnTo>
                    <a:pt x="53350" y="213389"/>
                  </a:lnTo>
                  <a:lnTo>
                    <a:pt x="57508" y="218998"/>
                  </a:lnTo>
                  <a:lnTo>
                    <a:pt x="60280" y="226435"/>
                  </a:lnTo>
                  <a:lnTo>
                    <a:pt x="59764" y="254572"/>
                  </a:lnTo>
                  <a:lnTo>
                    <a:pt x="4086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28043" y="732252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11436" y="12362"/>
                  </a:ln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341277" y="624079"/>
              <a:ext cx="94599" cy="149780"/>
            </a:xfrm>
            <a:custGeom>
              <a:avLst/>
              <a:gdLst/>
              <a:ahLst/>
              <a:cxnLst/>
              <a:rect l="0" t="0" r="0" b="0"/>
              <a:pathLst>
                <a:path w="94599" h="149780">
                  <a:moveTo>
                    <a:pt x="11582" y="0"/>
                  </a:moveTo>
                  <a:lnTo>
                    <a:pt x="10657" y="63397"/>
                  </a:lnTo>
                  <a:lnTo>
                    <a:pt x="0" y="107756"/>
                  </a:lnTo>
                  <a:lnTo>
                    <a:pt x="2012" y="112518"/>
                  </a:lnTo>
                  <a:lnTo>
                    <a:pt x="7050" y="114768"/>
                  </a:lnTo>
                  <a:lnTo>
                    <a:pt x="14108" y="115343"/>
                  </a:lnTo>
                  <a:lnTo>
                    <a:pt x="29346" y="108586"/>
                  </a:lnTo>
                  <a:lnTo>
                    <a:pt x="66147" y="81648"/>
                  </a:lnTo>
                  <a:lnTo>
                    <a:pt x="74771" y="78470"/>
                  </a:lnTo>
                  <a:lnTo>
                    <a:pt x="82369" y="78201"/>
                  </a:lnTo>
                  <a:lnTo>
                    <a:pt x="89284" y="79871"/>
                  </a:lnTo>
                  <a:lnTo>
                    <a:pt x="92969" y="84682"/>
                  </a:lnTo>
                  <a:lnTo>
                    <a:pt x="94598" y="99890"/>
                  </a:lnTo>
                  <a:lnTo>
                    <a:pt x="8647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478831" y="670831"/>
              <a:ext cx="95484" cy="120041"/>
            </a:xfrm>
            <a:custGeom>
              <a:avLst/>
              <a:gdLst/>
              <a:ahLst/>
              <a:cxnLst/>
              <a:rect l="0" t="0" r="0" b="0"/>
              <a:pathLst>
                <a:path w="95484" h="120041">
                  <a:moveTo>
                    <a:pt x="7164" y="28137"/>
                  </a:moveTo>
                  <a:lnTo>
                    <a:pt x="0" y="74464"/>
                  </a:lnTo>
                  <a:lnTo>
                    <a:pt x="3603" y="101960"/>
                  </a:lnTo>
                  <a:lnTo>
                    <a:pt x="8488" y="108787"/>
                  </a:lnTo>
                  <a:lnTo>
                    <a:pt x="23779" y="118839"/>
                  </a:lnTo>
                  <a:lnTo>
                    <a:pt x="32109" y="120040"/>
                  </a:lnTo>
                  <a:lnTo>
                    <a:pt x="48761" y="116444"/>
                  </a:lnTo>
                  <a:lnTo>
                    <a:pt x="62942" y="106216"/>
                  </a:lnTo>
                  <a:lnTo>
                    <a:pt x="81322" y="82398"/>
                  </a:lnTo>
                  <a:lnTo>
                    <a:pt x="90974" y="61499"/>
                  </a:lnTo>
                  <a:lnTo>
                    <a:pt x="95483" y="25592"/>
                  </a:lnTo>
                  <a:lnTo>
                    <a:pt x="93261" y="5741"/>
                  </a:lnTo>
                  <a:lnTo>
                    <a:pt x="88601" y="1187"/>
                  </a:lnTo>
                  <a:lnTo>
                    <a:pt x="81796" y="0"/>
                  </a:lnTo>
                  <a:lnTo>
                    <a:pt x="73560" y="1058"/>
                  </a:lnTo>
                  <a:lnTo>
                    <a:pt x="57013" y="12096"/>
                  </a:lnTo>
                  <a:lnTo>
                    <a:pt x="32127" y="36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896675" y="1156626"/>
            <a:ext cx="1556037" cy="848748"/>
            <a:chOff x="7896675" y="1156626"/>
            <a:chExt cx="1556037" cy="848748"/>
          </a:xfrm>
        </p:grpSpPr>
        <p:sp>
          <p:nvSpPr>
            <p:cNvPr id="53" name="Freeform 52"/>
            <p:cNvSpPr/>
            <p:nvPr/>
          </p:nvSpPr>
          <p:spPr>
            <a:xfrm>
              <a:off x="7896675" y="1156626"/>
              <a:ext cx="274595" cy="198735"/>
            </a:xfrm>
            <a:custGeom>
              <a:avLst/>
              <a:gdLst/>
              <a:ahLst/>
              <a:cxnLst/>
              <a:rect l="0" t="0" r="0" b="0"/>
              <a:pathLst>
                <a:path w="274595" h="198735">
                  <a:moveTo>
                    <a:pt x="0" y="0"/>
                  </a:moveTo>
                  <a:lnTo>
                    <a:pt x="0" y="56772"/>
                  </a:lnTo>
                  <a:lnTo>
                    <a:pt x="4416" y="111118"/>
                  </a:lnTo>
                  <a:lnTo>
                    <a:pt x="15117" y="147792"/>
                  </a:lnTo>
                  <a:lnTo>
                    <a:pt x="23977" y="161531"/>
                  </a:lnTo>
                  <a:lnTo>
                    <a:pt x="48196" y="179662"/>
                  </a:lnTo>
                  <a:lnTo>
                    <a:pt x="74376" y="192328"/>
                  </a:lnTo>
                  <a:lnTo>
                    <a:pt x="127944" y="198734"/>
                  </a:lnTo>
                  <a:lnTo>
                    <a:pt x="188851" y="198652"/>
                  </a:lnTo>
                  <a:lnTo>
                    <a:pt x="246741" y="188106"/>
                  </a:lnTo>
                  <a:lnTo>
                    <a:pt x="274594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179591" y="13064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096380" y="1206552"/>
              <a:ext cx="93289" cy="266275"/>
            </a:xfrm>
            <a:custGeom>
              <a:avLst/>
              <a:gdLst/>
              <a:ahLst/>
              <a:cxnLst/>
              <a:rect l="0" t="0" r="0" b="0"/>
              <a:pathLst>
                <a:path w="93289" h="266275">
                  <a:moveTo>
                    <a:pt x="49927" y="0"/>
                  </a:moveTo>
                  <a:lnTo>
                    <a:pt x="68932" y="14211"/>
                  </a:lnTo>
                  <a:lnTo>
                    <a:pt x="80254" y="27581"/>
                  </a:lnTo>
                  <a:lnTo>
                    <a:pt x="92608" y="59537"/>
                  </a:lnTo>
                  <a:lnTo>
                    <a:pt x="93288" y="93865"/>
                  </a:lnTo>
                  <a:lnTo>
                    <a:pt x="84311" y="137673"/>
                  </a:lnTo>
                  <a:lnTo>
                    <a:pt x="49666" y="199484"/>
                  </a:lnTo>
                  <a:lnTo>
                    <a:pt x="4925" y="260606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096380" y="14728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381564" y="1184772"/>
              <a:ext cx="172475" cy="316257"/>
            </a:xfrm>
            <a:custGeom>
              <a:avLst/>
              <a:gdLst/>
              <a:ahLst/>
              <a:cxnLst/>
              <a:rect l="0" t="0" r="0" b="0"/>
              <a:pathLst>
                <a:path w="172475" h="316257">
                  <a:moveTo>
                    <a:pt x="89263" y="204843"/>
                  </a:moveTo>
                  <a:lnTo>
                    <a:pt x="86797" y="171102"/>
                  </a:lnTo>
                  <a:lnTo>
                    <a:pt x="84846" y="162933"/>
                  </a:lnTo>
                  <a:lnTo>
                    <a:pt x="80771" y="156563"/>
                  </a:lnTo>
                  <a:lnTo>
                    <a:pt x="68847" y="147019"/>
                  </a:lnTo>
                  <a:lnTo>
                    <a:pt x="61784" y="145953"/>
                  </a:lnTo>
                  <a:lnTo>
                    <a:pt x="46539" y="149700"/>
                  </a:lnTo>
                  <a:lnTo>
                    <a:pt x="32984" y="162460"/>
                  </a:lnTo>
                  <a:lnTo>
                    <a:pt x="9215" y="205203"/>
                  </a:lnTo>
                  <a:lnTo>
                    <a:pt x="0" y="258162"/>
                  </a:lnTo>
                  <a:lnTo>
                    <a:pt x="253" y="296558"/>
                  </a:lnTo>
                  <a:lnTo>
                    <a:pt x="6865" y="313715"/>
                  </a:lnTo>
                  <a:lnTo>
                    <a:pt x="12141" y="316256"/>
                  </a:lnTo>
                  <a:lnTo>
                    <a:pt x="18433" y="315176"/>
                  </a:lnTo>
                  <a:lnTo>
                    <a:pt x="25401" y="311683"/>
                  </a:lnTo>
                  <a:lnTo>
                    <a:pt x="38074" y="295473"/>
                  </a:lnTo>
                  <a:lnTo>
                    <a:pt x="60265" y="240782"/>
                  </a:lnTo>
                  <a:lnTo>
                    <a:pt x="79646" y="185412"/>
                  </a:lnTo>
                  <a:lnTo>
                    <a:pt x="97048" y="123366"/>
                  </a:lnTo>
                  <a:lnTo>
                    <a:pt x="111382" y="70257"/>
                  </a:lnTo>
                  <a:lnTo>
                    <a:pt x="120067" y="16460"/>
                  </a:lnTo>
                  <a:lnTo>
                    <a:pt x="121446" y="0"/>
                  </a:lnTo>
                  <a:lnTo>
                    <a:pt x="121813" y="788"/>
                  </a:lnTo>
                  <a:lnTo>
                    <a:pt x="115897" y="61725"/>
                  </a:lnTo>
                  <a:lnTo>
                    <a:pt x="114446" y="118640"/>
                  </a:lnTo>
                  <a:lnTo>
                    <a:pt x="114255" y="174304"/>
                  </a:lnTo>
                  <a:lnTo>
                    <a:pt x="123282" y="229802"/>
                  </a:lnTo>
                  <a:lnTo>
                    <a:pt x="129346" y="250145"/>
                  </a:lnTo>
                  <a:lnTo>
                    <a:pt x="138204" y="265350"/>
                  </a:lnTo>
                  <a:lnTo>
                    <a:pt x="144080" y="268295"/>
                  </a:lnTo>
                  <a:lnTo>
                    <a:pt x="150771" y="268409"/>
                  </a:lnTo>
                  <a:lnTo>
                    <a:pt x="172474" y="263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569465" y="1331368"/>
              <a:ext cx="134353" cy="155518"/>
            </a:xfrm>
            <a:custGeom>
              <a:avLst/>
              <a:gdLst/>
              <a:ahLst/>
              <a:cxnLst/>
              <a:rect l="0" t="0" r="0" b="0"/>
              <a:pathLst>
                <a:path w="134353" h="155518">
                  <a:moveTo>
                    <a:pt x="51141" y="0"/>
                  </a:moveTo>
                  <a:lnTo>
                    <a:pt x="27977" y="27581"/>
                  </a:lnTo>
                  <a:lnTo>
                    <a:pt x="0" y="82283"/>
                  </a:lnTo>
                  <a:lnTo>
                    <a:pt x="1329" y="87215"/>
                  </a:lnTo>
                  <a:lnTo>
                    <a:pt x="5914" y="89578"/>
                  </a:lnTo>
                  <a:lnTo>
                    <a:pt x="12669" y="90229"/>
                  </a:lnTo>
                  <a:lnTo>
                    <a:pt x="25105" y="86022"/>
                  </a:lnTo>
                  <a:lnTo>
                    <a:pt x="31010" y="82311"/>
                  </a:lnTo>
                  <a:lnTo>
                    <a:pt x="36796" y="81686"/>
                  </a:lnTo>
                  <a:lnTo>
                    <a:pt x="48156" y="85923"/>
                  </a:lnTo>
                  <a:lnTo>
                    <a:pt x="51924" y="92415"/>
                  </a:lnTo>
                  <a:lnTo>
                    <a:pt x="62886" y="144530"/>
                  </a:lnTo>
                  <a:lnTo>
                    <a:pt x="67292" y="150903"/>
                  </a:lnTo>
                  <a:lnTo>
                    <a:pt x="73004" y="154226"/>
                  </a:lnTo>
                  <a:lnTo>
                    <a:pt x="79585" y="155517"/>
                  </a:lnTo>
                  <a:lnTo>
                    <a:pt x="85821" y="152680"/>
                  </a:lnTo>
                  <a:lnTo>
                    <a:pt x="97681" y="139665"/>
                  </a:lnTo>
                  <a:lnTo>
                    <a:pt x="113719" y="106895"/>
                  </a:lnTo>
                  <a:lnTo>
                    <a:pt x="131815" y="49495"/>
                  </a:lnTo>
                  <a:lnTo>
                    <a:pt x="134352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29254" y="1218058"/>
              <a:ext cx="32811" cy="235736"/>
            </a:xfrm>
            <a:custGeom>
              <a:avLst/>
              <a:gdLst/>
              <a:ahLst/>
              <a:cxnLst/>
              <a:rect l="0" t="0" r="0" b="0"/>
              <a:pathLst>
                <a:path w="32811" h="235736">
                  <a:moveTo>
                    <a:pt x="7847" y="13457"/>
                  </a:moveTo>
                  <a:lnTo>
                    <a:pt x="12264" y="205"/>
                  </a:lnTo>
                  <a:lnTo>
                    <a:pt x="14490" y="0"/>
                  </a:lnTo>
                  <a:lnTo>
                    <a:pt x="19428" y="9633"/>
                  </a:lnTo>
                  <a:lnTo>
                    <a:pt x="24044" y="67039"/>
                  </a:lnTo>
                  <a:lnTo>
                    <a:pt x="24430" y="121747"/>
                  </a:lnTo>
                  <a:lnTo>
                    <a:pt x="15432" y="184089"/>
                  </a:lnTo>
                  <a:lnTo>
                    <a:pt x="4928" y="231766"/>
                  </a:lnTo>
                  <a:lnTo>
                    <a:pt x="3127" y="235735"/>
                  </a:lnTo>
                  <a:lnTo>
                    <a:pt x="1926" y="234683"/>
                  </a:lnTo>
                  <a:lnTo>
                    <a:pt x="0" y="206421"/>
                  </a:lnTo>
                  <a:lnTo>
                    <a:pt x="2615" y="199423"/>
                  </a:lnTo>
                  <a:lnTo>
                    <a:pt x="12918" y="189181"/>
                  </a:lnTo>
                  <a:lnTo>
                    <a:pt x="32810" y="179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17811" y="1360235"/>
              <a:ext cx="85712" cy="154197"/>
            </a:xfrm>
            <a:custGeom>
              <a:avLst/>
              <a:gdLst/>
              <a:ahLst/>
              <a:cxnLst/>
              <a:rect l="0" t="0" r="0" b="0"/>
              <a:pathLst>
                <a:path w="85712" h="154197">
                  <a:moveTo>
                    <a:pt x="69068" y="4417"/>
                  </a:moveTo>
                  <a:lnTo>
                    <a:pt x="55816" y="0"/>
                  </a:lnTo>
                  <a:lnTo>
                    <a:pt x="41914" y="2762"/>
                  </a:lnTo>
                  <a:lnTo>
                    <a:pt x="27414" y="11078"/>
                  </a:lnTo>
                  <a:lnTo>
                    <a:pt x="14806" y="24019"/>
                  </a:lnTo>
                  <a:lnTo>
                    <a:pt x="1729" y="51317"/>
                  </a:lnTo>
                  <a:lnTo>
                    <a:pt x="0" y="69640"/>
                  </a:lnTo>
                  <a:lnTo>
                    <a:pt x="833" y="78410"/>
                  </a:lnTo>
                  <a:lnTo>
                    <a:pt x="4163" y="83331"/>
                  </a:lnTo>
                  <a:lnTo>
                    <a:pt x="9156" y="85688"/>
                  </a:lnTo>
                  <a:lnTo>
                    <a:pt x="15258" y="86334"/>
                  </a:lnTo>
                  <a:lnTo>
                    <a:pt x="29435" y="82122"/>
                  </a:lnTo>
                  <a:lnTo>
                    <a:pt x="37099" y="78410"/>
                  </a:lnTo>
                  <a:lnTo>
                    <a:pt x="44057" y="78709"/>
                  </a:lnTo>
                  <a:lnTo>
                    <a:pt x="50545" y="81681"/>
                  </a:lnTo>
                  <a:lnTo>
                    <a:pt x="56720" y="86437"/>
                  </a:lnTo>
                  <a:lnTo>
                    <a:pt x="66046" y="104049"/>
                  </a:lnTo>
                  <a:lnTo>
                    <a:pt x="85711" y="1541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982709" y="1223194"/>
              <a:ext cx="203729" cy="280172"/>
            </a:xfrm>
            <a:custGeom>
              <a:avLst/>
              <a:gdLst/>
              <a:ahLst/>
              <a:cxnLst/>
              <a:rect l="0" t="0" r="0" b="0"/>
              <a:pathLst>
                <a:path w="203729" h="280172">
                  <a:moveTo>
                    <a:pt x="12344" y="0"/>
                  </a:moveTo>
                  <a:lnTo>
                    <a:pt x="0" y="55848"/>
                  </a:lnTo>
                  <a:lnTo>
                    <a:pt x="7728" y="99537"/>
                  </a:lnTo>
                  <a:lnTo>
                    <a:pt x="19811" y="120305"/>
                  </a:lnTo>
                  <a:lnTo>
                    <a:pt x="34771" y="129899"/>
                  </a:lnTo>
                  <a:lnTo>
                    <a:pt x="70090" y="148009"/>
                  </a:lnTo>
                  <a:lnTo>
                    <a:pt x="90989" y="168362"/>
                  </a:lnTo>
                  <a:lnTo>
                    <a:pt x="98148" y="186391"/>
                  </a:lnTo>
                  <a:lnTo>
                    <a:pt x="100058" y="196377"/>
                  </a:lnTo>
                  <a:lnTo>
                    <a:pt x="97248" y="217333"/>
                  </a:lnTo>
                  <a:lnTo>
                    <a:pt x="80377" y="256504"/>
                  </a:lnTo>
                  <a:lnTo>
                    <a:pt x="67545" y="269020"/>
                  </a:lnTo>
                  <a:lnTo>
                    <a:pt x="51671" y="276740"/>
                  </a:lnTo>
                  <a:lnTo>
                    <a:pt x="32288" y="280171"/>
                  </a:lnTo>
                  <a:lnTo>
                    <a:pt x="16277" y="276765"/>
                  </a:lnTo>
                  <a:lnTo>
                    <a:pt x="9419" y="273268"/>
                  </a:lnTo>
                  <a:lnTo>
                    <a:pt x="5771" y="267238"/>
                  </a:lnTo>
                  <a:lnTo>
                    <a:pt x="4184" y="250677"/>
                  </a:lnTo>
                  <a:lnTo>
                    <a:pt x="17323" y="216143"/>
                  </a:lnTo>
                  <a:lnTo>
                    <a:pt x="38783" y="189886"/>
                  </a:lnTo>
                  <a:lnTo>
                    <a:pt x="71542" y="174812"/>
                  </a:lnTo>
                  <a:lnTo>
                    <a:pt x="128598" y="167526"/>
                  </a:lnTo>
                  <a:lnTo>
                    <a:pt x="139773" y="167158"/>
                  </a:lnTo>
                  <a:lnTo>
                    <a:pt x="144449" y="168761"/>
                  </a:lnTo>
                  <a:lnTo>
                    <a:pt x="144793" y="171679"/>
                  </a:lnTo>
                  <a:lnTo>
                    <a:pt x="134251" y="194067"/>
                  </a:lnTo>
                  <a:lnTo>
                    <a:pt x="126025" y="217142"/>
                  </a:lnTo>
                  <a:lnTo>
                    <a:pt x="126038" y="224274"/>
                  </a:lnTo>
                  <a:lnTo>
                    <a:pt x="130984" y="237129"/>
                  </a:lnTo>
                  <a:lnTo>
                    <a:pt x="136741" y="240372"/>
                  </a:lnTo>
                  <a:lnTo>
                    <a:pt x="152999" y="241510"/>
                  </a:lnTo>
                  <a:lnTo>
                    <a:pt x="167622" y="236468"/>
                  </a:lnTo>
                  <a:lnTo>
                    <a:pt x="174110" y="232535"/>
                  </a:lnTo>
                  <a:lnTo>
                    <a:pt x="180284" y="231762"/>
                  </a:lnTo>
                  <a:lnTo>
                    <a:pt x="192076" y="235834"/>
                  </a:lnTo>
                  <a:lnTo>
                    <a:pt x="195960" y="239509"/>
                  </a:lnTo>
                  <a:lnTo>
                    <a:pt x="203728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250051" y="1364652"/>
              <a:ext cx="202661" cy="257953"/>
            </a:xfrm>
            <a:custGeom>
              <a:avLst/>
              <a:gdLst/>
              <a:ahLst/>
              <a:cxnLst/>
              <a:rect l="0" t="0" r="0" b="0"/>
              <a:pathLst>
                <a:path w="202661" h="257953">
                  <a:moveTo>
                    <a:pt x="77844" y="0"/>
                  </a:moveTo>
                  <a:lnTo>
                    <a:pt x="65483" y="14211"/>
                  </a:lnTo>
                  <a:lnTo>
                    <a:pt x="59098" y="27581"/>
                  </a:lnTo>
                  <a:lnTo>
                    <a:pt x="54723" y="55119"/>
                  </a:lnTo>
                  <a:lnTo>
                    <a:pt x="59888" y="90914"/>
                  </a:lnTo>
                  <a:lnTo>
                    <a:pt x="72489" y="133055"/>
                  </a:lnTo>
                  <a:lnTo>
                    <a:pt x="72425" y="140479"/>
                  </a:lnTo>
                  <a:lnTo>
                    <a:pt x="67423" y="153659"/>
                  </a:lnTo>
                  <a:lnTo>
                    <a:pt x="56571" y="163214"/>
                  </a:lnTo>
                  <a:lnTo>
                    <a:pt x="2683" y="185649"/>
                  </a:lnTo>
                  <a:lnTo>
                    <a:pt x="0" y="183862"/>
                  </a:lnTo>
                  <a:lnTo>
                    <a:pt x="984" y="178973"/>
                  </a:lnTo>
                  <a:lnTo>
                    <a:pt x="13157" y="159354"/>
                  </a:lnTo>
                  <a:lnTo>
                    <a:pt x="38254" y="136158"/>
                  </a:lnTo>
                  <a:lnTo>
                    <a:pt x="94604" y="98018"/>
                  </a:lnTo>
                  <a:lnTo>
                    <a:pt x="152740" y="72641"/>
                  </a:lnTo>
                  <a:lnTo>
                    <a:pt x="161059" y="67843"/>
                  </a:lnTo>
                  <a:lnTo>
                    <a:pt x="162907" y="64645"/>
                  </a:lnTo>
                  <a:lnTo>
                    <a:pt x="160440" y="62512"/>
                  </a:lnTo>
                  <a:lnTo>
                    <a:pt x="155098" y="61091"/>
                  </a:lnTo>
                  <a:lnTo>
                    <a:pt x="139300" y="64442"/>
                  </a:lnTo>
                  <a:lnTo>
                    <a:pt x="103441" y="81660"/>
                  </a:lnTo>
                  <a:lnTo>
                    <a:pt x="91378" y="94541"/>
                  </a:lnTo>
                  <a:lnTo>
                    <a:pt x="86867" y="101859"/>
                  </a:lnTo>
                  <a:lnTo>
                    <a:pt x="84320" y="119852"/>
                  </a:lnTo>
                  <a:lnTo>
                    <a:pt x="87194" y="139252"/>
                  </a:lnTo>
                  <a:lnTo>
                    <a:pt x="99209" y="164843"/>
                  </a:lnTo>
                  <a:lnTo>
                    <a:pt x="125253" y="196358"/>
                  </a:lnTo>
                  <a:lnTo>
                    <a:pt x="183779" y="241288"/>
                  </a:lnTo>
                  <a:lnTo>
                    <a:pt x="20266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26941" y="1672531"/>
              <a:ext cx="193961" cy="148069"/>
            </a:xfrm>
            <a:custGeom>
              <a:avLst/>
              <a:gdLst/>
              <a:ahLst/>
              <a:cxnLst/>
              <a:rect l="0" t="0" r="0" b="0"/>
              <a:pathLst>
                <a:path w="193961" h="148069">
                  <a:moveTo>
                    <a:pt x="27539" y="0"/>
                  </a:moveTo>
                  <a:lnTo>
                    <a:pt x="15177" y="14211"/>
                  </a:lnTo>
                  <a:lnTo>
                    <a:pt x="0" y="55119"/>
                  </a:lnTo>
                  <a:lnTo>
                    <a:pt x="375" y="86701"/>
                  </a:lnTo>
                  <a:lnTo>
                    <a:pt x="6529" y="103561"/>
                  </a:lnTo>
                  <a:lnTo>
                    <a:pt x="10759" y="110646"/>
                  </a:lnTo>
                  <a:lnTo>
                    <a:pt x="22855" y="120983"/>
                  </a:lnTo>
                  <a:lnTo>
                    <a:pt x="63151" y="138179"/>
                  </a:lnTo>
                  <a:lnTo>
                    <a:pt x="121237" y="148068"/>
                  </a:lnTo>
                  <a:lnTo>
                    <a:pt x="172308" y="142967"/>
                  </a:lnTo>
                  <a:lnTo>
                    <a:pt x="19396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370974" y="1722457"/>
              <a:ext cx="58811" cy="149780"/>
            </a:xfrm>
            <a:custGeom>
              <a:avLst/>
              <a:gdLst/>
              <a:ahLst/>
              <a:cxnLst/>
              <a:rect l="0" t="0" r="0" b="0"/>
              <a:pathLst>
                <a:path w="58811" h="149780">
                  <a:moveTo>
                    <a:pt x="24964" y="0"/>
                  </a:moveTo>
                  <a:lnTo>
                    <a:pt x="55292" y="23163"/>
                  </a:lnTo>
                  <a:lnTo>
                    <a:pt x="58126" y="29311"/>
                  </a:lnTo>
                  <a:lnTo>
                    <a:pt x="58810" y="43538"/>
                  </a:lnTo>
                  <a:lnTo>
                    <a:pt x="49579" y="71558"/>
                  </a:lnTo>
                  <a:lnTo>
                    <a:pt x="5324" y="132276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632327" y="1761941"/>
              <a:ext cx="121416" cy="160222"/>
            </a:xfrm>
            <a:custGeom>
              <a:avLst/>
              <a:gdLst/>
              <a:ahLst/>
              <a:cxnLst/>
              <a:rect l="0" t="0" r="0" b="0"/>
              <a:pathLst>
                <a:path w="121416" h="160222">
                  <a:moveTo>
                    <a:pt x="79810" y="52048"/>
                  </a:moveTo>
                  <a:lnTo>
                    <a:pt x="84228" y="38795"/>
                  </a:lnTo>
                  <a:lnTo>
                    <a:pt x="83931" y="24893"/>
                  </a:lnTo>
                  <a:lnTo>
                    <a:pt x="82557" y="17302"/>
                  </a:lnTo>
                  <a:lnTo>
                    <a:pt x="78868" y="11317"/>
                  </a:lnTo>
                  <a:lnTo>
                    <a:pt x="67372" y="2202"/>
                  </a:lnTo>
                  <a:lnTo>
                    <a:pt x="53018" y="0"/>
                  </a:lnTo>
                  <a:lnTo>
                    <a:pt x="45307" y="707"/>
                  </a:lnTo>
                  <a:lnTo>
                    <a:pt x="31808" y="8889"/>
                  </a:lnTo>
                  <a:lnTo>
                    <a:pt x="8074" y="36742"/>
                  </a:lnTo>
                  <a:lnTo>
                    <a:pt x="1699" y="55107"/>
                  </a:lnTo>
                  <a:lnTo>
                    <a:pt x="0" y="65182"/>
                  </a:lnTo>
                  <a:lnTo>
                    <a:pt x="3042" y="81307"/>
                  </a:lnTo>
                  <a:lnTo>
                    <a:pt x="6442" y="88196"/>
                  </a:lnTo>
                  <a:lnTo>
                    <a:pt x="12407" y="91864"/>
                  </a:lnTo>
                  <a:lnTo>
                    <a:pt x="28896" y="93474"/>
                  </a:lnTo>
                  <a:lnTo>
                    <a:pt x="46087" y="88642"/>
                  </a:lnTo>
                  <a:lnTo>
                    <a:pt x="54555" y="84765"/>
                  </a:lnTo>
                  <a:lnTo>
                    <a:pt x="61125" y="84954"/>
                  </a:lnTo>
                  <a:lnTo>
                    <a:pt x="66429" y="87854"/>
                  </a:lnTo>
                  <a:lnTo>
                    <a:pt x="70889" y="92560"/>
                  </a:lnTo>
                  <a:lnTo>
                    <a:pt x="100125" y="148778"/>
                  </a:lnTo>
                  <a:lnTo>
                    <a:pt x="121415" y="1602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790349" y="1780704"/>
              <a:ext cx="129816" cy="132454"/>
            </a:xfrm>
            <a:custGeom>
              <a:avLst/>
              <a:gdLst/>
              <a:ahLst/>
              <a:cxnLst/>
              <a:rect l="0" t="0" r="0" b="0"/>
              <a:pathLst>
                <a:path w="129816" h="132454">
                  <a:moveTo>
                    <a:pt x="79889" y="0"/>
                  </a:moveTo>
                  <a:lnTo>
                    <a:pt x="62219" y="0"/>
                  </a:lnTo>
                  <a:lnTo>
                    <a:pt x="55165" y="2774"/>
                  </a:lnTo>
                  <a:lnTo>
                    <a:pt x="42396" y="13252"/>
                  </a:lnTo>
                  <a:lnTo>
                    <a:pt x="7891" y="58681"/>
                  </a:lnTo>
                  <a:lnTo>
                    <a:pt x="1662" y="77548"/>
                  </a:lnTo>
                  <a:lnTo>
                    <a:pt x="0" y="87756"/>
                  </a:lnTo>
                  <a:lnTo>
                    <a:pt x="3086" y="106496"/>
                  </a:lnTo>
                  <a:lnTo>
                    <a:pt x="6497" y="115376"/>
                  </a:lnTo>
                  <a:lnTo>
                    <a:pt x="12469" y="122221"/>
                  </a:lnTo>
                  <a:lnTo>
                    <a:pt x="28968" y="132292"/>
                  </a:lnTo>
                  <a:lnTo>
                    <a:pt x="51093" y="132453"/>
                  </a:lnTo>
                  <a:lnTo>
                    <a:pt x="102327" y="118254"/>
                  </a:lnTo>
                  <a:lnTo>
                    <a:pt x="129815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915037" y="1789025"/>
              <a:ext cx="229796" cy="135460"/>
            </a:xfrm>
            <a:custGeom>
              <a:avLst/>
              <a:gdLst/>
              <a:ahLst/>
              <a:cxnLst/>
              <a:rect l="0" t="0" r="0" b="0"/>
              <a:pathLst>
                <a:path w="229796" h="135460">
                  <a:moveTo>
                    <a:pt x="63374" y="0"/>
                  </a:moveTo>
                  <a:lnTo>
                    <a:pt x="45704" y="0"/>
                  </a:lnTo>
                  <a:lnTo>
                    <a:pt x="32098" y="4931"/>
                  </a:lnTo>
                  <a:lnTo>
                    <a:pt x="19887" y="14211"/>
                  </a:lnTo>
                  <a:lnTo>
                    <a:pt x="8297" y="27581"/>
                  </a:lnTo>
                  <a:lnTo>
                    <a:pt x="1913" y="45235"/>
                  </a:lnTo>
                  <a:lnTo>
                    <a:pt x="0" y="65408"/>
                  </a:lnTo>
                  <a:lnTo>
                    <a:pt x="2232" y="86701"/>
                  </a:lnTo>
                  <a:lnTo>
                    <a:pt x="8771" y="103562"/>
                  </a:lnTo>
                  <a:lnTo>
                    <a:pt x="13103" y="110646"/>
                  </a:lnTo>
                  <a:lnTo>
                    <a:pt x="21539" y="115370"/>
                  </a:lnTo>
                  <a:lnTo>
                    <a:pt x="45705" y="120618"/>
                  </a:lnTo>
                  <a:lnTo>
                    <a:pt x="86081" y="119155"/>
                  </a:lnTo>
                  <a:lnTo>
                    <a:pt x="133572" y="103734"/>
                  </a:lnTo>
                  <a:lnTo>
                    <a:pt x="160912" y="87340"/>
                  </a:lnTo>
                  <a:lnTo>
                    <a:pt x="174833" y="73027"/>
                  </a:lnTo>
                  <a:lnTo>
                    <a:pt x="177436" y="65327"/>
                  </a:lnTo>
                  <a:lnTo>
                    <a:pt x="175397" y="49375"/>
                  </a:lnTo>
                  <a:lnTo>
                    <a:pt x="170416" y="44936"/>
                  </a:lnTo>
                  <a:lnTo>
                    <a:pt x="163396" y="42901"/>
                  </a:lnTo>
                  <a:lnTo>
                    <a:pt x="155019" y="42469"/>
                  </a:lnTo>
                  <a:lnTo>
                    <a:pt x="140779" y="46921"/>
                  </a:lnTo>
                  <a:lnTo>
                    <a:pt x="128287" y="55987"/>
                  </a:lnTo>
                  <a:lnTo>
                    <a:pt x="116571" y="69262"/>
                  </a:lnTo>
                  <a:lnTo>
                    <a:pt x="113631" y="77610"/>
                  </a:lnTo>
                  <a:lnTo>
                    <a:pt x="112831" y="96747"/>
                  </a:lnTo>
                  <a:lnTo>
                    <a:pt x="118022" y="112649"/>
                  </a:lnTo>
                  <a:lnTo>
                    <a:pt x="121996" y="119478"/>
                  </a:lnTo>
                  <a:lnTo>
                    <a:pt x="133808" y="129532"/>
                  </a:lnTo>
                  <a:lnTo>
                    <a:pt x="140840" y="133507"/>
                  </a:lnTo>
                  <a:lnTo>
                    <a:pt x="160982" y="135459"/>
                  </a:lnTo>
                  <a:lnTo>
                    <a:pt x="184418" y="132320"/>
                  </a:lnTo>
                  <a:lnTo>
                    <a:pt x="229795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148515" y="1830631"/>
              <a:ext cx="92081" cy="116814"/>
            </a:xfrm>
            <a:custGeom>
              <a:avLst/>
              <a:gdLst/>
              <a:ahLst/>
              <a:cxnLst/>
              <a:rect l="0" t="0" r="0" b="0"/>
              <a:pathLst>
                <a:path w="92081" h="116814">
                  <a:moveTo>
                    <a:pt x="46243" y="0"/>
                  </a:moveTo>
                  <a:lnTo>
                    <a:pt x="21520" y="7567"/>
                  </a:lnTo>
                  <a:lnTo>
                    <a:pt x="8751" y="15999"/>
                  </a:lnTo>
                  <a:lnTo>
                    <a:pt x="4606" y="22685"/>
                  </a:lnTo>
                  <a:lnTo>
                    <a:pt x="0" y="39976"/>
                  </a:lnTo>
                  <a:lnTo>
                    <a:pt x="1547" y="46991"/>
                  </a:lnTo>
                  <a:lnTo>
                    <a:pt x="5350" y="52592"/>
                  </a:lnTo>
                  <a:lnTo>
                    <a:pt x="17898" y="61281"/>
                  </a:lnTo>
                  <a:lnTo>
                    <a:pt x="79248" y="83063"/>
                  </a:lnTo>
                  <a:lnTo>
                    <a:pt x="87662" y="85886"/>
                  </a:lnTo>
                  <a:lnTo>
                    <a:pt x="91423" y="89617"/>
                  </a:lnTo>
                  <a:lnTo>
                    <a:pt x="92080" y="93953"/>
                  </a:lnTo>
                  <a:lnTo>
                    <a:pt x="90669" y="98693"/>
                  </a:lnTo>
                  <a:lnTo>
                    <a:pt x="81705" y="108891"/>
                  </a:lnTo>
                  <a:lnTo>
                    <a:pt x="75432" y="114199"/>
                  </a:lnTo>
                  <a:lnTo>
                    <a:pt x="68476" y="116813"/>
                  </a:lnTo>
                  <a:lnTo>
                    <a:pt x="37922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277969" y="1805667"/>
              <a:ext cx="83211" cy="199707"/>
            </a:xfrm>
            <a:custGeom>
              <a:avLst/>
              <a:gdLst/>
              <a:ahLst/>
              <a:cxnLst/>
              <a:rect l="0" t="0" r="0" b="0"/>
              <a:pathLst>
                <a:path w="83211" h="199707">
                  <a:moveTo>
                    <a:pt x="83210" y="0"/>
                  </a:moveTo>
                  <a:lnTo>
                    <a:pt x="64205" y="7568"/>
                  </a:lnTo>
                  <a:lnTo>
                    <a:pt x="52882" y="16000"/>
                  </a:lnTo>
                  <a:lnTo>
                    <a:pt x="36111" y="39977"/>
                  </a:lnTo>
                  <a:lnTo>
                    <a:pt x="32384" y="57524"/>
                  </a:lnTo>
                  <a:lnTo>
                    <a:pt x="39809" y="105476"/>
                  </a:lnTo>
                  <a:lnTo>
                    <a:pt x="45593" y="133263"/>
                  </a:lnTo>
                  <a:lnTo>
                    <a:pt x="43994" y="153841"/>
                  </a:lnTo>
                  <a:lnTo>
                    <a:pt x="35270" y="170384"/>
                  </a:lnTo>
                  <a:lnTo>
                    <a:pt x="17231" y="187628"/>
                  </a:lnTo>
                  <a:lnTo>
                    <a:pt x="0" y="19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96258" y="2539840"/>
            <a:ext cx="305089" cy="776890"/>
            <a:chOff x="9196258" y="2539840"/>
            <a:chExt cx="305089" cy="776890"/>
          </a:xfrm>
        </p:grpSpPr>
        <p:sp>
          <p:nvSpPr>
            <p:cNvPr id="71" name="Freeform 70"/>
            <p:cNvSpPr/>
            <p:nvPr/>
          </p:nvSpPr>
          <p:spPr>
            <a:xfrm>
              <a:off x="9196258" y="2754267"/>
              <a:ext cx="65070" cy="562463"/>
            </a:xfrm>
            <a:custGeom>
              <a:avLst/>
              <a:gdLst/>
              <a:ahLst/>
              <a:cxnLst/>
              <a:rect l="0" t="0" r="0" b="0"/>
              <a:pathLst>
                <a:path w="65070" h="562463">
                  <a:moveTo>
                    <a:pt x="6821" y="0"/>
                  </a:moveTo>
                  <a:lnTo>
                    <a:pt x="14371" y="56772"/>
                  </a:lnTo>
                  <a:lnTo>
                    <a:pt x="15041" y="111118"/>
                  </a:lnTo>
                  <a:lnTo>
                    <a:pt x="15129" y="173030"/>
                  </a:lnTo>
                  <a:lnTo>
                    <a:pt x="19558" y="227617"/>
                  </a:lnTo>
                  <a:lnTo>
                    <a:pt x="16973" y="285176"/>
                  </a:lnTo>
                  <a:lnTo>
                    <a:pt x="15505" y="341062"/>
                  </a:lnTo>
                  <a:lnTo>
                    <a:pt x="15214" y="396617"/>
                  </a:lnTo>
                  <a:lnTo>
                    <a:pt x="12686" y="456924"/>
                  </a:lnTo>
                  <a:lnTo>
                    <a:pt x="3563" y="510726"/>
                  </a:lnTo>
                  <a:lnTo>
                    <a:pt x="0" y="549607"/>
                  </a:lnTo>
                  <a:lnTo>
                    <a:pt x="2274" y="556864"/>
                  </a:lnTo>
                  <a:lnTo>
                    <a:pt x="6563" y="560778"/>
                  </a:lnTo>
                  <a:lnTo>
                    <a:pt x="12197" y="562462"/>
                  </a:lnTo>
                  <a:lnTo>
                    <a:pt x="16877" y="560811"/>
                  </a:lnTo>
                  <a:lnTo>
                    <a:pt x="24543" y="551581"/>
                  </a:lnTo>
                  <a:lnTo>
                    <a:pt x="54946" y="488245"/>
                  </a:lnTo>
                  <a:lnTo>
                    <a:pt x="65069" y="4576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224670" y="2757266"/>
              <a:ext cx="276677" cy="536222"/>
            </a:xfrm>
            <a:custGeom>
              <a:avLst/>
              <a:gdLst/>
              <a:ahLst/>
              <a:cxnLst/>
              <a:rect l="0" t="0" r="0" b="0"/>
              <a:pathLst>
                <a:path w="276677" h="536222">
                  <a:moveTo>
                    <a:pt x="11693" y="30285"/>
                  </a:moveTo>
                  <a:lnTo>
                    <a:pt x="26829" y="16999"/>
                  </a:lnTo>
                  <a:lnTo>
                    <a:pt x="43691" y="7122"/>
                  </a:lnTo>
                  <a:lnTo>
                    <a:pt x="78395" y="0"/>
                  </a:lnTo>
                  <a:lnTo>
                    <a:pt x="132460" y="4236"/>
                  </a:lnTo>
                  <a:lnTo>
                    <a:pt x="193135" y="13976"/>
                  </a:lnTo>
                  <a:lnTo>
                    <a:pt x="207544" y="16639"/>
                  </a:lnTo>
                  <a:lnTo>
                    <a:pt x="226019" y="26994"/>
                  </a:lnTo>
                  <a:lnTo>
                    <a:pt x="232240" y="33638"/>
                  </a:lnTo>
                  <a:lnTo>
                    <a:pt x="239152" y="50883"/>
                  </a:lnTo>
                  <a:lnTo>
                    <a:pt x="244879" y="109565"/>
                  </a:lnTo>
                  <a:lnTo>
                    <a:pt x="251125" y="161276"/>
                  </a:lnTo>
                  <a:lnTo>
                    <a:pt x="257050" y="216212"/>
                  </a:lnTo>
                  <a:lnTo>
                    <a:pt x="267348" y="278833"/>
                  </a:lnTo>
                  <a:lnTo>
                    <a:pt x="273609" y="337333"/>
                  </a:lnTo>
                  <a:lnTo>
                    <a:pt x="276676" y="387844"/>
                  </a:lnTo>
                  <a:lnTo>
                    <a:pt x="273167" y="437944"/>
                  </a:lnTo>
                  <a:lnTo>
                    <a:pt x="261855" y="479087"/>
                  </a:lnTo>
                  <a:lnTo>
                    <a:pt x="249541" y="498183"/>
                  </a:lnTo>
                  <a:lnTo>
                    <a:pt x="223453" y="525510"/>
                  </a:lnTo>
                  <a:lnTo>
                    <a:pt x="204429" y="532376"/>
                  </a:lnTo>
                  <a:lnTo>
                    <a:pt x="141139" y="536221"/>
                  </a:lnTo>
                  <a:lnTo>
                    <a:pt x="86402" y="528675"/>
                  </a:lnTo>
                  <a:lnTo>
                    <a:pt x="24785" y="514640"/>
                  </a:lnTo>
                  <a:lnTo>
                    <a:pt x="5492" y="505664"/>
                  </a:lnTo>
                  <a:lnTo>
                    <a:pt x="1088" y="499757"/>
                  </a:lnTo>
                  <a:lnTo>
                    <a:pt x="0" y="493045"/>
                  </a:lnTo>
                  <a:lnTo>
                    <a:pt x="3373" y="4713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352859" y="2539840"/>
              <a:ext cx="108174" cy="172823"/>
            </a:xfrm>
            <a:custGeom>
              <a:avLst/>
              <a:gdLst/>
              <a:ahLst/>
              <a:cxnLst/>
              <a:rect l="0" t="0" r="0" b="0"/>
              <a:pathLst>
                <a:path w="108174" h="172823">
                  <a:moveTo>
                    <a:pt x="0" y="89611"/>
                  </a:moveTo>
                  <a:lnTo>
                    <a:pt x="60213" y="29397"/>
                  </a:lnTo>
                  <a:lnTo>
                    <a:pt x="88651" y="960"/>
                  </a:lnTo>
                  <a:lnTo>
                    <a:pt x="93309" y="0"/>
                  </a:lnTo>
                  <a:lnTo>
                    <a:pt x="97339" y="2134"/>
                  </a:lnTo>
                  <a:lnTo>
                    <a:pt x="100950" y="6330"/>
                  </a:lnTo>
                  <a:lnTo>
                    <a:pt x="104962" y="20854"/>
                  </a:lnTo>
                  <a:lnTo>
                    <a:pt x="104756" y="54754"/>
                  </a:lnTo>
                  <a:lnTo>
                    <a:pt x="100821" y="111490"/>
                  </a:lnTo>
                  <a:lnTo>
                    <a:pt x="108173" y="172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697343" y="4609519"/>
            <a:ext cx="1982425" cy="644001"/>
            <a:chOff x="7697343" y="4609519"/>
            <a:chExt cx="1982425" cy="644001"/>
          </a:xfrm>
        </p:grpSpPr>
        <p:sp>
          <p:nvSpPr>
            <p:cNvPr id="75" name="Freeform 74"/>
            <p:cNvSpPr/>
            <p:nvPr/>
          </p:nvSpPr>
          <p:spPr>
            <a:xfrm>
              <a:off x="7697343" y="4618182"/>
              <a:ext cx="116122" cy="469781"/>
            </a:xfrm>
            <a:custGeom>
              <a:avLst/>
              <a:gdLst/>
              <a:ahLst/>
              <a:cxnLst/>
              <a:rect l="0" t="0" r="0" b="0"/>
              <a:pathLst>
                <a:path w="116122" h="469781">
                  <a:moveTo>
                    <a:pt x="16269" y="0"/>
                  </a:moveTo>
                  <a:lnTo>
                    <a:pt x="16269" y="57697"/>
                  </a:lnTo>
                  <a:lnTo>
                    <a:pt x="11852" y="113865"/>
                  </a:lnTo>
                  <a:lnTo>
                    <a:pt x="5997" y="174202"/>
                  </a:lnTo>
                  <a:lnTo>
                    <a:pt x="1514" y="224508"/>
                  </a:lnTo>
                  <a:lnTo>
                    <a:pt x="0" y="286788"/>
                  </a:lnTo>
                  <a:lnTo>
                    <a:pt x="1724" y="292893"/>
                  </a:lnTo>
                  <a:lnTo>
                    <a:pt x="4723" y="293265"/>
                  </a:lnTo>
                  <a:lnTo>
                    <a:pt x="22823" y="271708"/>
                  </a:lnTo>
                  <a:lnTo>
                    <a:pt x="55188" y="221668"/>
                  </a:lnTo>
                  <a:lnTo>
                    <a:pt x="76186" y="207651"/>
                  </a:lnTo>
                  <a:lnTo>
                    <a:pt x="83026" y="206851"/>
                  </a:lnTo>
                  <a:lnTo>
                    <a:pt x="95557" y="210894"/>
                  </a:lnTo>
                  <a:lnTo>
                    <a:pt x="104824" y="221320"/>
                  </a:lnTo>
                  <a:lnTo>
                    <a:pt x="108590" y="227983"/>
                  </a:lnTo>
                  <a:lnTo>
                    <a:pt x="114634" y="279461"/>
                  </a:lnTo>
                  <a:lnTo>
                    <a:pt x="115681" y="329558"/>
                  </a:lnTo>
                  <a:lnTo>
                    <a:pt x="116063" y="392700"/>
                  </a:lnTo>
                  <a:lnTo>
                    <a:pt x="109527" y="451649"/>
                  </a:lnTo>
                  <a:lnTo>
                    <a:pt x="108567" y="469780"/>
                  </a:lnTo>
                  <a:lnTo>
                    <a:pt x="108312" y="469438"/>
                  </a:lnTo>
                  <a:lnTo>
                    <a:pt x="108952" y="460119"/>
                  </a:lnTo>
                  <a:lnTo>
                    <a:pt x="115370" y="402251"/>
                  </a:lnTo>
                  <a:lnTo>
                    <a:pt x="115973" y="348949"/>
                  </a:lnTo>
                  <a:lnTo>
                    <a:pt x="116092" y="293905"/>
                  </a:lnTo>
                  <a:lnTo>
                    <a:pt x="116121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855069" y="4659787"/>
              <a:ext cx="41607" cy="220716"/>
            </a:xfrm>
            <a:custGeom>
              <a:avLst/>
              <a:gdLst/>
              <a:ahLst/>
              <a:cxnLst/>
              <a:rect l="0" t="0" r="0" b="0"/>
              <a:pathLst>
                <a:path w="41607" h="220716">
                  <a:moveTo>
                    <a:pt x="41606" y="0"/>
                  </a:moveTo>
                  <a:lnTo>
                    <a:pt x="28337" y="52903"/>
                  </a:lnTo>
                  <a:lnTo>
                    <a:pt x="25631" y="110405"/>
                  </a:lnTo>
                  <a:lnTo>
                    <a:pt x="25162" y="158761"/>
                  </a:lnTo>
                  <a:lnTo>
                    <a:pt x="24066" y="220715"/>
                  </a:lnTo>
                  <a:lnTo>
                    <a:pt x="22516" y="22018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838428" y="4742998"/>
              <a:ext cx="108174" cy="49927"/>
            </a:xfrm>
            <a:custGeom>
              <a:avLst/>
              <a:gdLst/>
              <a:ahLst/>
              <a:cxnLst/>
              <a:rect l="0" t="0" r="0" b="0"/>
              <a:pathLst>
                <a:path w="108174" h="49927">
                  <a:moveTo>
                    <a:pt x="0" y="49926"/>
                  </a:moveTo>
                  <a:lnTo>
                    <a:pt x="17669" y="49926"/>
                  </a:lnTo>
                  <a:lnTo>
                    <a:pt x="41909" y="41091"/>
                  </a:lnTo>
                  <a:lnTo>
                    <a:pt x="100788" y="4803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971565" y="4626503"/>
              <a:ext cx="58247" cy="289099"/>
            </a:xfrm>
            <a:custGeom>
              <a:avLst/>
              <a:gdLst/>
              <a:ahLst/>
              <a:cxnLst/>
              <a:rect l="0" t="0" r="0" b="0"/>
              <a:pathLst>
                <a:path w="58247" h="289099">
                  <a:moveTo>
                    <a:pt x="58246" y="0"/>
                  </a:moveTo>
                  <a:lnTo>
                    <a:pt x="49772" y="62491"/>
                  </a:lnTo>
                  <a:lnTo>
                    <a:pt x="41027" y="115312"/>
                  </a:lnTo>
                  <a:lnTo>
                    <a:pt x="34813" y="173995"/>
                  </a:lnTo>
                  <a:lnTo>
                    <a:pt x="32661" y="226918"/>
                  </a:lnTo>
                  <a:lnTo>
                    <a:pt x="21742" y="285255"/>
                  </a:lnTo>
                  <a:lnTo>
                    <a:pt x="19117" y="289098"/>
                  </a:lnTo>
                  <a:lnTo>
                    <a:pt x="16442" y="287961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971565" y="4751319"/>
              <a:ext cx="108174" cy="33285"/>
            </a:xfrm>
            <a:custGeom>
              <a:avLst/>
              <a:gdLst/>
              <a:ahLst/>
              <a:cxnLst/>
              <a:rect l="0" t="0" r="0" b="0"/>
              <a:pathLst>
                <a:path w="108174" h="33285">
                  <a:moveTo>
                    <a:pt x="0" y="33284"/>
                  </a:moveTo>
                  <a:lnTo>
                    <a:pt x="46326" y="28866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088587" y="4767961"/>
              <a:ext cx="93125" cy="330307"/>
            </a:xfrm>
            <a:custGeom>
              <a:avLst/>
              <a:gdLst/>
              <a:ahLst/>
              <a:cxnLst/>
              <a:rect l="0" t="0" r="0" b="0"/>
              <a:pathLst>
                <a:path w="93125" h="330307">
                  <a:moveTo>
                    <a:pt x="24435" y="0"/>
                  </a:moveTo>
                  <a:lnTo>
                    <a:pt x="24435" y="50744"/>
                  </a:lnTo>
                  <a:lnTo>
                    <a:pt x="18717" y="110903"/>
                  </a:lnTo>
                  <a:lnTo>
                    <a:pt x="16886" y="165278"/>
                  </a:lnTo>
                  <a:lnTo>
                    <a:pt x="15418" y="219604"/>
                  </a:lnTo>
                  <a:lnTo>
                    <a:pt x="9574" y="272498"/>
                  </a:lnTo>
                  <a:lnTo>
                    <a:pt x="7103" y="329039"/>
                  </a:lnTo>
                  <a:lnTo>
                    <a:pt x="5484" y="330306"/>
                  </a:lnTo>
                  <a:lnTo>
                    <a:pt x="3480" y="328378"/>
                  </a:lnTo>
                  <a:lnTo>
                    <a:pt x="0" y="268254"/>
                  </a:lnTo>
                  <a:lnTo>
                    <a:pt x="2094" y="214468"/>
                  </a:lnTo>
                  <a:lnTo>
                    <a:pt x="11084" y="155982"/>
                  </a:lnTo>
                  <a:lnTo>
                    <a:pt x="23613" y="112001"/>
                  </a:lnTo>
                  <a:lnTo>
                    <a:pt x="54290" y="71490"/>
                  </a:lnTo>
                  <a:lnTo>
                    <a:pt x="75811" y="53336"/>
                  </a:lnTo>
                  <a:lnTo>
                    <a:pt x="81800" y="53124"/>
                  </a:lnTo>
                  <a:lnTo>
                    <a:pt x="86717" y="56681"/>
                  </a:lnTo>
                  <a:lnTo>
                    <a:pt x="90919" y="62750"/>
                  </a:lnTo>
                  <a:lnTo>
                    <a:pt x="93124" y="76891"/>
                  </a:lnTo>
                  <a:lnTo>
                    <a:pt x="90097" y="93345"/>
                  </a:lnTo>
                  <a:lnTo>
                    <a:pt x="67964" y="140418"/>
                  </a:lnTo>
                  <a:lnTo>
                    <a:pt x="51920" y="161695"/>
                  </a:lnTo>
                  <a:lnTo>
                    <a:pt x="47382" y="162346"/>
                  </a:lnTo>
                  <a:lnTo>
                    <a:pt x="43431" y="159081"/>
                  </a:lnTo>
                  <a:lnTo>
                    <a:pt x="39873" y="153207"/>
                  </a:lnTo>
                  <a:lnTo>
                    <a:pt x="38384" y="139283"/>
                  </a:lnTo>
                  <a:lnTo>
                    <a:pt x="41077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212875" y="4742998"/>
              <a:ext cx="83211" cy="247596"/>
            </a:xfrm>
            <a:custGeom>
              <a:avLst/>
              <a:gdLst/>
              <a:ahLst/>
              <a:cxnLst/>
              <a:rect l="0" t="0" r="0" b="0"/>
              <a:pathLst>
                <a:path w="83211" h="247596">
                  <a:moveTo>
                    <a:pt x="83210" y="0"/>
                  </a:moveTo>
                  <a:lnTo>
                    <a:pt x="64205" y="7567"/>
                  </a:lnTo>
                  <a:lnTo>
                    <a:pt x="52882" y="15999"/>
                  </a:lnTo>
                  <a:lnTo>
                    <a:pt x="31471" y="48840"/>
                  </a:lnTo>
                  <a:lnTo>
                    <a:pt x="23849" y="66086"/>
                  </a:lnTo>
                  <a:lnTo>
                    <a:pt x="23296" y="73643"/>
                  </a:lnTo>
                  <a:lnTo>
                    <a:pt x="27612" y="86971"/>
                  </a:lnTo>
                  <a:lnTo>
                    <a:pt x="38159" y="96593"/>
                  </a:lnTo>
                  <a:lnTo>
                    <a:pt x="44856" y="100453"/>
                  </a:lnTo>
                  <a:lnTo>
                    <a:pt x="54761" y="112138"/>
                  </a:lnTo>
                  <a:lnTo>
                    <a:pt x="61321" y="127502"/>
                  </a:lnTo>
                  <a:lnTo>
                    <a:pt x="64089" y="156019"/>
                  </a:lnTo>
                  <a:lnTo>
                    <a:pt x="58540" y="182446"/>
                  </a:lnTo>
                  <a:lnTo>
                    <a:pt x="35366" y="224586"/>
                  </a:lnTo>
                  <a:lnTo>
                    <a:pt x="14793" y="245189"/>
                  </a:lnTo>
                  <a:lnTo>
                    <a:pt x="9862" y="247595"/>
                  </a:lnTo>
                  <a:lnTo>
                    <a:pt x="6574" y="247349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379296" y="479292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379296" y="4909419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437543" y="4618182"/>
              <a:ext cx="241311" cy="382769"/>
            </a:xfrm>
            <a:custGeom>
              <a:avLst/>
              <a:gdLst/>
              <a:ahLst/>
              <a:cxnLst/>
              <a:rect l="0" t="0" r="0" b="0"/>
              <a:pathLst>
                <a:path w="241311" h="382769">
                  <a:moveTo>
                    <a:pt x="0" y="382768"/>
                  </a:moveTo>
                  <a:lnTo>
                    <a:pt x="7568" y="363763"/>
                  </a:lnTo>
                  <a:lnTo>
                    <a:pt x="26724" y="331252"/>
                  </a:lnTo>
                  <a:lnTo>
                    <a:pt x="53736" y="273577"/>
                  </a:lnTo>
                  <a:lnTo>
                    <a:pt x="86075" y="211391"/>
                  </a:lnTo>
                  <a:lnTo>
                    <a:pt x="122355" y="149975"/>
                  </a:lnTo>
                  <a:lnTo>
                    <a:pt x="155669" y="91543"/>
                  </a:lnTo>
                  <a:lnTo>
                    <a:pt x="195804" y="34442"/>
                  </a:lnTo>
                  <a:lnTo>
                    <a:pt x="213240" y="13081"/>
                  </a:lnTo>
                  <a:lnTo>
                    <a:pt x="224520" y="5813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545716" y="4609519"/>
              <a:ext cx="224670" cy="408074"/>
            </a:xfrm>
            <a:custGeom>
              <a:avLst/>
              <a:gdLst/>
              <a:ahLst/>
              <a:cxnLst/>
              <a:rect l="0" t="0" r="0" b="0"/>
              <a:pathLst>
                <a:path w="224670" h="408074">
                  <a:moveTo>
                    <a:pt x="0" y="408073"/>
                  </a:moveTo>
                  <a:lnTo>
                    <a:pt x="11583" y="350164"/>
                  </a:lnTo>
                  <a:lnTo>
                    <a:pt x="34080" y="294453"/>
                  </a:lnTo>
                  <a:lnTo>
                    <a:pt x="47697" y="262536"/>
                  </a:lnTo>
                  <a:lnTo>
                    <a:pt x="56333" y="238915"/>
                  </a:lnTo>
                  <a:lnTo>
                    <a:pt x="87958" y="183626"/>
                  </a:lnTo>
                  <a:lnTo>
                    <a:pt x="121973" y="121490"/>
                  </a:lnTo>
                  <a:lnTo>
                    <a:pt x="160870" y="59786"/>
                  </a:lnTo>
                  <a:lnTo>
                    <a:pt x="212417" y="4427"/>
                  </a:lnTo>
                  <a:lnTo>
                    <a:pt x="216501" y="1216"/>
                  </a:lnTo>
                  <a:lnTo>
                    <a:pt x="219223" y="0"/>
                  </a:lnTo>
                  <a:lnTo>
                    <a:pt x="224669" y="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799103" y="4784603"/>
              <a:ext cx="245878" cy="220887"/>
            </a:xfrm>
            <a:custGeom>
              <a:avLst/>
              <a:gdLst/>
              <a:ahLst/>
              <a:cxnLst/>
              <a:rect l="0" t="0" r="0" b="0"/>
              <a:pathLst>
                <a:path w="245878" h="220887">
                  <a:moveTo>
                    <a:pt x="12887" y="0"/>
                  </a:moveTo>
                  <a:lnTo>
                    <a:pt x="7168" y="61377"/>
                  </a:lnTo>
                  <a:lnTo>
                    <a:pt x="2614" y="117763"/>
                  </a:lnTo>
                  <a:lnTo>
                    <a:pt x="0" y="139248"/>
                  </a:lnTo>
                  <a:lnTo>
                    <a:pt x="1920" y="161124"/>
                  </a:lnTo>
                  <a:lnTo>
                    <a:pt x="5576" y="167512"/>
                  </a:lnTo>
                  <a:lnTo>
                    <a:pt x="10787" y="170847"/>
                  </a:lnTo>
                  <a:lnTo>
                    <a:pt x="17034" y="172145"/>
                  </a:lnTo>
                  <a:lnTo>
                    <a:pt x="22124" y="170237"/>
                  </a:lnTo>
                  <a:lnTo>
                    <a:pt x="39401" y="147245"/>
                  </a:lnTo>
                  <a:lnTo>
                    <a:pt x="44432" y="139769"/>
                  </a:lnTo>
                  <a:lnTo>
                    <a:pt x="48710" y="137558"/>
                  </a:lnTo>
                  <a:lnTo>
                    <a:pt x="52486" y="138858"/>
                  </a:lnTo>
                  <a:lnTo>
                    <a:pt x="55929" y="142498"/>
                  </a:lnTo>
                  <a:lnTo>
                    <a:pt x="59753" y="156405"/>
                  </a:lnTo>
                  <a:lnTo>
                    <a:pt x="66626" y="195467"/>
                  </a:lnTo>
                  <a:lnTo>
                    <a:pt x="78633" y="218995"/>
                  </a:lnTo>
                  <a:lnTo>
                    <a:pt x="82606" y="220886"/>
                  </a:lnTo>
                  <a:lnTo>
                    <a:pt x="86179" y="219373"/>
                  </a:lnTo>
                  <a:lnTo>
                    <a:pt x="89485" y="215591"/>
                  </a:lnTo>
                  <a:lnTo>
                    <a:pt x="115164" y="152404"/>
                  </a:lnTo>
                  <a:lnTo>
                    <a:pt x="119903" y="145981"/>
                  </a:lnTo>
                  <a:lnTo>
                    <a:pt x="124911" y="145398"/>
                  </a:lnTo>
                  <a:lnTo>
                    <a:pt x="130100" y="148707"/>
                  </a:lnTo>
                  <a:lnTo>
                    <a:pt x="151713" y="176174"/>
                  </a:lnTo>
                  <a:lnTo>
                    <a:pt x="158138" y="179395"/>
                  </a:lnTo>
                  <a:lnTo>
                    <a:pt x="165195" y="179693"/>
                  </a:lnTo>
                  <a:lnTo>
                    <a:pt x="172673" y="178043"/>
                  </a:lnTo>
                  <a:lnTo>
                    <a:pt x="185913" y="168812"/>
                  </a:lnTo>
                  <a:lnTo>
                    <a:pt x="197037" y="154540"/>
                  </a:lnTo>
                  <a:lnTo>
                    <a:pt x="214779" y="104566"/>
                  </a:lnTo>
                  <a:lnTo>
                    <a:pt x="215721" y="85305"/>
                  </a:lnTo>
                  <a:lnTo>
                    <a:pt x="214679" y="76286"/>
                  </a:lnTo>
                  <a:lnTo>
                    <a:pt x="211210" y="73047"/>
                  </a:lnTo>
                  <a:lnTo>
                    <a:pt x="206123" y="73661"/>
                  </a:lnTo>
                  <a:lnTo>
                    <a:pt x="199959" y="76844"/>
                  </a:lnTo>
                  <a:lnTo>
                    <a:pt x="190644" y="90242"/>
                  </a:lnTo>
                  <a:lnTo>
                    <a:pt x="184346" y="109450"/>
                  </a:lnTo>
                  <a:lnTo>
                    <a:pt x="179971" y="168449"/>
                  </a:lnTo>
                  <a:lnTo>
                    <a:pt x="184534" y="186121"/>
                  </a:lnTo>
                  <a:lnTo>
                    <a:pt x="188339" y="193423"/>
                  </a:lnTo>
                  <a:lnTo>
                    <a:pt x="194574" y="197366"/>
                  </a:lnTo>
                  <a:lnTo>
                    <a:pt x="211365" y="199282"/>
                  </a:lnTo>
                  <a:lnTo>
                    <a:pt x="245877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094906" y="4842850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16642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061621" y="4701392"/>
              <a:ext cx="74102" cy="291712"/>
            </a:xfrm>
            <a:custGeom>
              <a:avLst/>
              <a:gdLst/>
              <a:ahLst/>
              <a:cxnLst/>
              <a:rect l="0" t="0" r="0" b="0"/>
              <a:pathLst>
                <a:path w="74102" h="291712">
                  <a:moveTo>
                    <a:pt x="24964" y="0"/>
                  </a:moveTo>
                  <a:lnTo>
                    <a:pt x="24964" y="57909"/>
                  </a:lnTo>
                  <a:lnTo>
                    <a:pt x="24039" y="118072"/>
                  </a:lnTo>
                  <a:lnTo>
                    <a:pt x="18377" y="180910"/>
                  </a:lnTo>
                  <a:lnTo>
                    <a:pt x="19263" y="203371"/>
                  </a:lnTo>
                  <a:lnTo>
                    <a:pt x="22088" y="206772"/>
                  </a:lnTo>
                  <a:lnTo>
                    <a:pt x="25820" y="207190"/>
                  </a:lnTo>
                  <a:lnTo>
                    <a:pt x="59456" y="203795"/>
                  </a:lnTo>
                  <a:lnTo>
                    <a:pt x="67374" y="205206"/>
                  </a:lnTo>
                  <a:lnTo>
                    <a:pt x="71728" y="209844"/>
                  </a:lnTo>
                  <a:lnTo>
                    <a:pt x="73707" y="216635"/>
                  </a:lnTo>
                  <a:lnTo>
                    <a:pt x="74101" y="224860"/>
                  </a:lnTo>
                  <a:lnTo>
                    <a:pt x="69608" y="241396"/>
                  </a:lnTo>
                  <a:lnTo>
                    <a:pt x="56684" y="263833"/>
                  </a:lnTo>
                  <a:lnTo>
                    <a:pt x="35749" y="287981"/>
                  </a:lnTo>
                  <a:lnTo>
                    <a:pt x="29381" y="290916"/>
                  </a:lnTo>
                  <a:lnTo>
                    <a:pt x="14907" y="291711"/>
                  </a:lnTo>
                  <a:lnTo>
                    <a:pt x="9938" y="287854"/>
                  </a:lnTo>
                  <a:lnTo>
                    <a:pt x="4417" y="273708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36715" y="4809566"/>
              <a:ext cx="95430" cy="303767"/>
            </a:xfrm>
            <a:custGeom>
              <a:avLst/>
              <a:gdLst/>
              <a:ahLst/>
              <a:cxnLst/>
              <a:rect l="0" t="0" r="0" b="0"/>
              <a:pathLst>
                <a:path w="95430" h="303767">
                  <a:moveTo>
                    <a:pt x="32933" y="0"/>
                  </a:moveTo>
                  <a:lnTo>
                    <a:pt x="26347" y="56775"/>
                  </a:lnTo>
                  <a:lnTo>
                    <a:pt x="24955" y="115690"/>
                  </a:lnTo>
                  <a:lnTo>
                    <a:pt x="18961" y="168659"/>
                  </a:lnTo>
                  <a:lnTo>
                    <a:pt x="12224" y="222588"/>
                  </a:lnTo>
                  <a:lnTo>
                    <a:pt x="8810" y="275622"/>
                  </a:lnTo>
                  <a:lnTo>
                    <a:pt x="8342" y="300322"/>
                  </a:lnTo>
                  <a:lnTo>
                    <a:pt x="7294" y="303766"/>
                  </a:lnTo>
                  <a:lnTo>
                    <a:pt x="5670" y="301438"/>
                  </a:lnTo>
                  <a:lnTo>
                    <a:pt x="2324" y="285601"/>
                  </a:lnTo>
                  <a:lnTo>
                    <a:pt x="0" y="223344"/>
                  </a:lnTo>
                  <a:lnTo>
                    <a:pt x="4170" y="175788"/>
                  </a:lnTo>
                  <a:lnTo>
                    <a:pt x="11261" y="125125"/>
                  </a:lnTo>
                  <a:lnTo>
                    <a:pt x="27145" y="66335"/>
                  </a:lnTo>
                  <a:lnTo>
                    <a:pt x="42005" y="38146"/>
                  </a:lnTo>
                  <a:lnTo>
                    <a:pt x="53607" y="25275"/>
                  </a:lnTo>
                  <a:lnTo>
                    <a:pt x="68009" y="16472"/>
                  </a:lnTo>
                  <a:lnTo>
                    <a:pt x="74808" y="16529"/>
                  </a:lnTo>
                  <a:lnTo>
                    <a:pt x="81190" y="19340"/>
                  </a:lnTo>
                  <a:lnTo>
                    <a:pt x="87293" y="23988"/>
                  </a:lnTo>
                  <a:lnTo>
                    <a:pt x="94076" y="43945"/>
                  </a:lnTo>
                  <a:lnTo>
                    <a:pt x="95429" y="78973"/>
                  </a:lnTo>
                  <a:lnTo>
                    <a:pt x="79847" y="141210"/>
                  </a:lnTo>
                  <a:lnTo>
                    <a:pt x="59005" y="195780"/>
                  </a:lnTo>
                  <a:lnTo>
                    <a:pt x="54012" y="200786"/>
                  </a:lnTo>
                  <a:lnTo>
                    <a:pt x="48835" y="202275"/>
                  </a:lnTo>
                  <a:lnTo>
                    <a:pt x="32933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357356" y="4846754"/>
              <a:ext cx="95356" cy="141701"/>
            </a:xfrm>
            <a:custGeom>
              <a:avLst/>
              <a:gdLst/>
              <a:ahLst/>
              <a:cxnLst/>
              <a:rect l="0" t="0" r="0" b="0"/>
              <a:pathLst>
                <a:path w="95356" h="141701">
                  <a:moveTo>
                    <a:pt x="45428" y="4417"/>
                  </a:moveTo>
                  <a:lnTo>
                    <a:pt x="32176" y="0"/>
                  </a:lnTo>
                  <a:lnTo>
                    <a:pt x="18273" y="2762"/>
                  </a:lnTo>
                  <a:lnTo>
                    <a:pt x="10683" y="6087"/>
                  </a:lnTo>
                  <a:lnTo>
                    <a:pt x="5623" y="12003"/>
                  </a:lnTo>
                  <a:lnTo>
                    <a:pt x="0" y="28437"/>
                  </a:lnTo>
                  <a:lnTo>
                    <a:pt x="1252" y="54064"/>
                  </a:lnTo>
                  <a:lnTo>
                    <a:pt x="7611" y="68396"/>
                  </a:lnTo>
                  <a:lnTo>
                    <a:pt x="11896" y="74806"/>
                  </a:lnTo>
                  <a:lnTo>
                    <a:pt x="17526" y="78155"/>
                  </a:lnTo>
                  <a:lnTo>
                    <a:pt x="37778" y="81226"/>
                  </a:lnTo>
                  <a:lnTo>
                    <a:pt x="50040" y="88172"/>
                  </a:lnTo>
                  <a:lnTo>
                    <a:pt x="59189" y="102354"/>
                  </a:lnTo>
                  <a:lnTo>
                    <a:pt x="72596" y="137176"/>
                  </a:lnTo>
                  <a:lnTo>
                    <a:pt x="76484" y="141000"/>
                  </a:lnTo>
                  <a:lnTo>
                    <a:pt x="80925" y="141700"/>
                  </a:lnTo>
                  <a:lnTo>
                    <a:pt x="95355" y="137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400532" y="4795460"/>
              <a:ext cx="279236" cy="458060"/>
            </a:xfrm>
            <a:custGeom>
              <a:avLst/>
              <a:gdLst/>
              <a:ahLst/>
              <a:cxnLst/>
              <a:rect l="0" t="0" r="0" b="0"/>
              <a:pathLst>
                <a:path w="279236" h="458060">
                  <a:moveTo>
                    <a:pt x="110426" y="55711"/>
                  </a:moveTo>
                  <a:lnTo>
                    <a:pt x="107961" y="89452"/>
                  </a:lnTo>
                  <a:lnTo>
                    <a:pt x="103262" y="135622"/>
                  </a:lnTo>
                  <a:lnTo>
                    <a:pt x="108844" y="192248"/>
                  </a:lnTo>
                  <a:lnTo>
                    <a:pt x="115937" y="246276"/>
                  </a:lnTo>
                  <a:lnTo>
                    <a:pt x="118378" y="304470"/>
                  </a:lnTo>
                  <a:lnTo>
                    <a:pt x="118699" y="363110"/>
                  </a:lnTo>
                  <a:lnTo>
                    <a:pt x="116877" y="384642"/>
                  </a:lnTo>
                  <a:lnTo>
                    <a:pt x="109903" y="403457"/>
                  </a:lnTo>
                  <a:lnTo>
                    <a:pt x="91164" y="429643"/>
                  </a:lnTo>
                  <a:lnTo>
                    <a:pt x="68044" y="446134"/>
                  </a:lnTo>
                  <a:lnTo>
                    <a:pt x="43628" y="456876"/>
                  </a:lnTo>
                  <a:lnTo>
                    <a:pt x="24648" y="458059"/>
                  </a:lnTo>
                  <a:lnTo>
                    <a:pt x="14409" y="457080"/>
                  </a:lnTo>
                  <a:lnTo>
                    <a:pt x="7584" y="452729"/>
                  </a:lnTo>
                  <a:lnTo>
                    <a:pt x="3034" y="446130"/>
                  </a:lnTo>
                  <a:lnTo>
                    <a:pt x="0" y="438032"/>
                  </a:lnTo>
                  <a:lnTo>
                    <a:pt x="751" y="429860"/>
                  </a:lnTo>
                  <a:lnTo>
                    <a:pt x="8981" y="413384"/>
                  </a:lnTo>
                  <a:lnTo>
                    <a:pt x="67839" y="355995"/>
                  </a:lnTo>
                  <a:lnTo>
                    <a:pt x="128695" y="299808"/>
                  </a:lnTo>
                  <a:lnTo>
                    <a:pt x="176841" y="241024"/>
                  </a:lnTo>
                  <a:lnTo>
                    <a:pt x="215817" y="181328"/>
                  </a:lnTo>
                  <a:lnTo>
                    <a:pt x="241097" y="136561"/>
                  </a:lnTo>
                  <a:lnTo>
                    <a:pt x="266575" y="81197"/>
                  </a:lnTo>
                  <a:lnTo>
                    <a:pt x="279235" y="43076"/>
                  </a:lnTo>
                  <a:lnTo>
                    <a:pt x="278993" y="10876"/>
                  </a:lnTo>
                  <a:lnTo>
                    <a:pt x="275504" y="4556"/>
                  </a:lnTo>
                  <a:lnTo>
                    <a:pt x="270404" y="1267"/>
                  </a:lnTo>
                  <a:lnTo>
                    <a:pt x="264231" y="0"/>
                  </a:lnTo>
                  <a:lnTo>
                    <a:pt x="249975" y="3522"/>
                  </a:lnTo>
                  <a:lnTo>
                    <a:pt x="234394" y="13100"/>
                  </a:lnTo>
                  <a:lnTo>
                    <a:pt x="211877" y="39284"/>
                  </a:lnTo>
                  <a:lnTo>
                    <a:pt x="195047" y="83730"/>
                  </a:lnTo>
                  <a:lnTo>
                    <a:pt x="190566" y="108845"/>
                  </a:lnTo>
                  <a:lnTo>
                    <a:pt x="197467" y="170768"/>
                  </a:lnTo>
                  <a:lnTo>
                    <a:pt x="220075" y="224245"/>
                  </a:lnTo>
                  <a:lnTo>
                    <a:pt x="243563" y="2720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873434" y="3378346"/>
            <a:ext cx="1211678" cy="740228"/>
            <a:chOff x="8873434" y="3378346"/>
            <a:chExt cx="1211678" cy="740228"/>
          </a:xfrm>
        </p:grpSpPr>
        <p:sp>
          <p:nvSpPr>
            <p:cNvPr id="93" name="Freeform 92"/>
            <p:cNvSpPr/>
            <p:nvPr/>
          </p:nvSpPr>
          <p:spPr>
            <a:xfrm>
              <a:off x="8873434" y="3379214"/>
              <a:ext cx="115638" cy="169954"/>
            </a:xfrm>
            <a:custGeom>
              <a:avLst/>
              <a:gdLst/>
              <a:ahLst/>
              <a:cxnLst/>
              <a:rect l="0" t="0" r="0" b="0"/>
              <a:pathLst>
                <a:path w="115638" h="169954">
                  <a:moveTo>
                    <a:pt x="38409" y="115626"/>
                  </a:moveTo>
                  <a:lnTo>
                    <a:pt x="29575" y="106791"/>
                  </a:lnTo>
                  <a:lnTo>
                    <a:pt x="19663" y="83629"/>
                  </a:lnTo>
                  <a:lnTo>
                    <a:pt x="21288" y="76728"/>
                  </a:lnTo>
                  <a:lnTo>
                    <a:pt x="26071" y="71203"/>
                  </a:lnTo>
                  <a:lnTo>
                    <a:pt x="62090" y="44989"/>
                  </a:lnTo>
                  <a:lnTo>
                    <a:pt x="78665" y="14970"/>
                  </a:lnTo>
                  <a:lnTo>
                    <a:pt x="81888" y="6917"/>
                  </a:lnTo>
                  <a:lnTo>
                    <a:pt x="80340" y="2473"/>
                  </a:lnTo>
                  <a:lnTo>
                    <a:pt x="75608" y="434"/>
                  </a:lnTo>
                  <a:lnTo>
                    <a:pt x="68756" y="0"/>
                  </a:lnTo>
                  <a:lnTo>
                    <a:pt x="53745" y="6914"/>
                  </a:lnTo>
                  <a:lnTo>
                    <a:pt x="45859" y="12641"/>
                  </a:lnTo>
                  <a:lnTo>
                    <a:pt x="14062" y="65379"/>
                  </a:lnTo>
                  <a:lnTo>
                    <a:pt x="4474" y="87746"/>
                  </a:lnTo>
                  <a:lnTo>
                    <a:pt x="0" y="120207"/>
                  </a:lnTo>
                  <a:lnTo>
                    <a:pt x="2231" y="138927"/>
                  </a:lnTo>
                  <a:lnTo>
                    <a:pt x="11235" y="154027"/>
                  </a:lnTo>
                  <a:lnTo>
                    <a:pt x="17519" y="160643"/>
                  </a:lnTo>
                  <a:lnTo>
                    <a:pt x="34363" y="167994"/>
                  </a:lnTo>
                  <a:lnTo>
                    <a:pt x="44033" y="169953"/>
                  </a:lnTo>
                  <a:lnTo>
                    <a:pt x="62173" y="167201"/>
                  </a:lnTo>
                  <a:lnTo>
                    <a:pt x="85515" y="155254"/>
                  </a:lnTo>
                  <a:lnTo>
                    <a:pt x="97252" y="144333"/>
                  </a:lnTo>
                  <a:lnTo>
                    <a:pt x="115420" y="106703"/>
                  </a:lnTo>
                  <a:lnTo>
                    <a:pt x="115637" y="99507"/>
                  </a:lnTo>
                  <a:lnTo>
                    <a:pt x="104977" y="740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029494" y="3428272"/>
              <a:ext cx="105591" cy="141459"/>
            </a:xfrm>
            <a:custGeom>
              <a:avLst/>
              <a:gdLst/>
              <a:ahLst/>
              <a:cxnLst/>
              <a:rect l="0" t="0" r="0" b="0"/>
              <a:pathLst>
                <a:path w="105591" h="141459">
                  <a:moveTo>
                    <a:pt x="7164" y="0"/>
                  </a:moveTo>
                  <a:lnTo>
                    <a:pt x="6240" y="63397"/>
                  </a:lnTo>
                  <a:lnTo>
                    <a:pt x="0" y="112173"/>
                  </a:lnTo>
                  <a:lnTo>
                    <a:pt x="1463" y="115463"/>
                  </a:lnTo>
                  <a:lnTo>
                    <a:pt x="4289" y="113958"/>
                  </a:lnTo>
                  <a:lnTo>
                    <a:pt x="48912" y="53330"/>
                  </a:lnTo>
                  <a:lnTo>
                    <a:pt x="54411" y="46648"/>
                  </a:lnTo>
                  <a:lnTo>
                    <a:pt x="59003" y="44967"/>
                  </a:lnTo>
                  <a:lnTo>
                    <a:pt x="62988" y="46620"/>
                  </a:lnTo>
                  <a:lnTo>
                    <a:pt x="66569" y="50496"/>
                  </a:lnTo>
                  <a:lnTo>
                    <a:pt x="68033" y="55853"/>
                  </a:lnTo>
                  <a:lnTo>
                    <a:pt x="65675" y="76645"/>
                  </a:lnTo>
                  <a:lnTo>
                    <a:pt x="61522" y="92312"/>
                  </a:lnTo>
                  <a:lnTo>
                    <a:pt x="61894" y="95750"/>
                  </a:lnTo>
                  <a:lnTo>
                    <a:pt x="63991" y="96193"/>
                  </a:lnTo>
                  <a:lnTo>
                    <a:pt x="85061" y="83618"/>
                  </a:lnTo>
                  <a:lnTo>
                    <a:pt x="91455" y="82557"/>
                  </a:lnTo>
                  <a:lnTo>
                    <a:pt x="97567" y="83699"/>
                  </a:lnTo>
                  <a:lnTo>
                    <a:pt x="103490" y="86310"/>
                  </a:lnTo>
                  <a:lnTo>
                    <a:pt x="105590" y="90824"/>
                  </a:lnTo>
                  <a:lnTo>
                    <a:pt x="105141" y="96607"/>
                  </a:lnTo>
                  <a:lnTo>
                    <a:pt x="92901" y="131032"/>
                  </a:lnTo>
                  <a:lnTo>
                    <a:pt x="82054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195131" y="3378346"/>
              <a:ext cx="141086" cy="245585"/>
            </a:xfrm>
            <a:custGeom>
              <a:avLst/>
              <a:gdLst/>
              <a:ahLst/>
              <a:cxnLst/>
              <a:rect l="0" t="0" r="0" b="0"/>
              <a:pathLst>
                <a:path w="141086" h="245585">
                  <a:moveTo>
                    <a:pt x="16270" y="0"/>
                  </a:moveTo>
                  <a:lnTo>
                    <a:pt x="9683" y="29620"/>
                  </a:lnTo>
                  <a:lnTo>
                    <a:pt x="1514" y="91940"/>
                  </a:lnTo>
                  <a:lnTo>
                    <a:pt x="0" y="135991"/>
                  </a:lnTo>
                  <a:lnTo>
                    <a:pt x="2649" y="142436"/>
                  </a:lnTo>
                  <a:lnTo>
                    <a:pt x="7189" y="145808"/>
                  </a:lnTo>
                  <a:lnTo>
                    <a:pt x="12990" y="147131"/>
                  </a:lnTo>
                  <a:lnTo>
                    <a:pt x="41304" y="145386"/>
                  </a:lnTo>
                  <a:lnTo>
                    <a:pt x="53900" y="151216"/>
                  </a:lnTo>
                  <a:lnTo>
                    <a:pt x="57074" y="156284"/>
                  </a:lnTo>
                  <a:lnTo>
                    <a:pt x="58135" y="169312"/>
                  </a:lnTo>
                  <a:lnTo>
                    <a:pt x="44639" y="205995"/>
                  </a:lnTo>
                  <a:lnTo>
                    <a:pt x="28579" y="231463"/>
                  </a:lnTo>
                  <a:lnTo>
                    <a:pt x="14344" y="244946"/>
                  </a:lnTo>
                  <a:lnTo>
                    <a:pt x="11288" y="245584"/>
                  </a:lnTo>
                  <a:lnTo>
                    <a:pt x="11099" y="242310"/>
                  </a:lnTo>
                  <a:lnTo>
                    <a:pt x="15821" y="230660"/>
                  </a:lnTo>
                  <a:lnTo>
                    <a:pt x="62464" y="178689"/>
                  </a:lnTo>
                  <a:lnTo>
                    <a:pt x="113599" y="134901"/>
                  </a:lnTo>
                  <a:lnTo>
                    <a:pt x="113516" y="135237"/>
                  </a:lnTo>
                  <a:lnTo>
                    <a:pt x="84972" y="175839"/>
                  </a:lnTo>
                  <a:lnTo>
                    <a:pt x="77615" y="204447"/>
                  </a:lnTo>
                  <a:lnTo>
                    <a:pt x="80825" y="220612"/>
                  </a:lnTo>
                  <a:lnTo>
                    <a:pt x="84270" y="227511"/>
                  </a:lnTo>
                  <a:lnTo>
                    <a:pt x="95493" y="237643"/>
                  </a:lnTo>
                  <a:lnTo>
                    <a:pt x="102370" y="241639"/>
                  </a:lnTo>
                  <a:lnTo>
                    <a:pt x="117407" y="243614"/>
                  </a:lnTo>
                  <a:lnTo>
                    <a:pt x="141085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364381" y="3431293"/>
              <a:ext cx="362925" cy="264711"/>
            </a:xfrm>
            <a:custGeom>
              <a:avLst/>
              <a:gdLst/>
              <a:ahLst/>
              <a:cxnLst/>
              <a:rect l="0" t="0" r="0" b="0"/>
              <a:pathLst>
                <a:path w="362925" h="264711">
                  <a:moveTo>
                    <a:pt x="46724" y="88510"/>
                  </a:moveTo>
                  <a:lnTo>
                    <a:pt x="33438" y="103646"/>
                  </a:lnTo>
                  <a:lnTo>
                    <a:pt x="4002" y="161468"/>
                  </a:lnTo>
                  <a:lnTo>
                    <a:pt x="0" y="183190"/>
                  </a:lnTo>
                  <a:lnTo>
                    <a:pt x="3152" y="200240"/>
                  </a:lnTo>
                  <a:lnTo>
                    <a:pt x="6581" y="207376"/>
                  </a:lnTo>
                  <a:lnTo>
                    <a:pt x="12566" y="210284"/>
                  </a:lnTo>
                  <a:lnTo>
                    <a:pt x="29077" y="208584"/>
                  </a:lnTo>
                  <a:lnTo>
                    <a:pt x="46278" y="196734"/>
                  </a:lnTo>
                  <a:lnTo>
                    <a:pt x="62244" y="178215"/>
                  </a:lnTo>
                  <a:lnTo>
                    <a:pt x="88947" y="124111"/>
                  </a:lnTo>
                  <a:lnTo>
                    <a:pt x="101772" y="69963"/>
                  </a:lnTo>
                  <a:lnTo>
                    <a:pt x="110744" y="16258"/>
                  </a:lnTo>
                  <a:lnTo>
                    <a:pt x="111235" y="0"/>
                  </a:lnTo>
                  <a:lnTo>
                    <a:pt x="110072" y="842"/>
                  </a:lnTo>
                  <a:lnTo>
                    <a:pt x="101562" y="42018"/>
                  </a:lnTo>
                  <a:lnTo>
                    <a:pt x="93689" y="93945"/>
                  </a:lnTo>
                  <a:lnTo>
                    <a:pt x="83670" y="155262"/>
                  </a:lnTo>
                  <a:lnTo>
                    <a:pt x="82943" y="190472"/>
                  </a:lnTo>
                  <a:lnTo>
                    <a:pt x="89326" y="206559"/>
                  </a:lnTo>
                  <a:lnTo>
                    <a:pt x="94541" y="209739"/>
                  </a:lnTo>
                  <a:lnTo>
                    <a:pt x="100792" y="210010"/>
                  </a:lnTo>
                  <a:lnTo>
                    <a:pt x="114209" y="205381"/>
                  </a:lnTo>
                  <a:lnTo>
                    <a:pt x="171956" y="158807"/>
                  </a:lnTo>
                  <a:lnTo>
                    <a:pt x="192209" y="141493"/>
                  </a:lnTo>
                  <a:lnTo>
                    <a:pt x="193641" y="136776"/>
                  </a:lnTo>
                  <a:lnTo>
                    <a:pt x="191821" y="132707"/>
                  </a:lnTo>
                  <a:lnTo>
                    <a:pt x="187834" y="129070"/>
                  </a:lnTo>
                  <a:lnTo>
                    <a:pt x="182403" y="127569"/>
                  </a:lnTo>
                  <a:lnTo>
                    <a:pt x="168972" y="128367"/>
                  </a:lnTo>
                  <a:lnTo>
                    <a:pt x="156222" y="134270"/>
                  </a:lnTo>
                  <a:lnTo>
                    <a:pt x="132970" y="153126"/>
                  </a:lnTo>
                  <a:lnTo>
                    <a:pt x="120562" y="173608"/>
                  </a:lnTo>
                  <a:lnTo>
                    <a:pt x="118989" y="191667"/>
                  </a:lnTo>
                  <a:lnTo>
                    <a:pt x="119864" y="201660"/>
                  </a:lnTo>
                  <a:lnTo>
                    <a:pt x="124146" y="208323"/>
                  </a:lnTo>
                  <a:lnTo>
                    <a:pt x="130698" y="212764"/>
                  </a:lnTo>
                  <a:lnTo>
                    <a:pt x="138765" y="215725"/>
                  </a:lnTo>
                  <a:lnTo>
                    <a:pt x="146917" y="214926"/>
                  </a:lnTo>
                  <a:lnTo>
                    <a:pt x="163370" y="206640"/>
                  </a:lnTo>
                  <a:lnTo>
                    <a:pt x="183810" y="186382"/>
                  </a:lnTo>
                  <a:lnTo>
                    <a:pt x="219453" y="125838"/>
                  </a:lnTo>
                  <a:lnTo>
                    <a:pt x="240397" y="67292"/>
                  </a:lnTo>
                  <a:lnTo>
                    <a:pt x="256333" y="24326"/>
                  </a:lnTo>
                  <a:lnTo>
                    <a:pt x="256730" y="20757"/>
                  </a:lnTo>
                  <a:lnTo>
                    <a:pt x="255147" y="21152"/>
                  </a:lnTo>
                  <a:lnTo>
                    <a:pt x="252241" y="24189"/>
                  </a:lnTo>
                  <a:lnTo>
                    <a:pt x="235358" y="64475"/>
                  </a:lnTo>
                  <a:lnTo>
                    <a:pt x="226094" y="116944"/>
                  </a:lnTo>
                  <a:lnTo>
                    <a:pt x="231250" y="175797"/>
                  </a:lnTo>
                  <a:lnTo>
                    <a:pt x="237834" y="199420"/>
                  </a:lnTo>
                  <a:lnTo>
                    <a:pt x="250006" y="219165"/>
                  </a:lnTo>
                  <a:lnTo>
                    <a:pt x="264661" y="232255"/>
                  </a:lnTo>
                  <a:lnTo>
                    <a:pt x="272452" y="237040"/>
                  </a:lnTo>
                  <a:lnTo>
                    <a:pt x="281345" y="238381"/>
                  </a:lnTo>
                  <a:lnTo>
                    <a:pt x="301087" y="234940"/>
                  </a:lnTo>
                  <a:lnTo>
                    <a:pt x="328577" y="218189"/>
                  </a:lnTo>
                  <a:lnTo>
                    <a:pt x="349871" y="195660"/>
                  </a:lnTo>
                  <a:lnTo>
                    <a:pt x="352373" y="188605"/>
                  </a:lnTo>
                  <a:lnTo>
                    <a:pt x="352192" y="182052"/>
                  </a:lnTo>
                  <a:lnTo>
                    <a:pt x="350222" y="175835"/>
                  </a:lnTo>
                  <a:lnTo>
                    <a:pt x="346135" y="173539"/>
                  </a:lnTo>
                  <a:lnTo>
                    <a:pt x="340637" y="173857"/>
                  </a:lnTo>
                  <a:lnTo>
                    <a:pt x="334198" y="175919"/>
                  </a:lnTo>
                  <a:lnTo>
                    <a:pt x="322112" y="185606"/>
                  </a:lnTo>
                  <a:lnTo>
                    <a:pt x="299287" y="214425"/>
                  </a:lnTo>
                  <a:lnTo>
                    <a:pt x="295501" y="232922"/>
                  </a:lnTo>
                  <a:lnTo>
                    <a:pt x="295787" y="243032"/>
                  </a:lnTo>
                  <a:lnTo>
                    <a:pt x="298750" y="250697"/>
                  </a:lnTo>
                  <a:lnTo>
                    <a:pt x="309439" y="261679"/>
                  </a:lnTo>
                  <a:lnTo>
                    <a:pt x="328367" y="264710"/>
                  </a:lnTo>
                  <a:lnTo>
                    <a:pt x="362924" y="2632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716584" y="3437353"/>
              <a:ext cx="164123" cy="265515"/>
            </a:xfrm>
            <a:custGeom>
              <a:avLst/>
              <a:gdLst/>
              <a:ahLst/>
              <a:cxnLst/>
              <a:rect l="0" t="0" r="0" b="0"/>
              <a:pathLst>
                <a:path w="164123" h="265515">
                  <a:moveTo>
                    <a:pt x="85611" y="165661"/>
                  </a:moveTo>
                  <a:lnTo>
                    <a:pt x="90404" y="140013"/>
                  </a:lnTo>
                  <a:lnTo>
                    <a:pt x="88357" y="123751"/>
                  </a:lnTo>
                  <a:lnTo>
                    <a:pt x="82819" y="119230"/>
                  </a:lnTo>
                  <a:lnTo>
                    <a:pt x="64338" y="116672"/>
                  </a:lnTo>
                  <a:lnTo>
                    <a:pt x="54787" y="120058"/>
                  </a:lnTo>
                  <a:lnTo>
                    <a:pt x="36778" y="133682"/>
                  </a:lnTo>
                  <a:lnTo>
                    <a:pt x="10184" y="177356"/>
                  </a:lnTo>
                  <a:lnTo>
                    <a:pt x="1853" y="196746"/>
                  </a:lnTo>
                  <a:lnTo>
                    <a:pt x="0" y="214610"/>
                  </a:lnTo>
                  <a:lnTo>
                    <a:pt x="800" y="223257"/>
                  </a:lnTo>
                  <a:lnTo>
                    <a:pt x="4107" y="229946"/>
                  </a:lnTo>
                  <a:lnTo>
                    <a:pt x="15179" y="239844"/>
                  </a:lnTo>
                  <a:lnTo>
                    <a:pt x="22014" y="240079"/>
                  </a:lnTo>
                  <a:lnTo>
                    <a:pt x="37005" y="232944"/>
                  </a:lnTo>
                  <a:lnTo>
                    <a:pt x="56622" y="217751"/>
                  </a:lnTo>
                  <a:lnTo>
                    <a:pt x="96633" y="156826"/>
                  </a:lnTo>
                  <a:lnTo>
                    <a:pt x="124265" y="99900"/>
                  </a:lnTo>
                  <a:lnTo>
                    <a:pt x="151600" y="40892"/>
                  </a:lnTo>
                  <a:lnTo>
                    <a:pt x="164122" y="0"/>
                  </a:lnTo>
                  <a:lnTo>
                    <a:pt x="146437" y="57904"/>
                  </a:lnTo>
                  <a:lnTo>
                    <a:pt x="137964" y="93319"/>
                  </a:lnTo>
                  <a:lnTo>
                    <a:pt x="126699" y="153443"/>
                  </a:lnTo>
                  <a:lnTo>
                    <a:pt x="120436" y="205366"/>
                  </a:lnTo>
                  <a:lnTo>
                    <a:pt x="127216" y="2655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937148" y="3652940"/>
              <a:ext cx="139942" cy="243323"/>
            </a:xfrm>
            <a:custGeom>
              <a:avLst/>
              <a:gdLst/>
              <a:ahLst/>
              <a:cxnLst/>
              <a:rect l="0" t="0" r="0" b="0"/>
              <a:pathLst>
                <a:path w="139942" h="243323">
                  <a:moveTo>
                    <a:pt x="7979" y="0"/>
                  </a:moveTo>
                  <a:lnTo>
                    <a:pt x="2261" y="56773"/>
                  </a:lnTo>
                  <a:lnTo>
                    <a:pt x="0" y="111119"/>
                  </a:lnTo>
                  <a:lnTo>
                    <a:pt x="4741" y="128282"/>
                  </a:lnTo>
                  <a:lnTo>
                    <a:pt x="8594" y="135448"/>
                  </a:lnTo>
                  <a:lnTo>
                    <a:pt x="20272" y="145875"/>
                  </a:lnTo>
                  <a:lnTo>
                    <a:pt x="27269" y="149950"/>
                  </a:lnTo>
                  <a:lnTo>
                    <a:pt x="31933" y="156365"/>
                  </a:lnTo>
                  <a:lnTo>
                    <a:pt x="37117" y="173355"/>
                  </a:lnTo>
                  <a:lnTo>
                    <a:pt x="45316" y="236128"/>
                  </a:lnTo>
                  <a:lnTo>
                    <a:pt x="50437" y="241554"/>
                  </a:lnTo>
                  <a:lnTo>
                    <a:pt x="57549" y="243322"/>
                  </a:lnTo>
                  <a:lnTo>
                    <a:pt x="65989" y="242652"/>
                  </a:lnTo>
                  <a:lnTo>
                    <a:pt x="82763" y="232045"/>
                  </a:lnTo>
                  <a:lnTo>
                    <a:pt x="111714" y="203936"/>
                  </a:lnTo>
                  <a:lnTo>
                    <a:pt x="134311" y="143658"/>
                  </a:lnTo>
                  <a:lnTo>
                    <a:pt x="139353" y="131830"/>
                  </a:lnTo>
                  <a:lnTo>
                    <a:pt x="139941" y="125794"/>
                  </a:lnTo>
                  <a:lnTo>
                    <a:pt x="137559" y="123619"/>
                  </a:lnTo>
                  <a:lnTo>
                    <a:pt x="124473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086585" y="3836278"/>
              <a:ext cx="74890" cy="80135"/>
            </a:xfrm>
            <a:custGeom>
              <a:avLst/>
              <a:gdLst/>
              <a:ahLst/>
              <a:cxnLst/>
              <a:rect l="0" t="0" r="0" b="0"/>
              <a:pathLst>
                <a:path w="74890" h="80135">
                  <a:moveTo>
                    <a:pt x="0" y="24688"/>
                  </a:moveTo>
                  <a:lnTo>
                    <a:pt x="37956" y="0"/>
                  </a:lnTo>
                  <a:lnTo>
                    <a:pt x="38248" y="833"/>
                  </a:lnTo>
                  <a:lnTo>
                    <a:pt x="25430" y="24291"/>
                  </a:lnTo>
                  <a:lnTo>
                    <a:pt x="19246" y="53951"/>
                  </a:lnTo>
                  <a:lnTo>
                    <a:pt x="22730" y="70362"/>
                  </a:lnTo>
                  <a:lnTo>
                    <a:pt x="26248" y="77327"/>
                  </a:lnTo>
                  <a:lnTo>
                    <a:pt x="31367" y="80121"/>
                  </a:lnTo>
                  <a:lnTo>
                    <a:pt x="37553" y="80134"/>
                  </a:lnTo>
                  <a:lnTo>
                    <a:pt x="44451" y="78295"/>
                  </a:lnTo>
                  <a:lnTo>
                    <a:pt x="57046" y="66388"/>
                  </a:lnTo>
                  <a:lnTo>
                    <a:pt x="74889" y="413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186055" y="3719509"/>
              <a:ext cx="58962" cy="222298"/>
            </a:xfrm>
            <a:custGeom>
              <a:avLst/>
              <a:gdLst/>
              <a:ahLst/>
              <a:cxnLst/>
              <a:rect l="0" t="0" r="0" b="0"/>
              <a:pathLst>
                <a:path w="58962" h="222298">
                  <a:moveTo>
                    <a:pt x="8703" y="0"/>
                  </a:moveTo>
                  <a:lnTo>
                    <a:pt x="2984" y="21778"/>
                  </a:lnTo>
                  <a:lnTo>
                    <a:pt x="3361" y="63747"/>
                  </a:lnTo>
                  <a:lnTo>
                    <a:pt x="8178" y="81957"/>
                  </a:lnTo>
                  <a:lnTo>
                    <a:pt x="16483" y="99295"/>
                  </a:lnTo>
                  <a:lnTo>
                    <a:pt x="28803" y="111316"/>
                  </a:lnTo>
                  <a:lnTo>
                    <a:pt x="54895" y="130983"/>
                  </a:lnTo>
                  <a:lnTo>
                    <a:pt x="57989" y="137248"/>
                  </a:lnTo>
                  <a:lnTo>
                    <a:pt x="58961" y="151606"/>
                  </a:lnTo>
                  <a:lnTo>
                    <a:pt x="45475" y="179701"/>
                  </a:lnTo>
                  <a:lnTo>
                    <a:pt x="4375" y="221112"/>
                  </a:lnTo>
                  <a:lnTo>
                    <a:pt x="1195" y="222297"/>
                  </a:lnTo>
                  <a:lnTo>
                    <a:pt x="0" y="220314"/>
                  </a:lnTo>
                  <a:lnTo>
                    <a:pt x="127" y="216217"/>
                  </a:lnTo>
                  <a:lnTo>
                    <a:pt x="9141" y="197201"/>
                  </a:lnTo>
                  <a:lnTo>
                    <a:pt x="27941" y="178417"/>
                  </a:lnTo>
                  <a:lnTo>
                    <a:pt x="5863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495574" y="3802719"/>
              <a:ext cx="246481" cy="248327"/>
            </a:xfrm>
            <a:custGeom>
              <a:avLst/>
              <a:gdLst/>
              <a:ahLst/>
              <a:cxnLst/>
              <a:rect l="0" t="0" r="0" b="0"/>
              <a:pathLst>
                <a:path w="246481" h="248327">
                  <a:moveTo>
                    <a:pt x="15384" y="0"/>
                  </a:moveTo>
                  <a:lnTo>
                    <a:pt x="10967" y="57909"/>
                  </a:lnTo>
                  <a:lnTo>
                    <a:pt x="5112" y="120206"/>
                  </a:lnTo>
                  <a:lnTo>
                    <a:pt x="0" y="161607"/>
                  </a:lnTo>
                  <a:lnTo>
                    <a:pt x="1430" y="165061"/>
                  </a:lnTo>
                  <a:lnTo>
                    <a:pt x="4232" y="163665"/>
                  </a:lnTo>
                  <a:lnTo>
                    <a:pt x="22016" y="143687"/>
                  </a:lnTo>
                  <a:lnTo>
                    <a:pt x="37439" y="137826"/>
                  </a:lnTo>
                  <a:lnTo>
                    <a:pt x="46730" y="136263"/>
                  </a:lnTo>
                  <a:lnTo>
                    <a:pt x="53848" y="137995"/>
                  </a:lnTo>
                  <a:lnTo>
                    <a:pt x="59518" y="141923"/>
                  </a:lnTo>
                  <a:lnTo>
                    <a:pt x="79679" y="168156"/>
                  </a:lnTo>
                  <a:lnTo>
                    <a:pt x="83099" y="186300"/>
                  </a:lnTo>
                  <a:lnTo>
                    <a:pt x="80613" y="205767"/>
                  </a:lnTo>
                  <a:lnTo>
                    <a:pt x="73344" y="223664"/>
                  </a:lnTo>
                  <a:lnTo>
                    <a:pt x="61485" y="235933"/>
                  </a:lnTo>
                  <a:lnTo>
                    <a:pt x="54438" y="240499"/>
                  </a:lnTo>
                  <a:lnTo>
                    <a:pt x="39214" y="243107"/>
                  </a:lnTo>
                  <a:lnTo>
                    <a:pt x="31271" y="242509"/>
                  </a:lnTo>
                  <a:lnTo>
                    <a:pt x="25050" y="238411"/>
                  </a:lnTo>
                  <a:lnTo>
                    <a:pt x="15674" y="223996"/>
                  </a:lnTo>
                  <a:lnTo>
                    <a:pt x="13356" y="205262"/>
                  </a:lnTo>
                  <a:lnTo>
                    <a:pt x="16332" y="184609"/>
                  </a:lnTo>
                  <a:lnTo>
                    <a:pt x="23819" y="163102"/>
                  </a:lnTo>
                  <a:lnTo>
                    <a:pt x="38241" y="146146"/>
                  </a:lnTo>
                  <a:lnTo>
                    <a:pt x="47264" y="139036"/>
                  </a:lnTo>
                  <a:lnTo>
                    <a:pt x="67152" y="133601"/>
                  </a:lnTo>
                  <a:lnTo>
                    <a:pt x="77633" y="133447"/>
                  </a:lnTo>
                  <a:lnTo>
                    <a:pt x="86469" y="136117"/>
                  </a:lnTo>
                  <a:lnTo>
                    <a:pt x="101219" y="146481"/>
                  </a:lnTo>
                  <a:lnTo>
                    <a:pt x="104967" y="153128"/>
                  </a:lnTo>
                  <a:lnTo>
                    <a:pt x="106666" y="167910"/>
                  </a:lnTo>
                  <a:lnTo>
                    <a:pt x="102072" y="194452"/>
                  </a:lnTo>
                  <a:lnTo>
                    <a:pt x="120579" y="166348"/>
                  </a:lnTo>
                  <a:lnTo>
                    <a:pt x="134253" y="157759"/>
                  </a:lnTo>
                  <a:lnTo>
                    <a:pt x="149577" y="155791"/>
                  </a:lnTo>
                  <a:lnTo>
                    <a:pt x="164708" y="158923"/>
                  </a:lnTo>
                  <a:lnTo>
                    <a:pt x="177596" y="166479"/>
                  </a:lnTo>
                  <a:lnTo>
                    <a:pt x="180849" y="172007"/>
                  </a:lnTo>
                  <a:lnTo>
                    <a:pt x="184617" y="222556"/>
                  </a:lnTo>
                  <a:lnTo>
                    <a:pt x="195074" y="240371"/>
                  </a:lnTo>
                  <a:lnTo>
                    <a:pt x="201746" y="245307"/>
                  </a:lnTo>
                  <a:lnTo>
                    <a:pt x="208967" y="247673"/>
                  </a:lnTo>
                  <a:lnTo>
                    <a:pt x="216556" y="248326"/>
                  </a:lnTo>
                  <a:lnTo>
                    <a:pt x="222539" y="245988"/>
                  </a:lnTo>
                  <a:lnTo>
                    <a:pt x="231652" y="235993"/>
                  </a:lnTo>
                  <a:lnTo>
                    <a:pt x="241981" y="214772"/>
                  </a:lnTo>
                  <a:lnTo>
                    <a:pt x="246480" y="186500"/>
                  </a:lnTo>
                  <a:lnTo>
                    <a:pt x="242601" y="167949"/>
                  </a:lnTo>
                  <a:lnTo>
                    <a:pt x="238978" y="159118"/>
                  </a:lnTo>
                  <a:lnTo>
                    <a:pt x="227556" y="146841"/>
                  </a:lnTo>
                  <a:lnTo>
                    <a:pt x="220627" y="142273"/>
                  </a:lnTo>
                  <a:lnTo>
                    <a:pt x="216932" y="142001"/>
                  </a:lnTo>
                  <a:lnTo>
                    <a:pt x="215393" y="144594"/>
                  </a:lnTo>
                  <a:lnTo>
                    <a:pt x="215291" y="149096"/>
                  </a:lnTo>
                  <a:lnTo>
                    <a:pt x="216149" y="152097"/>
                  </a:lnTo>
                  <a:lnTo>
                    <a:pt x="217645" y="154098"/>
                  </a:lnTo>
                  <a:lnTo>
                    <a:pt x="22341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765650" y="3966171"/>
              <a:ext cx="319462" cy="152403"/>
            </a:xfrm>
            <a:custGeom>
              <a:avLst/>
              <a:gdLst/>
              <a:ahLst/>
              <a:cxnLst/>
              <a:rect l="0" t="0" r="0" b="0"/>
              <a:pathLst>
                <a:path w="319462" h="152403">
                  <a:moveTo>
                    <a:pt x="11582" y="2969"/>
                  </a:moveTo>
                  <a:lnTo>
                    <a:pt x="4939" y="59741"/>
                  </a:lnTo>
                  <a:lnTo>
                    <a:pt x="0" y="81209"/>
                  </a:lnTo>
                  <a:lnTo>
                    <a:pt x="2011" y="88413"/>
                  </a:lnTo>
                  <a:lnTo>
                    <a:pt x="7050" y="93216"/>
                  </a:lnTo>
                  <a:lnTo>
                    <a:pt x="14108" y="96418"/>
                  </a:lnTo>
                  <a:lnTo>
                    <a:pt x="18813" y="102251"/>
                  </a:lnTo>
                  <a:lnTo>
                    <a:pt x="24041" y="118594"/>
                  </a:lnTo>
                  <a:lnTo>
                    <a:pt x="28209" y="121657"/>
                  </a:lnTo>
                  <a:lnTo>
                    <a:pt x="33761" y="120926"/>
                  </a:lnTo>
                  <a:lnTo>
                    <a:pt x="40236" y="117665"/>
                  </a:lnTo>
                  <a:lnTo>
                    <a:pt x="49897" y="106645"/>
                  </a:lnTo>
                  <a:lnTo>
                    <a:pt x="63632" y="72553"/>
                  </a:lnTo>
                  <a:lnTo>
                    <a:pt x="80867" y="12712"/>
                  </a:lnTo>
                  <a:lnTo>
                    <a:pt x="86433" y="6690"/>
                  </a:lnTo>
                  <a:lnTo>
                    <a:pt x="102480" y="0"/>
                  </a:lnTo>
                  <a:lnTo>
                    <a:pt x="106389" y="990"/>
                  </a:lnTo>
                  <a:lnTo>
                    <a:pt x="107146" y="4423"/>
                  </a:lnTo>
                  <a:lnTo>
                    <a:pt x="103910" y="34281"/>
                  </a:lnTo>
                  <a:lnTo>
                    <a:pt x="114765" y="86006"/>
                  </a:lnTo>
                  <a:lnTo>
                    <a:pt x="123563" y="119430"/>
                  </a:lnTo>
                  <a:lnTo>
                    <a:pt x="122064" y="136091"/>
                  </a:lnTo>
                  <a:lnTo>
                    <a:pt x="118521" y="142567"/>
                  </a:lnTo>
                  <a:lnTo>
                    <a:pt x="107188" y="152230"/>
                  </a:lnTo>
                  <a:lnTo>
                    <a:pt x="102131" y="152402"/>
                  </a:lnTo>
                  <a:lnTo>
                    <a:pt x="97836" y="149744"/>
                  </a:lnTo>
                  <a:lnTo>
                    <a:pt x="94047" y="145198"/>
                  </a:lnTo>
                  <a:lnTo>
                    <a:pt x="93371" y="139394"/>
                  </a:lnTo>
                  <a:lnTo>
                    <a:pt x="97550" y="125548"/>
                  </a:lnTo>
                  <a:lnTo>
                    <a:pt x="114717" y="102159"/>
                  </a:lnTo>
                  <a:lnTo>
                    <a:pt x="174828" y="55453"/>
                  </a:lnTo>
                  <a:lnTo>
                    <a:pt x="187336" y="34546"/>
                  </a:lnTo>
                  <a:lnTo>
                    <a:pt x="187923" y="31417"/>
                  </a:lnTo>
                  <a:lnTo>
                    <a:pt x="186465" y="31180"/>
                  </a:lnTo>
                  <a:lnTo>
                    <a:pt x="183644" y="32871"/>
                  </a:lnTo>
                  <a:lnTo>
                    <a:pt x="175257" y="48503"/>
                  </a:lnTo>
                  <a:lnTo>
                    <a:pt x="166916" y="70702"/>
                  </a:lnTo>
                  <a:lnTo>
                    <a:pt x="166295" y="86697"/>
                  </a:lnTo>
                  <a:lnTo>
                    <a:pt x="167424" y="94845"/>
                  </a:lnTo>
                  <a:lnTo>
                    <a:pt x="170950" y="99353"/>
                  </a:lnTo>
                  <a:lnTo>
                    <a:pt x="176075" y="101434"/>
                  </a:lnTo>
                  <a:lnTo>
                    <a:pt x="204229" y="106965"/>
                  </a:lnTo>
                  <a:lnTo>
                    <a:pt x="208430" y="112056"/>
                  </a:lnTo>
                  <a:lnTo>
                    <a:pt x="210634" y="127574"/>
                  </a:lnTo>
                  <a:lnTo>
                    <a:pt x="206066" y="141868"/>
                  </a:lnTo>
                  <a:lnTo>
                    <a:pt x="202259" y="148268"/>
                  </a:lnTo>
                  <a:lnTo>
                    <a:pt x="201570" y="150686"/>
                  </a:lnTo>
                  <a:lnTo>
                    <a:pt x="202960" y="150449"/>
                  </a:lnTo>
                  <a:lnTo>
                    <a:pt x="209435" y="144330"/>
                  </a:lnTo>
                  <a:lnTo>
                    <a:pt x="231124" y="120266"/>
                  </a:lnTo>
                  <a:lnTo>
                    <a:pt x="271550" y="88716"/>
                  </a:lnTo>
                  <a:lnTo>
                    <a:pt x="319461" y="695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17445" y="2704341"/>
            <a:ext cx="1406258" cy="1346196"/>
            <a:chOff x="5117445" y="2704341"/>
            <a:chExt cx="1406258" cy="1346196"/>
          </a:xfrm>
        </p:grpSpPr>
        <p:sp>
          <p:nvSpPr>
            <p:cNvPr id="104" name="Freeform 103"/>
            <p:cNvSpPr/>
            <p:nvPr/>
          </p:nvSpPr>
          <p:spPr>
            <a:xfrm>
              <a:off x="5121743" y="2712662"/>
              <a:ext cx="194104" cy="454528"/>
            </a:xfrm>
            <a:custGeom>
              <a:avLst/>
              <a:gdLst/>
              <a:ahLst/>
              <a:cxnLst/>
              <a:rect l="0" t="0" r="0" b="0"/>
              <a:pathLst>
                <a:path w="194104" h="454528">
                  <a:moveTo>
                    <a:pt x="12344" y="0"/>
                  </a:moveTo>
                  <a:lnTo>
                    <a:pt x="5701" y="59546"/>
                  </a:lnTo>
                  <a:lnTo>
                    <a:pt x="0" y="108147"/>
                  </a:lnTo>
                  <a:lnTo>
                    <a:pt x="2420" y="157167"/>
                  </a:lnTo>
                  <a:lnTo>
                    <a:pt x="6172" y="210684"/>
                  </a:lnTo>
                  <a:lnTo>
                    <a:pt x="15446" y="239632"/>
                  </a:lnTo>
                  <a:lnTo>
                    <a:pt x="55919" y="302112"/>
                  </a:lnTo>
                  <a:lnTo>
                    <a:pt x="77311" y="364419"/>
                  </a:lnTo>
                  <a:lnTo>
                    <a:pt x="91916" y="418112"/>
                  </a:lnTo>
                  <a:lnTo>
                    <a:pt x="97944" y="442239"/>
                  </a:lnTo>
                  <a:lnTo>
                    <a:pt x="103619" y="449228"/>
                  </a:lnTo>
                  <a:lnTo>
                    <a:pt x="111101" y="452962"/>
                  </a:lnTo>
                  <a:lnTo>
                    <a:pt x="119787" y="454527"/>
                  </a:lnTo>
                  <a:lnTo>
                    <a:pt x="126503" y="452797"/>
                  </a:lnTo>
                  <a:lnTo>
                    <a:pt x="131904" y="448870"/>
                  </a:lnTo>
                  <a:lnTo>
                    <a:pt x="141295" y="434336"/>
                  </a:lnTo>
                  <a:lnTo>
                    <a:pt x="163432" y="372985"/>
                  </a:lnTo>
                  <a:lnTo>
                    <a:pt x="178572" y="309786"/>
                  </a:lnTo>
                  <a:lnTo>
                    <a:pt x="186889" y="246938"/>
                  </a:lnTo>
                  <a:lnTo>
                    <a:pt x="194103" y="188986"/>
                  </a:lnTo>
                  <a:lnTo>
                    <a:pt x="188649" y="128255"/>
                  </a:lnTo>
                  <a:lnTo>
                    <a:pt x="182977" y="74438"/>
                  </a:lnTo>
                  <a:lnTo>
                    <a:pt x="187086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420530" y="2950352"/>
              <a:ext cx="304352" cy="146305"/>
            </a:xfrm>
            <a:custGeom>
              <a:avLst/>
              <a:gdLst/>
              <a:ahLst/>
              <a:cxnLst/>
              <a:rect l="0" t="0" r="0" b="0"/>
              <a:pathLst>
                <a:path w="304352" h="146305">
                  <a:moveTo>
                    <a:pt x="4793" y="36904"/>
                  </a:moveTo>
                  <a:lnTo>
                    <a:pt x="2328" y="70645"/>
                  </a:lnTo>
                  <a:lnTo>
                    <a:pt x="0" y="87958"/>
                  </a:lnTo>
                  <a:lnTo>
                    <a:pt x="2046" y="107980"/>
                  </a:lnTo>
                  <a:lnTo>
                    <a:pt x="8504" y="124275"/>
                  </a:lnTo>
                  <a:lnTo>
                    <a:pt x="12814" y="131210"/>
                  </a:lnTo>
                  <a:lnTo>
                    <a:pt x="20311" y="134908"/>
                  </a:lnTo>
                  <a:lnTo>
                    <a:pt x="40968" y="136551"/>
                  </a:lnTo>
                  <a:lnTo>
                    <a:pt x="60627" y="129269"/>
                  </a:lnTo>
                  <a:lnTo>
                    <a:pt x="69753" y="123444"/>
                  </a:lnTo>
                  <a:lnTo>
                    <a:pt x="82358" y="107110"/>
                  </a:lnTo>
                  <a:lnTo>
                    <a:pt x="97983" y="66490"/>
                  </a:lnTo>
                  <a:lnTo>
                    <a:pt x="102672" y="33857"/>
                  </a:lnTo>
                  <a:lnTo>
                    <a:pt x="98837" y="14285"/>
                  </a:lnTo>
                  <a:lnTo>
                    <a:pt x="95226" y="5183"/>
                  </a:lnTo>
                  <a:lnTo>
                    <a:pt x="90045" y="964"/>
                  </a:lnTo>
                  <a:lnTo>
                    <a:pt x="83818" y="0"/>
                  </a:lnTo>
                  <a:lnTo>
                    <a:pt x="76892" y="1207"/>
                  </a:lnTo>
                  <a:lnTo>
                    <a:pt x="64266" y="12410"/>
                  </a:lnTo>
                  <a:lnTo>
                    <a:pt x="45510" y="45318"/>
                  </a:lnTo>
                  <a:lnTo>
                    <a:pt x="43847" y="61909"/>
                  </a:lnTo>
                  <a:lnTo>
                    <a:pt x="44697" y="70216"/>
                  </a:lnTo>
                  <a:lnTo>
                    <a:pt x="47113" y="73905"/>
                  </a:lnTo>
                  <a:lnTo>
                    <a:pt x="50573" y="74515"/>
                  </a:lnTo>
                  <a:lnTo>
                    <a:pt x="73830" y="62208"/>
                  </a:lnTo>
                  <a:lnTo>
                    <a:pt x="121505" y="31143"/>
                  </a:lnTo>
                  <a:lnTo>
                    <a:pt x="128829" y="29366"/>
                  </a:lnTo>
                  <a:lnTo>
                    <a:pt x="135561" y="30029"/>
                  </a:lnTo>
                  <a:lnTo>
                    <a:pt x="141898" y="32321"/>
                  </a:lnTo>
                  <a:lnTo>
                    <a:pt x="147048" y="37547"/>
                  </a:lnTo>
                  <a:lnTo>
                    <a:pt x="165041" y="78412"/>
                  </a:lnTo>
                  <a:lnTo>
                    <a:pt x="172867" y="133274"/>
                  </a:lnTo>
                  <a:lnTo>
                    <a:pt x="175090" y="142756"/>
                  </a:lnTo>
                  <a:lnTo>
                    <a:pt x="177496" y="146304"/>
                  </a:lnTo>
                  <a:lnTo>
                    <a:pt x="180025" y="145895"/>
                  </a:lnTo>
                  <a:lnTo>
                    <a:pt x="182636" y="142849"/>
                  </a:lnTo>
                  <a:lnTo>
                    <a:pt x="201744" y="86060"/>
                  </a:lnTo>
                  <a:lnTo>
                    <a:pt x="220013" y="38081"/>
                  </a:lnTo>
                  <a:lnTo>
                    <a:pt x="226861" y="32142"/>
                  </a:lnTo>
                  <a:lnTo>
                    <a:pt x="244332" y="25542"/>
                  </a:lnTo>
                  <a:lnTo>
                    <a:pt x="304351" y="202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759816" y="2809644"/>
              <a:ext cx="156450" cy="307898"/>
            </a:xfrm>
            <a:custGeom>
              <a:avLst/>
              <a:gdLst/>
              <a:ahLst/>
              <a:cxnLst/>
              <a:rect l="0" t="0" r="0" b="0"/>
              <a:pathLst>
                <a:path w="156450" h="307898">
                  <a:moveTo>
                    <a:pt x="89881" y="61118"/>
                  </a:moveTo>
                  <a:lnTo>
                    <a:pt x="69951" y="76253"/>
                  </a:lnTo>
                  <a:lnTo>
                    <a:pt x="44236" y="110472"/>
                  </a:lnTo>
                  <a:lnTo>
                    <a:pt x="26650" y="164936"/>
                  </a:lnTo>
                  <a:lnTo>
                    <a:pt x="12292" y="221783"/>
                  </a:lnTo>
                  <a:lnTo>
                    <a:pt x="0" y="281377"/>
                  </a:lnTo>
                  <a:lnTo>
                    <a:pt x="4014" y="298003"/>
                  </a:lnTo>
                  <a:lnTo>
                    <a:pt x="7673" y="305025"/>
                  </a:lnTo>
                  <a:lnTo>
                    <a:pt x="11962" y="307858"/>
                  </a:lnTo>
                  <a:lnTo>
                    <a:pt x="16670" y="307897"/>
                  </a:lnTo>
                  <a:lnTo>
                    <a:pt x="26832" y="303009"/>
                  </a:lnTo>
                  <a:lnTo>
                    <a:pt x="37512" y="294674"/>
                  </a:lnTo>
                  <a:lnTo>
                    <a:pt x="58511" y="249532"/>
                  </a:lnTo>
                  <a:lnTo>
                    <a:pt x="75534" y="187403"/>
                  </a:lnTo>
                  <a:lnTo>
                    <a:pt x="89818" y="125779"/>
                  </a:lnTo>
                  <a:lnTo>
                    <a:pt x="97098" y="64736"/>
                  </a:lnTo>
                  <a:lnTo>
                    <a:pt x="98057" y="4112"/>
                  </a:lnTo>
                  <a:lnTo>
                    <a:pt x="97181" y="0"/>
                  </a:lnTo>
                  <a:lnTo>
                    <a:pt x="95672" y="1881"/>
                  </a:lnTo>
                  <a:lnTo>
                    <a:pt x="91597" y="24150"/>
                  </a:lnTo>
                  <a:lnTo>
                    <a:pt x="84388" y="76521"/>
                  </a:lnTo>
                  <a:lnTo>
                    <a:pt x="84584" y="123606"/>
                  </a:lnTo>
                  <a:lnTo>
                    <a:pt x="90108" y="176322"/>
                  </a:lnTo>
                  <a:lnTo>
                    <a:pt x="101260" y="225914"/>
                  </a:lnTo>
                  <a:lnTo>
                    <a:pt x="120996" y="267179"/>
                  </a:lnTo>
                  <a:lnTo>
                    <a:pt x="127266" y="273382"/>
                  </a:lnTo>
                  <a:lnTo>
                    <a:pt x="156449" y="285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091848" y="2938481"/>
              <a:ext cx="112059" cy="352540"/>
            </a:xfrm>
            <a:custGeom>
              <a:avLst/>
              <a:gdLst/>
              <a:ahLst/>
              <a:cxnLst/>
              <a:rect l="0" t="0" r="0" b="0"/>
              <a:pathLst>
                <a:path w="112059" h="352540">
                  <a:moveTo>
                    <a:pt x="24122" y="107023"/>
                  </a:moveTo>
                  <a:lnTo>
                    <a:pt x="19329" y="132671"/>
                  </a:lnTo>
                  <a:lnTo>
                    <a:pt x="20436" y="165405"/>
                  </a:lnTo>
                  <a:lnTo>
                    <a:pt x="16412" y="222029"/>
                  </a:lnTo>
                  <a:lnTo>
                    <a:pt x="15058" y="272592"/>
                  </a:lnTo>
                  <a:lnTo>
                    <a:pt x="9251" y="334913"/>
                  </a:lnTo>
                  <a:lnTo>
                    <a:pt x="7343" y="352539"/>
                  </a:lnTo>
                  <a:lnTo>
                    <a:pt x="5540" y="352061"/>
                  </a:lnTo>
                  <a:lnTo>
                    <a:pt x="3413" y="348045"/>
                  </a:lnTo>
                  <a:lnTo>
                    <a:pt x="0" y="296946"/>
                  </a:lnTo>
                  <a:lnTo>
                    <a:pt x="1791" y="240419"/>
                  </a:lnTo>
                  <a:lnTo>
                    <a:pt x="10774" y="184737"/>
                  </a:lnTo>
                  <a:lnTo>
                    <a:pt x="21451" y="130147"/>
                  </a:lnTo>
                  <a:lnTo>
                    <a:pt x="34929" y="85258"/>
                  </a:lnTo>
                  <a:lnTo>
                    <a:pt x="59359" y="29949"/>
                  </a:lnTo>
                  <a:lnTo>
                    <a:pt x="70294" y="11747"/>
                  </a:lnTo>
                  <a:lnTo>
                    <a:pt x="84399" y="575"/>
                  </a:lnTo>
                  <a:lnTo>
                    <a:pt x="91119" y="0"/>
                  </a:lnTo>
                  <a:lnTo>
                    <a:pt x="97449" y="2390"/>
                  </a:lnTo>
                  <a:lnTo>
                    <a:pt x="103517" y="6757"/>
                  </a:lnTo>
                  <a:lnTo>
                    <a:pt x="107563" y="13367"/>
                  </a:lnTo>
                  <a:lnTo>
                    <a:pt x="112058" y="30573"/>
                  </a:lnTo>
                  <a:lnTo>
                    <a:pt x="110171" y="56634"/>
                  </a:lnTo>
                  <a:lnTo>
                    <a:pt x="89603" y="111813"/>
                  </a:lnTo>
                  <a:lnTo>
                    <a:pt x="68286" y="143513"/>
                  </a:lnTo>
                  <a:lnTo>
                    <a:pt x="63735" y="145218"/>
                  </a:lnTo>
                  <a:lnTo>
                    <a:pt x="59777" y="143581"/>
                  </a:lnTo>
                  <a:lnTo>
                    <a:pt x="56213" y="139716"/>
                  </a:lnTo>
                  <a:lnTo>
                    <a:pt x="54762" y="135290"/>
                  </a:lnTo>
                  <a:lnTo>
                    <a:pt x="57407" y="1153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224144" y="2953972"/>
              <a:ext cx="116496" cy="108175"/>
            </a:xfrm>
            <a:custGeom>
              <a:avLst/>
              <a:gdLst/>
              <a:ahLst/>
              <a:cxnLst/>
              <a:rect l="0" t="0" r="0" b="0"/>
              <a:pathLst>
                <a:path w="116496" h="108175">
                  <a:moveTo>
                    <a:pt x="0" y="0"/>
                  </a:moveTo>
                  <a:lnTo>
                    <a:pt x="8835" y="13252"/>
                  </a:lnTo>
                  <a:lnTo>
                    <a:pt x="14329" y="43580"/>
                  </a:lnTo>
                  <a:lnTo>
                    <a:pt x="15957" y="77426"/>
                  </a:lnTo>
                  <a:lnTo>
                    <a:pt x="18035" y="83053"/>
                  </a:lnTo>
                  <a:lnTo>
                    <a:pt x="21269" y="84955"/>
                  </a:lnTo>
                  <a:lnTo>
                    <a:pt x="25274" y="84373"/>
                  </a:lnTo>
                  <a:lnTo>
                    <a:pt x="28869" y="80288"/>
                  </a:lnTo>
                  <a:lnTo>
                    <a:pt x="64218" y="21000"/>
                  </a:lnTo>
                  <a:lnTo>
                    <a:pt x="87164" y="6032"/>
                  </a:lnTo>
                  <a:lnTo>
                    <a:pt x="85846" y="5870"/>
                  </a:lnTo>
                  <a:lnTo>
                    <a:pt x="82194" y="6687"/>
                  </a:lnTo>
                  <a:lnTo>
                    <a:pt x="73205" y="14992"/>
                  </a:lnTo>
                  <a:lnTo>
                    <a:pt x="63971" y="28853"/>
                  </a:lnTo>
                  <a:lnTo>
                    <a:pt x="56785" y="47340"/>
                  </a:lnTo>
                  <a:lnTo>
                    <a:pt x="55440" y="65419"/>
                  </a:lnTo>
                  <a:lnTo>
                    <a:pt x="56376" y="74123"/>
                  </a:lnTo>
                  <a:lnTo>
                    <a:pt x="64812" y="91191"/>
                  </a:lnTo>
                  <a:lnTo>
                    <a:pt x="70945" y="99626"/>
                  </a:lnTo>
                  <a:lnTo>
                    <a:pt x="78732" y="104324"/>
                  </a:lnTo>
                  <a:lnTo>
                    <a:pt x="116495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357281" y="2929009"/>
              <a:ext cx="73148" cy="181699"/>
            </a:xfrm>
            <a:custGeom>
              <a:avLst/>
              <a:gdLst/>
              <a:ahLst/>
              <a:cxnLst/>
              <a:rect l="0" t="0" r="0" b="0"/>
              <a:pathLst>
                <a:path w="73148" h="181699">
                  <a:moveTo>
                    <a:pt x="66568" y="0"/>
                  </a:moveTo>
                  <a:lnTo>
                    <a:pt x="47563" y="7568"/>
                  </a:lnTo>
                  <a:lnTo>
                    <a:pt x="30632" y="21761"/>
                  </a:lnTo>
                  <a:lnTo>
                    <a:pt x="19470" y="35559"/>
                  </a:lnTo>
                  <a:lnTo>
                    <a:pt x="15741" y="53403"/>
                  </a:lnTo>
                  <a:lnTo>
                    <a:pt x="16041" y="63339"/>
                  </a:lnTo>
                  <a:lnTo>
                    <a:pt x="19015" y="71812"/>
                  </a:lnTo>
                  <a:lnTo>
                    <a:pt x="29716" y="86157"/>
                  </a:lnTo>
                  <a:lnTo>
                    <a:pt x="70889" y="114649"/>
                  </a:lnTo>
                  <a:lnTo>
                    <a:pt x="73147" y="121736"/>
                  </a:lnTo>
                  <a:lnTo>
                    <a:pt x="70725" y="139473"/>
                  </a:lnTo>
                  <a:lnTo>
                    <a:pt x="58965" y="161415"/>
                  </a:lnTo>
                  <a:lnTo>
                    <a:pt x="39353" y="179628"/>
                  </a:lnTo>
                  <a:lnTo>
                    <a:pt x="31783" y="181698"/>
                  </a:lnTo>
                  <a:lnTo>
                    <a:pt x="15975" y="179066"/>
                  </a:lnTo>
                  <a:lnTo>
                    <a:pt x="10650" y="175776"/>
                  </a:lnTo>
                  <a:lnTo>
                    <a:pt x="7100" y="17173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432170" y="2904046"/>
              <a:ext cx="91533" cy="216348"/>
            </a:xfrm>
            <a:custGeom>
              <a:avLst/>
              <a:gdLst/>
              <a:ahLst/>
              <a:cxnLst/>
              <a:rect l="0" t="0" r="0" b="0"/>
              <a:pathLst>
                <a:path w="91533" h="216348">
                  <a:moveTo>
                    <a:pt x="91532" y="0"/>
                  </a:moveTo>
                  <a:lnTo>
                    <a:pt x="68368" y="39163"/>
                  </a:lnTo>
                  <a:lnTo>
                    <a:pt x="61246" y="70262"/>
                  </a:lnTo>
                  <a:lnTo>
                    <a:pt x="63553" y="98481"/>
                  </a:lnTo>
                  <a:lnTo>
                    <a:pt x="72625" y="115885"/>
                  </a:lnTo>
                  <a:lnTo>
                    <a:pt x="78927" y="124409"/>
                  </a:lnTo>
                  <a:lnTo>
                    <a:pt x="83464" y="143742"/>
                  </a:lnTo>
                  <a:lnTo>
                    <a:pt x="83380" y="154076"/>
                  </a:lnTo>
                  <a:lnTo>
                    <a:pt x="80550" y="162814"/>
                  </a:lnTo>
                  <a:lnTo>
                    <a:pt x="52898" y="196091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08985" y="3353383"/>
              <a:ext cx="216339" cy="211207"/>
            </a:xfrm>
            <a:custGeom>
              <a:avLst/>
              <a:gdLst/>
              <a:ahLst/>
              <a:cxnLst/>
              <a:rect l="0" t="0" r="0" b="0"/>
              <a:pathLst>
                <a:path w="216339" h="211207">
                  <a:moveTo>
                    <a:pt x="8312" y="0"/>
                  </a:moveTo>
                  <a:lnTo>
                    <a:pt x="2594" y="21778"/>
                  </a:lnTo>
                  <a:lnTo>
                    <a:pt x="334" y="77426"/>
                  </a:lnTo>
                  <a:lnTo>
                    <a:pt x="59" y="139151"/>
                  </a:lnTo>
                  <a:lnTo>
                    <a:pt x="4" y="192297"/>
                  </a:lnTo>
                  <a:lnTo>
                    <a:pt x="0" y="205861"/>
                  </a:lnTo>
                  <a:lnTo>
                    <a:pt x="2771" y="211206"/>
                  </a:lnTo>
                  <a:lnTo>
                    <a:pt x="7392" y="211070"/>
                  </a:lnTo>
                  <a:lnTo>
                    <a:pt x="13246" y="207282"/>
                  </a:lnTo>
                  <a:lnTo>
                    <a:pt x="22216" y="195676"/>
                  </a:lnTo>
                  <a:lnTo>
                    <a:pt x="48627" y="132387"/>
                  </a:lnTo>
                  <a:lnTo>
                    <a:pt x="64225" y="106513"/>
                  </a:lnTo>
                  <a:lnTo>
                    <a:pt x="71476" y="102444"/>
                  </a:lnTo>
                  <a:lnTo>
                    <a:pt x="89393" y="100388"/>
                  </a:lnTo>
                  <a:lnTo>
                    <a:pt x="107218" y="105021"/>
                  </a:lnTo>
                  <a:lnTo>
                    <a:pt x="115855" y="108845"/>
                  </a:lnTo>
                  <a:lnTo>
                    <a:pt x="132848" y="110629"/>
                  </a:lnTo>
                  <a:lnTo>
                    <a:pt x="141262" y="109811"/>
                  </a:lnTo>
                  <a:lnTo>
                    <a:pt x="155543" y="101505"/>
                  </a:lnTo>
                  <a:lnTo>
                    <a:pt x="173978" y="78769"/>
                  </a:lnTo>
                  <a:lnTo>
                    <a:pt x="183643" y="59047"/>
                  </a:lnTo>
                  <a:lnTo>
                    <a:pt x="187939" y="37954"/>
                  </a:lnTo>
                  <a:lnTo>
                    <a:pt x="184461" y="31774"/>
                  </a:lnTo>
                  <a:lnTo>
                    <a:pt x="177520" y="28579"/>
                  </a:lnTo>
                  <a:lnTo>
                    <a:pt x="168270" y="27373"/>
                  </a:lnTo>
                  <a:lnTo>
                    <a:pt x="159330" y="31193"/>
                  </a:lnTo>
                  <a:lnTo>
                    <a:pt x="142000" y="47764"/>
                  </a:lnTo>
                  <a:lnTo>
                    <a:pt x="125484" y="91918"/>
                  </a:lnTo>
                  <a:lnTo>
                    <a:pt x="123569" y="128320"/>
                  </a:lnTo>
                  <a:lnTo>
                    <a:pt x="128858" y="161089"/>
                  </a:lnTo>
                  <a:lnTo>
                    <a:pt x="133055" y="169338"/>
                  </a:lnTo>
                  <a:lnTo>
                    <a:pt x="145115" y="180969"/>
                  </a:lnTo>
                  <a:lnTo>
                    <a:pt x="162186" y="184289"/>
                  </a:lnTo>
                  <a:lnTo>
                    <a:pt x="181176" y="181759"/>
                  </a:lnTo>
                  <a:lnTo>
                    <a:pt x="216338" y="166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408681" y="3411630"/>
              <a:ext cx="101410" cy="197701"/>
            </a:xfrm>
            <a:custGeom>
              <a:avLst/>
              <a:gdLst/>
              <a:ahLst/>
              <a:cxnLst/>
              <a:rect l="0" t="0" r="0" b="0"/>
              <a:pathLst>
                <a:path w="101410" h="197701">
                  <a:moveTo>
                    <a:pt x="91532" y="0"/>
                  </a:moveTo>
                  <a:lnTo>
                    <a:pt x="68368" y="27581"/>
                  </a:lnTo>
                  <a:lnTo>
                    <a:pt x="65211" y="47699"/>
                  </a:lnTo>
                  <a:lnTo>
                    <a:pt x="67815" y="70201"/>
                  </a:lnTo>
                  <a:lnTo>
                    <a:pt x="89183" y="123479"/>
                  </a:lnTo>
                  <a:lnTo>
                    <a:pt x="98501" y="136857"/>
                  </a:lnTo>
                  <a:lnTo>
                    <a:pt x="101409" y="153898"/>
                  </a:lnTo>
                  <a:lnTo>
                    <a:pt x="100891" y="163620"/>
                  </a:lnTo>
                  <a:lnTo>
                    <a:pt x="97771" y="171025"/>
                  </a:lnTo>
                  <a:lnTo>
                    <a:pt x="86908" y="181719"/>
                  </a:lnTo>
                  <a:lnTo>
                    <a:pt x="60782" y="192938"/>
                  </a:lnTo>
                  <a:lnTo>
                    <a:pt x="29618" y="197700"/>
                  </a:lnTo>
                  <a:lnTo>
                    <a:pt x="21595" y="195595"/>
                  </a:lnTo>
                  <a:lnTo>
                    <a:pt x="15321" y="191418"/>
                  </a:lnTo>
                  <a:lnTo>
                    <a:pt x="6810" y="181229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545162" y="3419951"/>
              <a:ext cx="396067" cy="318543"/>
            </a:xfrm>
            <a:custGeom>
              <a:avLst/>
              <a:gdLst/>
              <a:ahLst/>
              <a:cxnLst/>
              <a:rect l="0" t="0" r="0" b="0"/>
              <a:pathLst>
                <a:path w="396067" h="318543">
                  <a:moveTo>
                    <a:pt x="38262" y="0"/>
                  </a:moveTo>
                  <a:lnTo>
                    <a:pt x="47096" y="8835"/>
                  </a:lnTo>
                  <a:lnTo>
                    <a:pt x="52590" y="40833"/>
                  </a:lnTo>
                  <a:lnTo>
                    <a:pt x="54218" y="89864"/>
                  </a:lnTo>
                  <a:lnTo>
                    <a:pt x="49050" y="151128"/>
                  </a:lnTo>
                  <a:lnTo>
                    <a:pt x="44604" y="205279"/>
                  </a:lnTo>
                  <a:lnTo>
                    <a:pt x="38172" y="262213"/>
                  </a:lnTo>
                  <a:lnTo>
                    <a:pt x="26790" y="311761"/>
                  </a:lnTo>
                  <a:lnTo>
                    <a:pt x="23217" y="316939"/>
                  </a:lnTo>
                  <a:lnTo>
                    <a:pt x="18986" y="318542"/>
                  </a:lnTo>
                  <a:lnTo>
                    <a:pt x="14316" y="317761"/>
                  </a:lnTo>
                  <a:lnTo>
                    <a:pt x="10279" y="311693"/>
                  </a:lnTo>
                  <a:lnTo>
                    <a:pt x="1104" y="277574"/>
                  </a:lnTo>
                  <a:lnTo>
                    <a:pt x="0" y="226626"/>
                  </a:lnTo>
                  <a:lnTo>
                    <a:pt x="6171" y="163734"/>
                  </a:lnTo>
                  <a:lnTo>
                    <a:pt x="22951" y="112128"/>
                  </a:lnTo>
                  <a:lnTo>
                    <a:pt x="38656" y="75136"/>
                  </a:lnTo>
                  <a:lnTo>
                    <a:pt x="64946" y="41654"/>
                  </a:lnTo>
                  <a:lnTo>
                    <a:pt x="73618" y="37939"/>
                  </a:lnTo>
                  <a:lnTo>
                    <a:pt x="93115" y="38743"/>
                  </a:lnTo>
                  <a:lnTo>
                    <a:pt x="100718" y="42471"/>
                  </a:lnTo>
                  <a:lnTo>
                    <a:pt x="111631" y="54009"/>
                  </a:lnTo>
                  <a:lnTo>
                    <a:pt x="113987" y="60969"/>
                  </a:lnTo>
                  <a:lnTo>
                    <a:pt x="114139" y="76099"/>
                  </a:lnTo>
                  <a:lnTo>
                    <a:pt x="105778" y="113207"/>
                  </a:lnTo>
                  <a:lnTo>
                    <a:pt x="96071" y="129491"/>
                  </a:lnTo>
                  <a:lnTo>
                    <a:pt x="118028" y="99921"/>
                  </a:lnTo>
                  <a:lnTo>
                    <a:pt x="147398" y="84320"/>
                  </a:lnTo>
                  <a:lnTo>
                    <a:pt x="169218" y="72752"/>
                  </a:lnTo>
                  <a:lnTo>
                    <a:pt x="175492" y="67917"/>
                  </a:lnTo>
                  <a:lnTo>
                    <a:pt x="177826" y="62845"/>
                  </a:lnTo>
                  <a:lnTo>
                    <a:pt x="177532" y="57614"/>
                  </a:lnTo>
                  <a:lnTo>
                    <a:pt x="175488" y="52278"/>
                  </a:lnTo>
                  <a:lnTo>
                    <a:pt x="171351" y="50569"/>
                  </a:lnTo>
                  <a:lnTo>
                    <a:pt x="159358" y="53602"/>
                  </a:lnTo>
                  <a:lnTo>
                    <a:pt x="154126" y="58849"/>
                  </a:lnTo>
                  <a:lnTo>
                    <a:pt x="145847" y="74540"/>
                  </a:lnTo>
                  <a:lnTo>
                    <a:pt x="140405" y="108584"/>
                  </a:lnTo>
                  <a:lnTo>
                    <a:pt x="144063" y="127155"/>
                  </a:lnTo>
                  <a:lnTo>
                    <a:pt x="147627" y="134697"/>
                  </a:lnTo>
                  <a:lnTo>
                    <a:pt x="153702" y="137875"/>
                  </a:lnTo>
                  <a:lnTo>
                    <a:pt x="170314" y="136475"/>
                  </a:lnTo>
                  <a:lnTo>
                    <a:pt x="177147" y="132589"/>
                  </a:lnTo>
                  <a:lnTo>
                    <a:pt x="187205" y="120874"/>
                  </a:lnTo>
                  <a:lnTo>
                    <a:pt x="210793" y="67054"/>
                  </a:lnTo>
                  <a:lnTo>
                    <a:pt x="214304" y="55797"/>
                  </a:lnTo>
                  <a:lnTo>
                    <a:pt x="218493" y="50142"/>
                  </a:lnTo>
                  <a:lnTo>
                    <a:pt x="223135" y="48221"/>
                  </a:lnTo>
                  <a:lnTo>
                    <a:pt x="228079" y="48789"/>
                  </a:lnTo>
                  <a:lnTo>
                    <a:pt x="232299" y="51942"/>
                  </a:lnTo>
                  <a:lnTo>
                    <a:pt x="244506" y="67782"/>
                  </a:lnTo>
                  <a:lnTo>
                    <a:pt x="257515" y="75737"/>
                  </a:lnTo>
                  <a:lnTo>
                    <a:pt x="289268" y="80996"/>
                  </a:lnTo>
                  <a:lnTo>
                    <a:pt x="309769" y="77295"/>
                  </a:lnTo>
                  <a:lnTo>
                    <a:pt x="319119" y="73719"/>
                  </a:lnTo>
                  <a:lnTo>
                    <a:pt x="327202" y="73185"/>
                  </a:lnTo>
                  <a:lnTo>
                    <a:pt x="341113" y="77522"/>
                  </a:lnTo>
                  <a:lnTo>
                    <a:pt x="345563" y="83116"/>
                  </a:lnTo>
                  <a:lnTo>
                    <a:pt x="350506" y="99194"/>
                  </a:lnTo>
                  <a:lnTo>
                    <a:pt x="355523" y="104036"/>
                  </a:lnTo>
                  <a:lnTo>
                    <a:pt x="362566" y="106340"/>
                  </a:lnTo>
                  <a:lnTo>
                    <a:pt x="377479" y="106434"/>
                  </a:lnTo>
                  <a:lnTo>
                    <a:pt x="39606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969399" y="3404829"/>
              <a:ext cx="387883" cy="223149"/>
            </a:xfrm>
            <a:custGeom>
              <a:avLst/>
              <a:gdLst/>
              <a:ahLst/>
              <a:cxnLst/>
              <a:rect l="0" t="0" r="0" b="0"/>
              <a:pathLst>
                <a:path w="387883" h="223149">
                  <a:moveTo>
                    <a:pt x="21756" y="31764"/>
                  </a:moveTo>
                  <a:lnTo>
                    <a:pt x="9394" y="52618"/>
                  </a:lnTo>
                  <a:lnTo>
                    <a:pt x="3010" y="70927"/>
                  </a:lnTo>
                  <a:lnTo>
                    <a:pt x="2021" y="88926"/>
                  </a:lnTo>
                  <a:lnTo>
                    <a:pt x="5589" y="105246"/>
                  </a:lnTo>
                  <a:lnTo>
                    <a:pt x="22946" y="130791"/>
                  </a:lnTo>
                  <a:lnTo>
                    <a:pt x="44180" y="153643"/>
                  </a:lnTo>
                  <a:lnTo>
                    <a:pt x="46876" y="161094"/>
                  </a:lnTo>
                  <a:lnTo>
                    <a:pt x="47405" y="179234"/>
                  </a:lnTo>
                  <a:lnTo>
                    <a:pt x="42093" y="194694"/>
                  </a:lnTo>
                  <a:lnTo>
                    <a:pt x="23615" y="219685"/>
                  </a:lnTo>
                  <a:lnTo>
                    <a:pt x="18373" y="221764"/>
                  </a:lnTo>
                  <a:lnTo>
                    <a:pt x="13028" y="221301"/>
                  </a:lnTo>
                  <a:lnTo>
                    <a:pt x="7616" y="219143"/>
                  </a:lnTo>
                  <a:lnTo>
                    <a:pt x="4008" y="214006"/>
                  </a:lnTo>
                  <a:lnTo>
                    <a:pt x="0" y="198437"/>
                  </a:lnTo>
                  <a:lnTo>
                    <a:pt x="2160" y="173296"/>
                  </a:lnTo>
                  <a:lnTo>
                    <a:pt x="23535" y="135158"/>
                  </a:lnTo>
                  <a:lnTo>
                    <a:pt x="41801" y="114996"/>
                  </a:lnTo>
                  <a:lnTo>
                    <a:pt x="56553" y="106355"/>
                  </a:lnTo>
                  <a:lnTo>
                    <a:pt x="72355" y="104363"/>
                  </a:lnTo>
                  <a:lnTo>
                    <a:pt x="80451" y="105127"/>
                  </a:lnTo>
                  <a:lnTo>
                    <a:pt x="86774" y="108409"/>
                  </a:lnTo>
                  <a:lnTo>
                    <a:pt x="96264" y="119453"/>
                  </a:lnTo>
                  <a:lnTo>
                    <a:pt x="102388" y="150099"/>
                  </a:lnTo>
                  <a:lnTo>
                    <a:pt x="98890" y="167876"/>
                  </a:lnTo>
                  <a:lnTo>
                    <a:pt x="95368" y="175205"/>
                  </a:lnTo>
                  <a:lnTo>
                    <a:pt x="93020" y="175469"/>
                  </a:lnTo>
                  <a:lnTo>
                    <a:pt x="90411" y="163434"/>
                  </a:lnTo>
                  <a:lnTo>
                    <a:pt x="94455" y="110473"/>
                  </a:lnTo>
                  <a:lnTo>
                    <a:pt x="98679" y="48510"/>
                  </a:lnTo>
                  <a:lnTo>
                    <a:pt x="108142" y="8465"/>
                  </a:lnTo>
                  <a:lnTo>
                    <a:pt x="112631" y="3287"/>
                  </a:lnTo>
                  <a:lnTo>
                    <a:pt x="118397" y="760"/>
                  </a:lnTo>
                  <a:lnTo>
                    <a:pt x="125015" y="0"/>
                  </a:lnTo>
                  <a:lnTo>
                    <a:pt x="129426" y="3192"/>
                  </a:lnTo>
                  <a:lnTo>
                    <a:pt x="149488" y="65178"/>
                  </a:lnTo>
                  <a:lnTo>
                    <a:pt x="167845" y="124227"/>
                  </a:lnTo>
                  <a:lnTo>
                    <a:pt x="171049" y="176483"/>
                  </a:lnTo>
                  <a:lnTo>
                    <a:pt x="173060" y="181868"/>
                  </a:lnTo>
                  <a:lnTo>
                    <a:pt x="176250" y="183609"/>
                  </a:lnTo>
                  <a:lnTo>
                    <a:pt x="180225" y="182920"/>
                  </a:lnTo>
                  <a:lnTo>
                    <a:pt x="189574" y="174759"/>
                  </a:lnTo>
                  <a:lnTo>
                    <a:pt x="227090" y="111316"/>
                  </a:lnTo>
                  <a:lnTo>
                    <a:pt x="233535" y="106064"/>
                  </a:lnTo>
                  <a:lnTo>
                    <a:pt x="240605" y="104411"/>
                  </a:lnTo>
                  <a:lnTo>
                    <a:pt x="279113" y="110228"/>
                  </a:lnTo>
                  <a:lnTo>
                    <a:pt x="292080" y="104852"/>
                  </a:lnTo>
                  <a:lnTo>
                    <a:pt x="321189" y="79690"/>
                  </a:lnTo>
                  <a:lnTo>
                    <a:pt x="333894" y="64159"/>
                  </a:lnTo>
                  <a:lnTo>
                    <a:pt x="340774" y="45545"/>
                  </a:lnTo>
                  <a:lnTo>
                    <a:pt x="342608" y="35404"/>
                  </a:lnTo>
                  <a:lnTo>
                    <a:pt x="341057" y="29568"/>
                  </a:lnTo>
                  <a:lnTo>
                    <a:pt x="337250" y="26602"/>
                  </a:lnTo>
                  <a:lnTo>
                    <a:pt x="331938" y="25549"/>
                  </a:lnTo>
                  <a:lnTo>
                    <a:pt x="325623" y="28545"/>
                  </a:lnTo>
                  <a:lnTo>
                    <a:pt x="311209" y="41736"/>
                  </a:lnTo>
                  <a:lnTo>
                    <a:pt x="282669" y="95080"/>
                  </a:lnTo>
                  <a:lnTo>
                    <a:pt x="274730" y="124797"/>
                  </a:lnTo>
                  <a:lnTo>
                    <a:pt x="274722" y="146152"/>
                  </a:lnTo>
                  <a:lnTo>
                    <a:pt x="285114" y="177118"/>
                  </a:lnTo>
                  <a:lnTo>
                    <a:pt x="294747" y="192212"/>
                  </a:lnTo>
                  <a:lnTo>
                    <a:pt x="319400" y="211105"/>
                  </a:lnTo>
                  <a:lnTo>
                    <a:pt x="350127" y="219580"/>
                  </a:lnTo>
                  <a:lnTo>
                    <a:pt x="387882" y="2231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14418" y="3719509"/>
              <a:ext cx="136017" cy="331028"/>
            </a:xfrm>
            <a:custGeom>
              <a:avLst/>
              <a:gdLst/>
              <a:ahLst/>
              <a:cxnLst/>
              <a:rect l="0" t="0" r="0" b="0"/>
              <a:pathLst>
                <a:path w="136017" h="331028">
                  <a:moveTo>
                    <a:pt x="52805" y="0"/>
                  </a:moveTo>
                  <a:lnTo>
                    <a:pt x="39537" y="60659"/>
                  </a:lnTo>
                  <a:lnTo>
                    <a:pt x="36608" y="123272"/>
                  </a:lnTo>
                  <a:lnTo>
                    <a:pt x="36251" y="176834"/>
                  </a:lnTo>
                  <a:lnTo>
                    <a:pt x="36175" y="239725"/>
                  </a:lnTo>
                  <a:lnTo>
                    <a:pt x="36166" y="299039"/>
                  </a:lnTo>
                  <a:lnTo>
                    <a:pt x="35239" y="330120"/>
                  </a:lnTo>
                  <a:lnTo>
                    <a:pt x="33698" y="331027"/>
                  </a:lnTo>
                  <a:lnTo>
                    <a:pt x="31746" y="328858"/>
                  </a:lnTo>
                  <a:lnTo>
                    <a:pt x="22895" y="293086"/>
                  </a:lnTo>
                  <a:lnTo>
                    <a:pt x="17722" y="244518"/>
                  </a:lnTo>
                  <a:lnTo>
                    <a:pt x="5416" y="184752"/>
                  </a:lnTo>
                  <a:lnTo>
                    <a:pt x="0" y="163165"/>
                  </a:lnTo>
                  <a:lnTo>
                    <a:pt x="1885" y="155005"/>
                  </a:lnTo>
                  <a:lnTo>
                    <a:pt x="6839" y="148640"/>
                  </a:lnTo>
                  <a:lnTo>
                    <a:pt x="68523" y="110880"/>
                  </a:lnTo>
                  <a:lnTo>
                    <a:pt x="129804" y="63690"/>
                  </a:lnTo>
                  <a:lnTo>
                    <a:pt x="136016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417002" y="3694545"/>
              <a:ext cx="257954" cy="307436"/>
            </a:xfrm>
            <a:custGeom>
              <a:avLst/>
              <a:gdLst/>
              <a:ahLst/>
              <a:cxnLst/>
              <a:rect l="0" t="0" r="0" b="0"/>
              <a:pathLst>
                <a:path w="257954" h="307436">
                  <a:moveTo>
                    <a:pt x="0" y="0"/>
                  </a:moveTo>
                  <a:lnTo>
                    <a:pt x="7165" y="55162"/>
                  </a:lnTo>
                  <a:lnTo>
                    <a:pt x="8093" y="117529"/>
                  </a:lnTo>
                  <a:lnTo>
                    <a:pt x="8277" y="180802"/>
                  </a:lnTo>
                  <a:lnTo>
                    <a:pt x="4446" y="238993"/>
                  </a:lnTo>
                  <a:lnTo>
                    <a:pt x="6662" y="239765"/>
                  </a:lnTo>
                  <a:lnTo>
                    <a:pt x="9989" y="237507"/>
                  </a:lnTo>
                  <a:lnTo>
                    <a:pt x="23821" y="215802"/>
                  </a:lnTo>
                  <a:lnTo>
                    <a:pt x="36475" y="207476"/>
                  </a:lnTo>
                  <a:lnTo>
                    <a:pt x="43733" y="206735"/>
                  </a:lnTo>
                  <a:lnTo>
                    <a:pt x="59193" y="210843"/>
                  </a:lnTo>
                  <a:lnTo>
                    <a:pt x="79074" y="223551"/>
                  </a:lnTo>
                  <a:lnTo>
                    <a:pt x="127229" y="278266"/>
                  </a:lnTo>
                  <a:lnTo>
                    <a:pt x="134745" y="282590"/>
                  </a:lnTo>
                  <a:lnTo>
                    <a:pt x="142530" y="283623"/>
                  </a:lnTo>
                  <a:lnTo>
                    <a:pt x="158577" y="279840"/>
                  </a:lnTo>
                  <a:lnTo>
                    <a:pt x="178787" y="267314"/>
                  </a:lnTo>
                  <a:lnTo>
                    <a:pt x="196487" y="243058"/>
                  </a:lnTo>
                  <a:lnTo>
                    <a:pt x="204608" y="212448"/>
                  </a:lnTo>
                  <a:lnTo>
                    <a:pt x="201576" y="193349"/>
                  </a:lnTo>
                  <a:lnTo>
                    <a:pt x="198179" y="184374"/>
                  </a:lnTo>
                  <a:lnTo>
                    <a:pt x="193140" y="180239"/>
                  </a:lnTo>
                  <a:lnTo>
                    <a:pt x="187008" y="179331"/>
                  </a:lnTo>
                  <a:lnTo>
                    <a:pt x="180146" y="180575"/>
                  </a:lnTo>
                  <a:lnTo>
                    <a:pt x="173722" y="186027"/>
                  </a:lnTo>
                  <a:lnTo>
                    <a:pt x="161653" y="204413"/>
                  </a:lnTo>
                  <a:lnTo>
                    <a:pt x="148880" y="240754"/>
                  </a:lnTo>
                  <a:lnTo>
                    <a:pt x="148075" y="276382"/>
                  </a:lnTo>
                  <a:lnTo>
                    <a:pt x="156418" y="294189"/>
                  </a:lnTo>
                  <a:lnTo>
                    <a:pt x="162526" y="301526"/>
                  </a:lnTo>
                  <a:lnTo>
                    <a:pt x="171221" y="305493"/>
                  </a:lnTo>
                  <a:lnTo>
                    <a:pt x="193209" y="307435"/>
                  </a:lnTo>
                  <a:lnTo>
                    <a:pt x="203696" y="303885"/>
                  </a:lnTo>
                  <a:lnTo>
                    <a:pt x="222744" y="290078"/>
                  </a:lnTo>
                  <a:lnTo>
                    <a:pt x="257953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708753" y="3869287"/>
              <a:ext cx="448824" cy="160713"/>
            </a:xfrm>
            <a:custGeom>
              <a:avLst/>
              <a:gdLst/>
              <a:ahLst/>
              <a:cxnLst/>
              <a:rect l="0" t="0" r="0" b="0"/>
              <a:pathLst>
                <a:path w="448824" h="160713">
                  <a:moveTo>
                    <a:pt x="7807" y="0"/>
                  </a:moveTo>
                  <a:lnTo>
                    <a:pt x="5342" y="33741"/>
                  </a:lnTo>
                  <a:lnTo>
                    <a:pt x="0" y="92302"/>
                  </a:lnTo>
                  <a:lnTo>
                    <a:pt x="1564" y="112215"/>
                  </a:lnTo>
                  <a:lnTo>
                    <a:pt x="8422" y="127228"/>
                  </a:lnTo>
                  <a:lnTo>
                    <a:pt x="12840" y="128273"/>
                  </a:lnTo>
                  <a:lnTo>
                    <a:pt x="17634" y="125272"/>
                  </a:lnTo>
                  <a:lnTo>
                    <a:pt x="62212" y="67265"/>
                  </a:lnTo>
                  <a:lnTo>
                    <a:pt x="79606" y="46229"/>
                  </a:lnTo>
                  <a:lnTo>
                    <a:pt x="85259" y="44688"/>
                  </a:lnTo>
                  <a:lnTo>
                    <a:pt x="90877" y="46434"/>
                  </a:lnTo>
                  <a:lnTo>
                    <a:pt x="96471" y="50372"/>
                  </a:lnTo>
                  <a:lnTo>
                    <a:pt x="102687" y="67075"/>
                  </a:lnTo>
                  <a:lnTo>
                    <a:pt x="111095" y="106630"/>
                  </a:lnTo>
                  <a:lnTo>
                    <a:pt x="116422" y="112692"/>
                  </a:lnTo>
                  <a:lnTo>
                    <a:pt x="132202" y="119428"/>
                  </a:lnTo>
                  <a:lnTo>
                    <a:pt x="139739" y="119375"/>
                  </a:lnTo>
                  <a:lnTo>
                    <a:pt x="160105" y="113239"/>
                  </a:lnTo>
                  <a:lnTo>
                    <a:pt x="175348" y="114432"/>
                  </a:lnTo>
                  <a:lnTo>
                    <a:pt x="188903" y="122974"/>
                  </a:lnTo>
                  <a:lnTo>
                    <a:pt x="219272" y="151386"/>
                  </a:lnTo>
                  <a:lnTo>
                    <a:pt x="234004" y="159123"/>
                  </a:lnTo>
                  <a:lnTo>
                    <a:pt x="249796" y="160712"/>
                  </a:lnTo>
                  <a:lnTo>
                    <a:pt x="265137" y="157412"/>
                  </a:lnTo>
                  <a:lnTo>
                    <a:pt x="278118" y="149781"/>
                  </a:lnTo>
                  <a:lnTo>
                    <a:pt x="312779" y="111861"/>
                  </a:lnTo>
                  <a:lnTo>
                    <a:pt x="328432" y="82296"/>
                  </a:lnTo>
                  <a:lnTo>
                    <a:pt x="346098" y="27486"/>
                  </a:lnTo>
                  <a:lnTo>
                    <a:pt x="351700" y="9443"/>
                  </a:lnTo>
                  <a:lnTo>
                    <a:pt x="349866" y="5371"/>
                  </a:lnTo>
                  <a:lnTo>
                    <a:pt x="344944" y="4505"/>
                  </a:lnTo>
                  <a:lnTo>
                    <a:pt x="337965" y="5777"/>
                  </a:lnTo>
                  <a:lnTo>
                    <a:pt x="325279" y="17053"/>
                  </a:lnTo>
                  <a:lnTo>
                    <a:pt x="302068" y="58843"/>
                  </a:lnTo>
                  <a:lnTo>
                    <a:pt x="294084" y="93660"/>
                  </a:lnTo>
                  <a:lnTo>
                    <a:pt x="297147" y="113743"/>
                  </a:lnTo>
                  <a:lnTo>
                    <a:pt x="309269" y="138177"/>
                  </a:lnTo>
                  <a:lnTo>
                    <a:pt x="314181" y="144818"/>
                  </a:lnTo>
                  <a:lnTo>
                    <a:pt x="334433" y="152197"/>
                  </a:lnTo>
                  <a:lnTo>
                    <a:pt x="388218" y="156935"/>
                  </a:lnTo>
                  <a:lnTo>
                    <a:pt x="448823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117445" y="2704341"/>
              <a:ext cx="249632" cy="433570"/>
            </a:xfrm>
            <a:custGeom>
              <a:avLst/>
              <a:gdLst/>
              <a:ahLst/>
              <a:cxnLst/>
              <a:rect l="0" t="0" r="0" b="0"/>
              <a:pathLst>
                <a:path w="249632" h="433570">
                  <a:moveTo>
                    <a:pt x="0" y="16642"/>
                  </a:moveTo>
                  <a:lnTo>
                    <a:pt x="8834" y="7807"/>
                  </a:lnTo>
                  <a:lnTo>
                    <a:pt x="13286" y="8903"/>
                  </a:lnTo>
                  <a:lnTo>
                    <a:pt x="23163" y="19982"/>
                  </a:lnTo>
                  <a:lnTo>
                    <a:pt x="28786" y="37234"/>
                  </a:lnTo>
                  <a:lnTo>
                    <a:pt x="32396" y="87278"/>
                  </a:lnTo>
                  <a:lnTo>
                    <a:pt x="33109" y="150582"/>
                  </a:lnTo>
                  <a:lnTo>
                    <a:pt x="30784" y="209109"/>
                  </a:lnTo>
                  <a:lnTo>
                    <a:pt x="26113" y="261454"/>
                  </a:lnTo>
                  <a:lnTo>
                    <a:pt x="20994" y="316934"/>
                  </a:lnTo>
                  <a:lnTo>
                    <a:pt x="27080" y="380367"/>
                  </a:lnTo>
                  <a:lnTo>
                    <a:pt x="29148" y="389488"/>
                  </a:lnTo>
                  <a:lnTo>
                    <a:pt x="33300" y="392795"/>
                  </a:lnTo>
                  <a:lnTo>
                    <a:pt x="38843" y="392227"/>
                  </a:lnTo>
                  <a:lnTo>
                    <a:pt x="45311" y="389074"/>
                  </a:lnTo>
                  <a:lnTo>
                    <a:pt x="57429" y="375708"/>
                  </a:lnTo>
                  <a:lnTo>
                    <a:pt x="84951" y="326365"/>
                  </a:lnTo>
                  <a:lnTo>
                    <a:pt x="101566" y="287663"/>
                  </a:lnTo>
                  <a:lnTo>
                    <a:pt x="106542" y="280533"/>
                  </a:lnTo>
                  <a:lnTo>
                    <a:pt x="108935" y="280402"/>
                  </a:lnTo>
                  <a:lnTo>
                    <a:pt x="108456" y="325434"/>
                  </a:lnTo>
                  <a:lnTo>
                    <a:pt x="101624" y="384988"/>
                  </a:lnTo>
                  <a:lnTo>
                    <a:pt x="102843" y="420100"/>
                  </a:lnTo>
                  <a:lnTo>
                    <a:pt x="104620" y="429846"/>
                  </a:lnTo>
                  <a:lnTo>
                    <a:pt x="107654" y="433569"/>
                  </a:lnTo>
                  <a:lnTo>
                    <a:pt x="111525" y="433277"/>
                  </a:lnTo>
                  <a:lnTo>
                    <a:pt x="120758" y="425557"/>
                  </a:lnTo>
                  <a:lnTo>
                    <a:pt x="158187" y="367443"/>
                  </a:lnTo>
                  <a:lnTo>
                    <a:pt x="191391" y="313850"/>
                  </a:lnTo>
                  <a:lnTo>
                    <a:pt x="212479" y="255622"/>
                  </a:lnTo>
                  <a:lnTo>
                    <a:pt x="227297" y="195563"/>
                  </a:lnTo>
                  <a:lnTo>
                    <a:pt x="235720" y="144134"/>
                  </a:lnTo>
                  <a:lnTo>
                    <a:pt x="239654" y="92324"/>
                  </a:lnTo>
                  <a:lnTo>
                    <a:pt x="247678" y="33114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94256" y="1665"/>
            <a:ext cx="2492412" cy="700545"/>
            <a:chOff x="894256" y="1665"/>
            <a:chExt cx="2492412" cy="700545"/>
          </a:xfrm>
        </p:grpSpPr>
        <p:sp>
          <p:nvSpPr>
            <p:cNvPr id="120" name="Freeform 119"/>
            <p:cNvSpPr/>
            <p:nvPr/>
          </p:nvSpPr>
          <p:spPr>
            <a:xfrm>
              <a:off x="894256" y="49926"/>
              <a:ext cx="12726" cy="574154"/>
            </a:xfrm>
            <a:custGeom>
              <a:avLst/>
              <a:gdLst/>
              <a:ahLst/>
              <a:cxnLst/>
              <a:rect l="0" t="0" r="0" b="0"/>
              <a:pathLst>
                <a:path w="12726" h="574154">
                  <a:moveTo>
                    <a:pt x="4417" y="0"/>
                  </a:moveTo>
                  <a:lnTo>
                    <a:pt x="0" y="13252"/>
                  </a:lnTo>
                  <a:lnTo>
                    <a:pt x="3196" y="72800"/>
                  </a:lnTo>
                  <a:lnTo>
                    <a:pt x="4176" y="123273"/>
                  </a:lnTo>
                  <a:lnTo>
                    <a:pt x="10088" y="183478"/>
                  </a:lnTo>
                  <a:lnTo>
                    <a:pt x="12215" y="245776"/>
                  </a:lnTo>
                  <a:lnTo>
                    <a:pt x="12583" y="298415"/>
                  </a:lnTo>
                  <a:lnTo>
                    <a:pt x="12692" y="349146"/>
                  </a:lnTo>
                  <a:lnTo>
                    <a:pt x="12725" y="399310"/>
                  </a:lnTo>
                  <a:lnTo>
                    <a:pt x="8318" y="461542"/>
                  </a:lnTo>
                  <a:lnTo>
                    <a:pt x="4263" y="512632"/>
                  </a:lnTo>
                  <a:lnTo>
                    <a:pt x="449" y="556419"/>
                  </a:lnTo>
                  <a:lnTo>
                    <a:pt x="4417" y="5741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06994" y="1665"/>
              <a:ext cx="274596" cy="98189"/>
            </a:xfrm>
            <a:custGeom>
              <a:avLst/>
              <a:gdLst/>
              <a:ahLst/>
              <a:cxnLst/>
              <a:rect l="0" t="0" r="0" b="0"/>
              <a:pathLst>
                <a:path w="274596" h="98189">
                  <a:moveTo>
                    <a:pt x="0" y="98188"/>
                  </a:moveTo>
                  <a:lnTo>
                    <a:pt x="7568" y="79183"/>
                  </a:lnTo>
                  <a:lnTo>
                    <a:pt x="15999" y="67860"/>
                  </a:lnTo>
                  <a:lnTo>
                    <a:pt x="61202" y="40730"/>
                  </a:lnTo>
                  <a:lnTo>
                    <a:pt x="118927" y="21359"/>
                  </a:lnTo>
                  <a:lnTo>
                    <a:pt x="174697" y="6766"/>
                  </a:lnTo>
                  <a:lnTo>
                    <a:pt x="223530" y="0"/>
                  </a:lnTo>
                  <a:lnTo>
                    <a:pt x="259567" y="3246"/>
                  </a:lnTo>
                  <a:lnTo>
                    <a:pt x="266426" y="8081"/>
                  </a:lnTo>
                  <a:lnTo>
                    <a:pt x="270073" y="15002"/>
                  </a:lnTo>
                  <a:lnTo>
                    <a:pt x="274595" y="399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98673" y="291237"/>
              <a:ext cx="216349" cy="16643"/>
            </a:xfrm>
            <a:custGeom>
              <a:avLst/>
              <a:gdLst/>
              <a:ahLst/>
              <a:cxnLst/>
              <a:rect l="0" t="0" r="0" b="0"/>
              <a:pathLst>
                <a:path w="216349" h="16643">
                  <a:moveTo>
                    <a:pt x="0" y="0"/>
                  </a:moveTo>
                  <a:lnTo>
                    <a:pt x="55162" y="7164"/>
                  </a:lnTo>
                  <a:lnTo>
                    <a:pt x="109137" y="14754"/>
                  </a:lnTo>
                  <a:lnTo>
                    <a:pt x="165995" y="16269"/>
                  </a:lnTo>
                  <a:lnTo>
                    <a:pt x="216348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198332" y="332842"/>
              <a:ext cx="8221" cy="249632"/>
            </a:xfrm>
            <a:custGeom>
              <a:avLst/>
              <a:gdLst/>
              <a:ahLst/>
              <a:cxnLst/>
              <a:rect l="0" t="0" r="0" b="0"/>
              <a:pathLst>
                <a:path w="8221" h="249632">
                  <a:moveTo>
                    <a:pt x="8220" y="0"/>
                  </a:moveTo>
                  <a:lnTo>
                    <a:pt x="1056" y="50744"/>
                  </a:lnTo>
                  <a:lnTo>
                    <a:pt x="242" y="98657"/>
                  </a:lnTo>
                  <a:lnTo>
                    <a:pt x="0" y="149424"/>
                  </a:lnTo>
                  <a:lnTo>
                    <a:pt x="844" y="207785"/>
                  </a:lnTo>
                  <a:lnTo>
                    <a:pt x="822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218777" y="90881"/>
              <a:ext cx="29381" cy="17294"/>
            </a:xfrm>
            <a:custGeom>
              <a:avLst/>
              <a:gdLst/>
              <a:ahLst/>
              <a:cxnLst/>
              <a:rect l="0" t="0" r="0" b="0"/>
              <a:pathLst>
                <a:path w="29381" h="17294">
                  <a:moveTo>
                    <a:pt x="4417" y="17293"/>
                  </a:moveTo>
                  <a:lnTo>
                    <a:pt x="0" y="4041"/>
                  </a:lnTo>
                  <a:lnTo>
                    <a:pt x="1472" y="1061"/>
                  </a:lnTo>
                  <a:lnTo>
                    <a:pt x="5228" y="0"/>
                  </a:lnTo>
                  <a:lnTo>
                    <a:pt x="14948" y="1286"/>
                  </a:lnTo>
                  <a:lnTo>
                    <a:pt x="29380" y="89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298084" y="282916"/>
              <a:ext cx="158100" cy="279542"/>
            </a:xfrm>
            <a:custGeom>
              <a:avLst/>
              <a:gdLst/>
              <a:ahLst/>
              <a:cxnLst/>
              <a:rect l="0" t="0" r="0" b="0"/>
              <a:pathLst>
                <a:path w="158100" h="279542">
                  <a:moveTo>
                    <a:pt x="0" y="0"/>
                  </a:moveTo>
                  <a:lnTo>
                    <a:pt x="7164" y="62326"/>
                  </a:lnTo>
                  <a:lnTo>
                    <a:pt x="10634" y="121426"/>
                  </a:lnTo>
                  <a:lnTo>
                    <a:pt x="18580" y="183496"/>
                  </a:lnTo>
                  <a:lnTo>
                    <a:pt x="23702" y="236362"/>
                  </a:lnTo>
                  <a:lnTo>
                    <a:pt x="24714" y="279541"/>
                  </a:lnTo>
                  <a:lnTo>
                    <a:pt x="34000" y="220461"/>
                  </a:lnTo>
                  <a:lnTo>
                    <a:pt x="52741" y="158340"/>
                  </a:lnTo>
                  <a:lnTo>
                    <a:pt x="71504" y="114061"/>
                  </a:lnTo>
                  <a:lnTo>
                    <a:pt x="96410" y="80469"/>
                  </a:lnTo>
                  <a:lnTo>
                    <a:pt x="112807" y="70281"/>
                  </a:lnTo>
                  <a:lnTo>
                    <a:pt x="158099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506110" y="291237"/>
              <a:ext cx="108174" cy="333354"/>
            </a:xfrm>
            <a:custGeom>
              <a:avLst/>
              <a:gdLst/>
              <a:ahLst/>
              <a:cxnLst/>
              <a:rect l="0" t="0" r="0" b="0"/>
              <a:pathLst>
                <a:path w="108174" h="333354">
                  <a:moveTo>
                    <a:pt x="108173" y="0"/>
                  </a:moveTo>
                  <a:lnTo>
                    <a:pt x="90504" y="0"/>
                  </a:lnTo>
                  <a:lnTo>
                    <a:pt x="83450" y="2773"/>
                  </a:lnTo>
                  <a:lnTo>
                    <a:pt x="53097" y="30328"/>
                  </a:lnTo>
                  <a:lnTo>
                    <a:pt x="36175" y="55933"/>
                  </a:lnTo>
                  <a:lnTo>
                    <a:pt x="28285" y="86942"/>
                  </a:lnTo>
                  <a:lnTo>
                    <a:pt x="30365" y="123969"/>
                  </a:lnTo>
                  <a:lnTo>
                    <a:pt x="41254" y="155383"/>
                  </a:lnTo>
                  <a:lnTo>
                    <a:pt x="69353" y="192761"/>
                  </a:lnTo>
                  <a:lnTo>
                    <a:pt x="95985" y="224940"/>
                  </a:lnTo>
                  <a:lnTo>
                    <a:pt x="102756" y="243896"/>
                  </a:lnTo>
                  <a:lnTo>
                    <a:pt x="104562" y="254129"/>
                  </a:lnTo>
                  <a:lnTo>
                    <a:pt x="101637" y="275361"/>
                  </a:lnTo>
                  <a:lnTo>
                    <a:pt x="93249" y="295275"/>
                  </a:lnTo>
                  <a:lnTo>
                    <a:pt x="80276" y="310290"/>
                  </a:lnTo>
                  <a:lnTo>
                    <a:pt x="52960" y="329139"/>
                  </a:lnTo>
                  <a:lnTo>
                    <a:pt x="34632" y="333353"/>
                  </a:lnTo>
                  <a:lnTo>
                    <a:pt x="19090" y="332144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747420" y="66568"/>
              <a:ext cx="74823" cy="557512"/>
            </a:xfrm>
            <a:custGeom>
              <a:avLst/>
              <a:gdLst/>
              <a:ahLst/>
              <a:cxnLst/>
              <a:rect l="0" t="0" r="0" b="0"/>
              <a:pathLst>
                <a:path w="74823" h="557512">
                  <a:moveTo>
                    <a:pt x="66569" y="0"/>
                  </a:moveTo>
                  <a:lnTo>
                    <a:pt x="73155" y="50189"/>
                  </a:lnTo>
                  <a:lnTo>
                    <a:pt x="74547" y="112130"/>
                  </a:lnTo>
                  <a:lnTo>
                    <a:pt x="74822" y="174599"/>
                  </a:lnTo>
                  <a:lnTo>
                    <a:pt x="72411" y="234879"/>
                  </a:lnTo>
                  <a:lnTo>
                    <a:pt x="68299" y="283476"/>
                  </a:lnTo>
                  <a:lnTo>
                    <a:pt x="64616" y="333008"/>
                  </a:lnTo>
                  <a:lnTo>
                    <a:pt x="55088" y="395026"/>
                  </a:lnTo>
                  <a:lnTo>
                    <a:pt x="44303" y="450868"/>
                  </a:lnTo>
                  <a:lnTo>
                    <a:pt x="30501" y="505412"/>
                  </a:lnTo>
                  <a:lnTo>
                    <a:pt x="10055" y="543973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714136" y="299558"/>
              <a:ext cx="208027" cy="66569"/>
            </a:xfrm>
            <a:custGeom>
              <a:avLst/>
              <a:gdLst/>
              <a:ahLst/>
              <a:cxnLst/>
              <a:rect l="0" t="0" r="0" b="0"/>
              <a:pathLst>
                <a:path w="208027" h="66569">
                  <a:moveTo>
                    <a:pt x="0" y="66568"/>
                  </a:moveTo>
                  <a:lnTo>
                    <a:pt x="4417" y="53316"/>
                  </a:lnTo>
                  <a:lnTo>
                    <a:pt x="18914" y="41879"/>
                  </a:lnTo>
                  <a:lnTo>
                    <a:pt x="76824" y="10810"/>
                  </a:lnTo>
                  <a:lnTo>
                    <a:pt x="108747" y="3203"/>
                  </a:lnTo>
                  <a:lnTo>
                    <a:pt x="168517" y="422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404783" y="293703"/>
              <a:ext cx="166422" cy="307994"/>
            </a:xfrm>
            <a:custGeom>
              <a:avLst/>
              <a:gdLst/>
              <a:ahLst/>
              <a:cxnLst/>
              <a:rect l="0" t="0" r="0" b="0"/>
              <a:pathLst>
                <a:path w="166422" h="307994">
                  <a:moveTo>
                    <a:pt x="166421" y="14176"/>
                  </a:moveTo>
                  <a:lnTo>
                    <a:pt x="157586" y="5341"/>
                  </a:lnTo>
                  <a:lnTo>
                    <a:pt x="143387" y="1004"/>
                  </a:lnTo>
                  <a:lnTo>
                    <a:pt x="125673" y="0"/>
                  </a:lnTo>
                  <a:lnTo>
                    <a:pt x="108554" y="2636"/>
                  </a:lnTo>
                  <a:lnTo>
                    <a:pt x="91701" y="14286"/>
                  </a:lnTo>
                  <a:lnTo>
                    <a:pt x="50671" y="59991"/>
                  </a:lnTo>
                  <a:lnTo>
                    <a:pt x="41012" y="79842"/>
                  </a:lnTo>
                  <a:lnTo>
                    <a:pt x="36498" y="111809"/>
                  </a:lnTo>
                  <a:lnTo>
                    <a:pt x="38719" y="133691"/>
                  </a:lnTo>
                  <a:lnTo>
                    <a:pt x="54002" y="166801"/>
                  </a:lnTo>
                  <a:lnTo>
                    <a:pt x="95793" y="226139"/>
                  </a:lnTo>
                  <a:lnTo>
                    <a:pt x="100205" y="245217"/>
                  </a:lnTo>
                  <a:lnTo>
                    <a:pt x="100088" y="254187"/>
                  </a:lnTo>
                  <a:lnTo>
                    <a:pt x="95026" y="269085"/>
                  </a:lnTo>
                  <a:lnTo>
                    <a:pt x="76710" y="293717"/>
                  </a:lnTo>
                  <a:lnTo>
                    <a:pt x="56321" y="306364"/>
                  </a:lnTo>
                  <a:lnTo>
                    <a:pt x="40749" y="307993"/>
                  </a:lnTo>
                  <a:lnTo>
                    <a:pt x="32713" y="307133"/>
                  </a:lnTo>
                  <a:lnTo>
                    <a:pt x="25507" y="302861"/>
                  </a:lnTo>
                  <a:lnTo>
                    <a:pt x="0" y="2721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614348" y="66568"/>
              <a:ext cx="184121" cy="487572"/>
            </a:xfrm>
            <a:custGeom>
              <a:avLst/>
              <a:gdLst/>
              <a:ahLst/>
              <a:cxnLst/>
              <a:rect l="0" t="0" r="0" b="0"/>
              <a:pathLst>
                <a:path w="184121" h="487572">
                  <a:moveTo>
                    <a:pt x="40066" y="0"/>
                  </a:moveTo>
                  <a:lnTo>
                    <a:pt x="40066" y="50189"/>
                  </a:lnTo>
                  <a:lnTo>
                    <a:pt x="40066" y="112130"/>
                  </a:lnTo>
                  <a:lnTo>
                    <a:pt x="34348" y="169805"/>
                  </a:lnTo>
                  <a:lnTo>
                    <a:pt x="29794" y="231193"/>
                  </a:lnTo>
                  <a:lnTo>
                    <a:pt x="20265" y="288108"/>
                  </a:lnTo>
                  <a:lnTo>
                    <a:pt x="15198" y="343867"/>
                  </a:lnTo>
                  <a:lnTo>
                    <a:pt x="6253" y="401862"/>
                  </a:lnTo>
                  <a:lnTo>
                    <a:pt x="0" y="457629"/>
                  </a:lnTo>
                  <a:lnTo>
                    <a:pt x="2261" y="467809"/>
                  </a:lnTo>
                  <a:lnTo>
                    <a:pt x="12169" y="484051"/>
                  </a:lnTo>
                  <a:lnTo>
                    <a:pt x="18695" y="487273"/>
                  </a:lnTo>
                  <a:lnTo>
                    <a:pt x="25819" y="487571"/>
                  </a:lnTo>
                  <a:lnTo>
                    <a:pt x="41131" y="482972"/>
                  </a:lnTo>
                  <a:lnTo>
                    <a:pt x="65345" y="469062"/>
                  </a:lnTo>
                  <a:lnTo>
                    <a:pt x="123295" y="415746"/>
                  </a:lnTo>
                  <a:lnTo>
                    <a:pt x="174728" y="355191"/>
                  </a:lnTo>
                  <a:lnTo>
                    <a:pt x="182510" y="340001"/>
                  </a:lnTo>
                  <a:lnTo>
                    <a:pt x="184120" y="324005"/>
                  </a:lnTo>
                  <a:lnTo>
                    <a:pt x="183255" y="315856"/>
                  </a:lnTo>
                  <a:lnTo>
                    <a:pt x="179904" y="313197"/>
                  </a:lnTo>
                  <a:lnTo>
                    <a:pt x="174897" y="314198"/>
                  </a:lnTo>
                  <a:lnTo>
                    <a:pt x="151348" y="331317"/>
                  </a:lnTo>
                  <a:lnTo>
                    <a:pt x="101096" y="392423"/>
                  </a:lnTo>
                  <a:lnTo>
                    <a:pt x="88865" y="416448"/>
                  </a:lnTo>
                  <a:lnTo>
                    <a:pt x="87334" y="435336"/>
                  </a:lnTo>
                  <a:lnTo>
                    <a:pt x="88220" y="445550"/>
                  </a:lnTo>
                  <a:lnTo>
                    <a:pt x="91585" y="453284"/>
                  </a:lnTo>
                  <a:lnTo>
                    <a:pt x="102719" y="464343"/>
                  </a:lnTo>
                  <a:lnTo>
                    <a:pt x="123277" y="4743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612809" y="208369"/>
              <a:ext cx="174743" cy="16300"/>
            </a:xfrm>
            <a:custGeom>
              <a:avLst/>
              <a:gdLst/>
              <a:ahLst/>
              <a:cxnLst/>
              <a:rect l="0" t="0" r="0" b="0"/>
              <a:pathLst>
                <a:path w="174743" h="16300">
                  <a:moveTo>
                    <a:pt x="0" y="7978"/>
                  </a:moveTo>
                  <a:lnTo>
                    <a:pt x="22703" y="2260"/>
                  </a:lnTo>
                  <a:lnTo>
                    <a:pt x="84591" y="0"/>
                  </a:lnTo>
                  <a:lnTo>
                    <a:pt x="141275" y="8754"/>
                  </a:lnTo>
                  <a:lnTo>
                    <a:pt x="174742" y="162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922688" y="373774"/>
              <a:ext cx="218786" cy="328436"/>
            </a:xfrm>
            <a:custGeom>
              <a:avLst/>
              <a:gdLst/>
              <a:ahLst/>
              <a:cxnLst/>
              <a:rect l="0" t="0" r="0" b="0"/>
              <a:pathLst>
                <a:path w="218786" h="328436">
                  <a:moveTo>
                    <a:pt x="56247" y="67242"/>
                  </a:moveTo>
                  <a:lnTo>
                    <a:pt x="42054" y="123089"/>
                  </a:lnTo>
                  <a:lnTo>
                    <a:pt x="26633" y="181848"/>
                  </a:lnTo>
                  <a:lnTo>
                    <a:pt x="19029" y="236553"/>
                  </a:lnTo>
                  <a:lnTo>
                    <a:pt x="8866" y="297994"/>
                  </a:lnTo>
                  <a:lnTo>
                    <a:pt x="3445" y="324508"/>
                  </a:lnTo>
                  <a:lnTo>
                    <a:pt x="1630" y="328435"/>
                  </a:lnTo>
                  <a:lnTo>
                    <a:pt x="420" y="326430"/>
                  </a:lnTo>
                  <a:lnTo>
                    <a:pt x="0" y="312800"/>
                  </a:lnTo>
                  <a:lnTo>
                    <a:pt x="9729" y="273915"/>
                  </a:lnTo>
                  <a:lnTo>
                    <a:pt x="28788" y="212048"/>
                  </a:lnTo>
                  <a:lnTo>
                    <a:pt x="48529" y="154401"/>
                  </a:lnTo>
                  <a:lnTo>
                    <a:pt x="70235" y="102436"/>
                  </a:lnTo>
                  <a:lnTo>
                    <a:pt x="110575" y="43177"/>
                  </a:lnTo>
                  <a:lnTo>
                    <a:pt x="132441" y="21999"/>
                  </a:lnTo>
                  <a:lnTo>
                    <a:pt x="160904" y="4013"/>
                  </a:lnTo>
                  <a:lnTo>
                    <a:pt x="181965" y="0"/>
                  </a:lnTo>
                  <a:lnTo>
                    <a:pt x="192759" y="224"/>
                  </a:lnTo>
                  <a:lnTo>
                    <a:pt x="200880" y="3148"/>
                  </a:lnTo>
                  <a:lnTo>
                    <a:pt x="212368" y="13792"/>
                  </a:lnTo>
                  <a:lnTo>
                    <a:pt x="218090" y="32700"/>
                  </a:lnTo>
                  <a:lnTo>
                    <a:pt x="218785" y="54663"/>
                  </a:lnTo>
                  <a:lnTo>
                    <a:pt x="208779" y="82622"/>
                  </a:lnTo>
                  <a:lnTo>
                    <a:pt x="167085" y="143238"/>
                  </a:lnTo>
                  <a:lnTo>
                    <a:pt x="150520" y="163005"/>
                  </a:lnTo>
                  <a:lnTo>
                    <a:pt x="129484" y="176155"/>
                  </a:lnTo>
                  <a:lnTo>
                    <a:pt x="125412" y="174984"/>
                  </a:lnTo>
                  <a:lnTo>
                    <a:pt x="123622" y="170505"/>
                  </a:lnTo>
                  <a:lnTo>
                    <a:pt x="124099" y="156591"/>
                  </a:lnTo>
                  <a:lnTo>
                    <a:pt x="131137" y="1254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195282" y="307879"/>
              <a:ext cx="191386" cy="307880"/>
            </a:xfrm>
            <a:custGeom>
              <a:avLst/>
              <a:gdLst/>
              <a:ahLst/>
              <a:cxnLst/>
              <a:rect l="0" t="0" r="0" b="0"/>
              <a:pathLst>
                <a:path w="191386" h="307880">
                  <a:moveTo>
                    <a:pt x="191385" y="0"/>
                  </a:moveTo>
                  <a:lnTo>
                    <a:pt x="130743" y="15117"/>
                  </a:lnTo>
                  <a:lnTo>
                    <a:pt x="70839" y="48466"/>
                  </a:lnTo>
                  <a:lnTo>
                    <a:pt x="53144" y="64184"/>
                  </a:lnTo>
                  <a:lnTo>
                    <a:pt x="40607" y="84969"/>
                  </a:lnTo>
                  <a:lnTo>
                    <a:pt x="40015" y="92704"/>
                  </a:lnTo>
                  <a:lnTo>
                    <a:pt x="44289" y="108695"/>
                  </a:lnTo>
                  <a:lnTo>
                    <a:pt x="86924" y="153728"/>
                  </a:lnTo>
                  <a:lnTo>
                    <a:pt x="147792" y="192887"/>
                  </a:lnTo>
                  <a:lnTo>
                    <a:pt x="160607" y="211160"/>
                  </a:lnTo>
                  <a:lnTo>
                    <a:pt x="165319" y="221210"/>
                  </a:lnTo>
                  <a:lnTo>
                    <a:pt x="166611" y="229759"/>
                  </a:lnTo>
                  <a:lnTo>
                    <a:pt x="163116" y="244189"/>
                  </a:lnTo>
                  <a:lnTo>
                    <a:pt x="141917" y="267126"/>
                  </a:lnTo>
                  <a:lnTo>
                    <a:pt x="102546" y="286440"/>
                  </a:lnTo>
                  <a:lnTo>
                    <a:pt x="64635" y="296692"/>
                  </a:lnTo>
                  <a:lnTo>
                    <a:pt x="9693" y="305892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8572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57261" y="153356"/>
            <a:ext cx="3478154" cy="647437"/>
            <a:chOff x="757261" y="153356"/>
            <a:chExt cx="3478154" cy="647437"/>
          </a:xfrm>
        </p:grpSpPr>
        <p:sp>
          <p:nvSpPr>
            <p:cNvPr id="2" name="Freeform 1"/>
            <p:cNvSpPr/>
            <p:nvPr/>
          </p:nvSpPr>
          <p:spPr>
            <a:xfrm>
              <a:off x="757261" y="153356"/>
              <a:ext cx="175119" cy="517987"/>
            </a:xfrm>
            <a:custGeom>
              <a:avLst/>
              <a:gdLst/>
              <a:ahLst/>
              <a:cxnLst/>
              <a:rect l="0" t="0" r="0" b="0"/>
              <a:pathLst>
                <a:path w="175119" h="517987">
                  <a:moveTo>
                    <a:pt x="8275" y="254375"/>
                  </a:moveTo>
                  <a:lnTo>
                    <a:pt x="1111" y="315031"/>
                  </a:lnTo>
                  <a:lnTo>
                    <a:pt x="107" y="378218"/>
                  </a:lnTo>
                  <a:lnTo>
                    <a:pt x="0" y="428829"/>
                  </a:lnTo>
                  <a:lnTo>
                    <a:pt x="4381" y="482377"/>
                  </a:lnTo>
                  <a:lnTo>
                    <a:pt x="7506" y="517986"/>
                  </a:lnTo>
                  <a:lnTo>
                    <a:pt x="8174" y="464197"/>
                  </a:lnTo>
                  <a:lnTo>
                    <a:pt x="7331" y="402831"/>
                  </a:lnTo>
                  <a:lnTo>
                    <a:pt x="4151" y="343728"/>
                  </a:lnTo>
                  <a:lnTo>
                    <a:pt x="3043" y="283325"/>
                  </a:lnTo>
                  <a:lnTo>
                    <a:pt x="565" y="221160"/>
                  </a:lnTo>
                  <a:lnTo>
                    <a:pt x="2540" y="165871"/>
                  </a:lnTo>
                  <a:lnTo>
                    <a:pt x="13239" y="107769"/>
                  </a:lnTo>
                  <a:lnTo>
                    <a:pt x="18375" y="74204"/>
                  </a:lnTo>
                  <a:lnTo>
                    <a:pt x="41089" y="34661"/>
                  </a:lnTo>
                  <a:lnTo>
                    <a:pt x="54294" y="20814"/>
                  </a:lnTo>
                  <a:lnTo>
                    <a:pt x="72491" y="8496"/>
                  </a:lnTo>
                  <a:lnTo>
                    <a:pt x="107944" y="0"/>
                  </a:lnTo>
                  <a:lnTo>
                    <a:pt x="138892" y="1900"/>
                  </a:lnTo>
                  <a:lnTo>
                    <a:pt x="154469" y="8411"/>
                  </a:lnTo>
                  <a:lnTo>
                    <a:pt x="161211" y="12736"/>
                  </a:lnTo>
                  <a:lnTo>
                    <a:pt x="171169" y="29869"/>
                  </a:lnTo>
                  <a:lnTo>
                    <a:pt x="175118" y="40910"/>
                  </a:lnTo>
                  <a:lnTo>
                    <a:pt x="171842" y="87370"/>
                  </a:lnTo>
                  <a:lnTo>
                    <a:pt x="159160" y="124456"/>
                  </a:lnTo>
                  <a:lnTo>
                    <a:pt x="120233" y="186202"/>
                  </a:lnTo>
                  <a:lnTo>
                    <a:pt x="61344" y="243095"/>
                  </a:lnTo>
                  <a:lnTo>
                    <a:pt x="24918" y="2626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28163" y="424373"/>
              <a:ext cx="152129" cy="199707"/>
            </a:xfrm>
            <a:custGeom>
              <a:avLst/>
              <a:gdLst/>
              <a:ahLst/>
              <a:cxnLst/>
              <a:rect l="0" t="0" r="0" b="0"/>
              <a:pathLst>
                <a:path w="152129" h="199707">
                  <a:moveTo>
                    <a:pt x="20436" y="0"/>
                  </a:moveTo>
                  <a:lnTo>
                    <a:pt x="19512" y="56773"/>
                  </a:lnTo>
                  <a:lnTo>
                    <a:pt x="8855" y="111119"/>
                  </a:lnTo>
                  <a:lnTo>
                    <a:pt x="0" y="142245"/>
                  </a:lnTo>
                  <a:lnTo>
                    <a:pt x="1492" y="135028"/>
                  </a:lnTo>
                  <a:lnTo>
                    <a:pt x="28180" y="88300"/>
                  </a:lnTo>
                  <a:lnTo>
                    <a:pt x="76390" y="40260"/>
                  </a:lnTo>
                  <a:lnTo>
                    <a:pt x="102967" y="20661"/>
                  </a:lnTo>
                  <a:lnTo>
                    <a:pt x="119987" y="16271"/>
                  </a:lnTo>
                  <a:lnTo>
                    <a:pt x="128409" y="16395"/>
                  </a:lnTo>
                  <a:lnTo>
                    <a:pt x="134948" y="19251"/>
                  </a:lnTo>
                  <a:lnTo>
                    <a:pt x="144679" y="29821"/>
                  </a:lnTo>
                  <a:lnTo>
                    <a:pt x="149620" y="46230"/>
                  </a:lnTo>
                  <a:lnTo>
                    <a:pt x="152128" y="102482"/>
                  </a:lnTo>
                  <a:lnTo>
                    <a:pt x="145053" y="163319"/>
                  </a:lnTo>
                  <a:lnTo>
                    <a:pt x="140673" y="187692"/>
                  </a:lnTo>
                  <a:lnTo>
                    <a:pt x="141275" y="191696"/>
                  </a:lnTo>
                  <a:lnTo>
                    <a:pt x="145252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48305" y="307879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89910" y="457658"/>
              <a:ext cx="282917" cy="174743"/>
            </a:xfrm>
            <a:custGeom>
              <a:avLst/>
              <a:gdLst/>
              <a:ahLst/>
              <a:cxnLst/>
              <a:rect l="0" t="0" r="0" b="0"/>
              <a:pathLst>
                <a:path w="282917" h="174743">
                  <a:moveTo>
                    <a:pt x="0" y="0"/>
                  </a:moveTo>
                  <a:lnTo>
                    <a:pt x="0" y="60655"/>
                  </a:lnTo>
                  <a:lnTo>
                    <a:pt x="2465" y="123032"/>
                  </a:lnTo>
                  <a:lnTo>
                    <a:pt x="11582" y="164425"/>
                  </a:lnTo>
                  <a:lnTo>
                    <a:pt x="15118" y="166939"/>
                  </a:lnTo>
                  <a:lnTo>
                    <a:pt x="19324" y="164917"/>
                  </a:lnTo>
                  <a:lnTo>
                    <a:pt x="28929" y="151884"/>
                  </a:lnTo>
                  <a:lnTo>
                    <a:pt x="60048" y="92756"/>
                  </a:lnTo>
                  <a:lnTo>
                    <a:pt x="86169" y="47017"/>
                  </a:lnTo>
                  <a:lnTo>
                    <a:pt x="101167" y="31375"/>
                  </a:lnTo>
                  <a:lnTo>
                    <a:pt x="119544" y="23190"/>
                  </a:lnTo>
                  <a:lnTo>
                    <a:pt x="139115" y="20477"/>
                  </a:lnTo>
                  <a:lnTo>
                    <a:pt x="199568" y="28740"/>
                  </a:lnTo>
                  <a:lnTo>
                    <a:pt x="216286" y="24792"/>
                  </a:lnTo>
                  <a:lnTo>
                    <a:pt x="232962" y="16874"/>
                  </a:lnTo>
                  <a:lnTo>
                    <a:pt x="235745" y="13098"/>
                  </a:lnTo>
                  <a:lnTo>
                    <a:pt x="234826" y="9657"/>
                  </a:lnTo>
                  <a:lnTo>
                    <a:pt x="231440" y="6438"/>
                  </a:lnTo>
                  <a:lnTo>
                    <a:pt x="227334" y="7065"/>
                  </a:lnTo>
                  <a:lnTo>
                    <a:pt x="197682" y="35310"/>
                  </a:lnTo>
                  <a:lnTo>
                    <a:pt x="182977" y="58847"/>
                  </a:lnTo>
                  <a:lnTo>
                    <a:pt x="163883" y="115390"/>
                  </a:lnTo>
                  <a:lnTo>
                    <a:pt x="164729" y="122230"/>
                  </a:lnTo>
                  <a:lnTo>
                    <a:pt x="168067" y="127715"/>
                  </a:lnTo>
                  <a:lnTo>
                    <a:pt x="173065" y="132296"/>
                  </a:lnTo>
                  <a:lnTo>
                    <a:pt x="179172" y="133500"/>
                  </a:lnTo>
                  <a:lnTo>
                    <a:pt x="233248" y="121365"/>
                  </a:lnTo>
                  <a:lnTo>
                    <a:pt x="241483" y="122515"/>
                  </a:lnTo>
                  <a:lnTo>
                    <a:pt x="248822" y="126980"/>
                  </a:lnTo>
                  <a:lnTo>
                    <a:pt x="271421" y="155788"/>
                  </a:lnTo>
                  <a:lnTo>
                    <a:pt x="282916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44184" y="424373"/>
              <a:ext cx="278948" cy="376420"/>
            </a:xfrm>
            <a:custGeom>
              <a:avLst/>
              <a:gdLst/>
              <a:ahLst/>
              <a:cxnLst/>
              <a:rect l="0" t="0" r="0" b="0"/>
              <a:pathLst>
                <a:path w="278948" h="376420">
                  <a:moveTo>
                    <a:pt x="70099" y="0"/>
                  </a:moveTo>
                  <a:lnTo>
                    <a:pt x="56847" y="8835"/>
                  </a:lnTo>
                  <a:lnTo>
                    <a:pt x="29369" y="46467"/>
                  </a:lnTo>
                  <a:lnTo>
                    <a:pt x="6869" y="107117"/>
                  </a:lnTo>
                  <a:lnTo>
                    <a:pt x="0" y="144638"/>
                  </a:lnTo>
                  <a:lnTo>
                    <a:pt x="1345" y="168143"/>
                  </a:lnTo>
                  <a:lnTo>
                    <a:pt x="4848" y="176815"/>
                  </a:lnTo>
                  <a:lnTo>
                    <a:pt x="16136" y="188915"/>
                  </a:lnTo>
                  <a:lnTo>
                    <a:pt x="23953" y="191588"/>
                  </a:lnTo>
                  <a:lnTo>
                    <a:pt x="51701" y="190931"/>
                  </a:lnTo>
                  <a:lnTo>
                    <a:pt x="76976" y="183956"/>
                  </a:lnTo>
                  <a:lnTo>
                    <a:pt x="108376" y="160261"/>
                  </a:lnTo>
                  <a:lnTo>
                    <a:pt x="146805" y="113532"/>
                  </a:lnTo>
                  <a:lnTo>
                    <a:pt x="168331" y="74500"/>
                  </a:lnTo>
                  <a:lnTo>
                    <a:pt x="170720" y="73705"/>
                  </a:lnTo>
                  <a:lnTo>
                    <a:pt x="171389" y="77798"/>
                  </a:lnTo>
                  <a:lnTo>
                    <a:pt x="168741" y="94674"/>
                  </a:lnTo>
                  <a:lnTo>
                    <a:pt x="155707" y="152054"/>
                  </a:lnTo>
                  <a:lnTo>
                    <a:pt x="157682" y="160541"/>
                  </a:lnTo>
                  <a:lnTo>
                    <a:pt x="161772" y="167124"/>
                  </a:lnTo>
                  <a:lnTo>
                    <a:pt x="167272" y="172437"/>
                  </a:lnTo>
                  <a:lnTo>
                    <a:pt x="173713" y="174130"/>
                  </a:lnTo>
                  <a:lnTo>
                    <a:pt x="188266" y="171080"/>
                  </a:lnTo>
                  <a:lnTo>
                    <a:pt x="232540" y="142346"/>
                  </a:lnTo>
                  <a:lnTo>
                    <a:pt x="245846" y="128909"/>
                  </a:lnTo>
                  <a:lnTo>
                    <a:pt x="257923" y="110609"/>
                  </a:lnTo>
                  <a:lnTo>
                    <a:pt x="263733" y="106099"/>
                  </a:lnTo>
                  <a:lnTo>
                    <a:pt x="269455" y="104942"/>
                  </a:lnTo>
                  <a:lnTo>
                    <a:pt x="275119" y="106019"/>
                  </a:lnTo>
                  <a:lnTo>
                    <a:pt x="277970" y="109511"/>
                  </a:lnTo>
                  <a:lnTo>
                    <a:pt x="278947" y="114613"/>
                  </a:lnTo>
                  <a:lnTo>
                    <a:pt x="271591" y="174426"/>
                  </a:lnTo>
                  <a:lnTo>
                    <a:pt x="254162" y="234991"/>
                  </a:lnTo>
                  <a:lnTo>
                    <a:pt x="237017" y="293601"/>
                  </a:lnTo>
                  <a:lnTo>
                    <a:pt x="230269" y="317251"/>
                  </a:lnTo>
                  <a:lnTo>
                    <a:pt x="204951" y="364491"/>
                  </a:lnTo>
                  <a:lnTo>
                    <a:pt x="191979" y="374029"/>
                  </a:lnTo>
                  <a:lnTo>
                    <a:pt x="176968" y="376419"/>
                  </a:lnTo>
                  <a:lnTo>
                    <a:pt x="169082" y="375762"/>
                  </a:lnTo>
                  <a:lnTo>
                    <a:pt x="155389" y="367635"/>
                  </a:lnTo>
                  <a:lnTo>
                    <a:pt x="131531" y="344235"/>
                  </a:lnTo>
                  <a:lnTo>
                    <a:pt x="119017" y="318549"/>
                  </a:lnTo>
                  <a:lnTo>
                    <a:pt x="113871" y="287516"/>
                  </a:lnTo>
                  <a:lnTo>
                    <a:pt x="120064" y="268318"/>
                  </a:lnTo>
                  <a:lnTo>
                    <a:pt x="132062" y="252390"/>
                  </a:lnTo>
                  <a:lnTo>
                    <a:pt x="146640" y="242228"/>
                  </a:lnTo>
                  <a:lnTo>
                    <a:pt x="206642" y="229384"/>
                  </a:lnTo>
                  <a:lnTo>
                    <a:pt x="261484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58485" y="391089"/>
              <a:ext cx="172256" cy="166422"/>
            </a:xfrm>
            <a:custGeom>
              <a:avLst/>
              <a:gdLst/>
              <a:ahLst/>
              <a:cxnLst/>
              <a:rect l="0" t="0" r="0" b="0"/>
              <a:pathLst>
                <a:path w="172256" h="166422">
                  <a:moveTo>
                    <a:pt x="21187" y="0"/>
                  </a:moveTo>
                  <a:lnTo>
                    <a:pt x="14023" y="55162"/>
                  </a:lnTo>
                  <a:lnTo>
                    <a:pt x="6433" y="109137"/>
                  </a:lnTo>
                  <a:lnTo>
                    <a:pt x="0" y="157303"/>
                  </a:lnTo>
                  <a:lnTo>
                    <a:pt x="590" y="157568"/>
                  </a:lnTo>
                  <a:lnTo>
                    <a:pt x="3712" y="148618"/>
                  </a:lnTo>
                  <a:lnTo>
                    <a:pt x="20313" y="96744"/>
                  </a:lnTo>
                  <a:lnTo>
                    <a:pt x="35619" y="72530"/>
                  </a:lnTo>
                  <a:lnTo>
                    <a:pt x="41903" y="68694"/>
                  </a:lnTo>
                  <a:lnTo>
                    <a:pt x="56282" y="66897"/>
                  </a:lnTo>
                  <a:lnTo>
                    <a:pt x="71918" y="71645"/>
                  </a:lnTo>
                  <a:lnTo>
                    <a:pt x="89038" y="78071"/>
                  </a:lnTo>
                  <a:lnTo>
                    <a:pt x="108974" y="80926"/>
                  </a:lnTo>
                  <a:lnTo>
                    <a:pt x="127697" y="77264"/>
                  </a:lnTo>
                  <a:lnTo>
                    <a:pt x="151366" y="64807"/>
                  </a:lnTo>
                  <a:lnTo>
                    <a:pt x="163179" y="53766"/>
                  </a:lnTo>
                  <a:lnTo>
                    <a:pt x="171512" y="39614"/>
                  </a:lnTo>
                  <a:lnTo>
                    <a:pt x="172255" y="32881"/>
                  </a:lnTo>
                  <a:lnTo>
                    <a:pt x="168149" y="20470"/>
                  </a:lnTo>
                  <a:lnTo>
                    <a:pt x="162616" y="18269"/>
                  </a:lnTo>
                  <a:lnTo>
                    <a:pt x="146607" y="20755"/>
                  </a:lnTo>
                  <a:lnTo>
                    <a:pt x="132095" y="32955"/>
                  </a:lnTo>
                  <a:lnTo>
                    <a:pt x="112129" y="66504"/>
                  </a:lnTo>
                  <a:lnTo>
                    <a:pt x="106688" y="95930"/>
                  </a:lnTo>
                  <a:lnTo>
                    <a:pt x="113911" y="128071"/>
                  </a:lnTo>
                  <a:lnTo>
                    <a:pt x="125268" y="142597"/>
                  </a:lnTo>
                  <a:lnTo>
                    <a:pt x="162645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5950" y="374291"/>
              <a:ext cx="151286" cy="419887"/>
            </a:xfrm>
            <a:custGeom>
              <a:avLst/>
              <a:gdLst/>
              <a:ahLst/>
              <a:cxnLst/>
              <a:rect l="0" t="0" r="0" b="0"/>
              <a:pathLst>
                <a:path w="151286" h="419887">
                  <a:moveTo>
                    <a:pt x="146491" y="66725"/>
                  </a:moveTo>
                  <a:lnTo>
                    <a:pt x="151285" y="41077"/>
                  </a:lnTo>
                  <a:lnTo>
                    <a:pt x="149238" y="24815"/>
                  </a:lnTo>
                  <a:lnTo>
                    <a:pt x="140315" y="10807"/>
                  </a:lnTo>
                  <a:lnTo>
                    <a:pt x="134053" y="4483"/>
                  </a:lnTo>
                  <a:lnTo>
                    <a:pt x="127104" y="1192"/>
                  </a:lnTo>
                  <a:lnTo>
                    <a:pt x="111987" y="0"/>
                  </a:lnTo>
                  <a:lnTo>
                    <a:pt x="98488" y="5018"/>
                  </a:lnTo>
                  <a:lnTo>
                    <a:pt x="57845" y="39272"/>
                  </a:lnTo>
                  <a:lnTo>
                    <a:pt x="18908" y="93878"/>
                  </a:lnTo>
                  <a:lnTo>
                    <a:pt x="4110" y="129114"/>
                  </a:lnTo>
                  <a:lnTo>
                    <a:pt x="0" y="152084"/>
                  </a:lnTo>
                  <a:lnTo>
                    <a:pt x="3527" y="158764"/>
                  </a:lnTo>
                  <a:lnTo>
                    <a:pt x="10501" y="162293"/>
                  </a:lnTo>
                  <a:lnTo>
                    <a:pt x="28728" y="163749"/>
                  </a:lnTo>
                  <a:lnTo>
                    <a:pt x="71435" y="154745"/>
                  </a:lnTo>
                  <a:lnTo>
                    <a:pt x="121364" y="125529"/>
                  </a:lnTo>
                  <a:lnTo>
                    <a:pt x="127891" y="126268"/>
                  </a:lnTo>
                  <a:lnTo>
                    <a:pt x="134091" y="128609"/>
                  </a:lnTo>
                  <a:lnTo>
                    <a:pt x="137299" y="132944"/>
                  </a:lnTo>
                  <a:lnTo>
                    <a:pt x="138514" y="138608"/>
                  </a:lnTo>
                  <a:lnTo>
                    <a:pt x="133820" y="172044"/>
                  </a:lnTo>
                  <a:lnTo>
                    <a:pt x="114734" y="231765"/>
                  </a:lnTo>
                  <a:lnTo>
                    <a:pt x="98615" y="295081"/>
                  </a:lnTo>
                  <a:lnTo>
                    <a:pt x="73915" y="354794"/>
                  </a:lnTo>
                  <a:lnTo>
                    <a:pt x="52632" y="414774"/>
                  </a:lnTo>
                  <a:lnTo>
                    <a:pt x="52483" y="418950"/>
                  </a:lnTo>
                  <a:lnTo>
                    <a:pt x="54233" y="419886"/>
                  </a:lnTo>
                  <a:lnTo>
                    <a:pt x="57249" y="418660"/>
                  </a:lnTo>
                  <a:lnTo>
                    <a:pt x="63065" y="409902"/>
                  </a:lnTo>
                  <a:lnTo>
                    <a:pt x="79922" y="3579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66641" y="399410"/>
              <a:ext cx="187037" cy="181265"/>
            </a:xfrm>
            <a:custGeom>
              <a:avLst/>
              <a:gdLst/>
              <a:ahLst/>
              <a:cxnLst/>
              <a:rect l="0" t="0" r="0" b="0"/>
              <a:pathLst>
                <a:path w="187037" h="181265">
                  <a:moveTo>
                    <a:pt x="20615" y="0"/>
                  </a:moveTo>
                  <a:lnTo>
                    <a:pt x="9033" y="57909"/>
                  </a:lnTo>
                  <a:lnTo>
                    <a:pt x="4048" y="116223"/>
                  </a:lnTo>
                  <a:lnTo>
                    <a:pt x="0" y="141645"/>
                  </a:lnTo>
                  <a:lnTo>
                    <a:pt x="1324" y="148979"/>
                  </a:lnTo>
                  <a:lnTo>
                    <a:pt x="4981" y="152944"/>
                  </a:lnTo>
                  <a:lnTo>
                    <a:pt x="10192" y="154663"/>
                  </a:lnTo>
                  <a:lnTo>
                    <a:pt x="25845" y="149176"/>
                  </a:lnTo>
                  <a:lnTo>
                    <a:pt x="44204" y="135643"/>
                  </a:lnTo>
                  <a:lnTo>
                    <a:pt x="92228" y="73951"/>
                  </a:lnTo>
                  <a:lnTo>
                    <a:pt x="96094" y="65943"/>
                  </a:lnTo>
                  <a:lnTo>
                    <a:pt x="99596" y="65227"/>
                  </a:lnTo>
                  <a:lnTo>
                    <a:pt x="102855" y="69372"/>
                  </a:lnTo>
                  <a:lnTo>
                    <a:pt x="105952" y="76759"/>
                  </a:lnTo>
                  <a:lnTo>
                    <a:pt x="106928" y="94828"/>
                  </a:lnTo>
                  <a:lnTo>
                    <a:pt x="105159" y="152234"/>
                  </a:lnTo>
                  <a:lnTo>
                    <a:pt x="108425" y="172135"/>
                  </a:lnTo>
                  <a:lnTo>
                    <a:pt x="112439" y="177627"/>
                  </a:lnTo>
                  <a:lnTo>
                    <a:pt x="117889" y="180364"/>
                  </a:lnTo>
                  <a:lnTo>
                    <a:pt x="124296" y="181264"/>
                  </a:lnTo>
                  <a:lnTo>
                    <a:pt x="130416" y="179090"/>
                  </a:lnTo>
                  <a:lnTo>
                    <a:pt x="163566" y="148160"/>
                  </a:lnTo>
                  <a:lnTo>
                    <a:pt x="178644" y="124336"/>
                  </a:lnTo>
                  <a:lnTo>
                    <a:pt x="187036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67221" y="385250"/>
              <a:ext cx="219447" cy="163992"/>
            </a:xfrm>
            <a:custGeom>
              <a:avLst/>
              <a:gdLst/>
              <a:ahLst/>
              <a:cxnLst/>
              <a:rect l="0" t="0" r="0" b="0"/>
              <a:pathLst>
                <a:path w="219447" h="163992">
                  <a:moveTo>
                    <a:pt x="11419" y="55766"/>
                  </a:moveTo>
                  <a:lnTo>
                    <a:pt x="10495" y="111613"/>
                  </a:lnTo>
                  <a:lnTo>
                    <a:pt x="0" y="163900"/>
                  </a:lnTo>
                  <a:lnTo>
                    <a:pt x="1957" y="163913"/>
                  </a:lnTo>
                  <a:lnTo>
                    <a:pt x="5111" y="161148"/>
                  </a:lnTo>
                  <a:lnTo>
                    <a:pt x="13968" y="144005"/>
                  </a:lnTo>
                  <a:lnTo>
                    <a:pt x="28032" y="85500"/>
                  </a:lnTo>
                  <a:lnTo>
                    <a:pt x="41001" y="27390"/>
                  </a:lnTo>
                  <a:lnTo>
                    <a:pt x="43058" y="4014"/>
                  </a:lnTo>
                  <a:lnTo>
                    <a:pt x="45456" y="0"/>
                  </a:lnTo>
                  <a:lnTo>
                    <a:pt x="48903" y="1022"/>
                  </a:lnTo>
                  <a:lnTo>
                    <a:pt x="53051" y="5401"/>
                  </a:lnTo>
                  <a:lnTo>
                    <a:pt x="63305" y="29234"/>
                  </a:lnTo>
                  <a:lnTo>
                    <a:pt x="68829" y="90304"/>
                  </a:lnTo>
                  <a:lnTo>
                    <a:pt x="65084" y="135937"/>
                  </a:lnTo>
                  <a:lnTo>
                    <a:pt x="66611" y="140648"/>
                  </a:lnTo>
                  <a:lnTo>
                    <a:pt x="70404" y="141940"/>
                  </a:lnTo>
                  <a:lnTo>
                    <a:pt x="75705" y="140952"/>
                  </a:lnTo>
                  <a:lnTo>
                    <a:pt x="96419" y="126309"/>
                  </a:lnTo>
                  <a:lnTo>
                    <a:pt x="140296" y="66018"/>
                  </a:lnTo>
                  <a:lnTo>
                    <a:pt x="142641" y="62601"/>
                  </a:lnTo>
                  <a:lnTo>
                    <a:pt x="117847" y="111025"/>
                  </a:lnTo>
                  <a:lnTo>
                    <a:pt x="119125" y="129327"/>
                  </a:lnTo>
                  <a:lnTo>
                    <a:pt x="122055" y="138091"/>
                  </a:lnTo>
                  <a:lnTo>
                    <a:pt x="132706" y="152759"/>
                  </a:lnTo>
                  <a:lnTo>
                    <a:pt x="139430" y="159260"/>
                  </a:lnTo>
                  <a:lnTo>
                    <a:pt x="147611" y="162669"/>
                  </a:lnTo>
                  <a:lnTo>
                    <a:pt x="166562" y="163991"/>
                  </a:lnTo>
                  <a:lnTo>
                    <a:pt x="219446" y="1472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49662" y="407731"/>
              <a:ext cx="502837" cy="133324"/>
            </a:xfrm>
            <a:custGeom>
              <a:avLst/>
              <a:gdLst/>
              <a:ahLst/>
              <a:cxnLst/>
              <a:rect l="0" t="0" r="0" b="0"/>
              <a:pathLst>
                <a:path w="502837" h="133324">
                  <a:moveTo>
                    <a:pt x="20215" y="0"/>
                  </a:moveTo>
                  <a:lnTo>
                    <a:pt x="6946" y="54941"/>
                  </a:lnTo>
                  <a:lnTo>
                    <a:pt x="0" y="116448"/>
                  </a:lnTo>
                  <a:lnTo>
                    <a:pt x="2116" y="118313"/>
                  </a:lnTo>
                  <a:lnTo>
                    <a:pt x="5375" y="117707"/>
                  </a:lnTo>
                  <a:lnTo>
                    <a:pt x="18797" y="108019"/>
                  </a:lnTo>
                  <a:lnTo>
                    <a:pt x="50844" y="51496"/>
                  </a:lnTo>
                  <a:lnTo>
                    <a:pt x="56352" y="47275"/>
                  </a:lnTo>
                  <a:lnTo>
                    <a:pt x="61873" y="46310"/>
                  </a:lnTo>
                  <a:lnTo>
                    <a:pt x="67403" y="47515"/>
                  </a:lnTo>
                  <a:lnTo>
                    <a:pt x="71090" y="52942"/>
                  </a:lnTo>
                  <a:lnTo>
                    <a:pt x="81937" y="87470"/>
                  </a:lnTo>
                  <a:lnTo>
                    <a:pt x="86326" y="94372"/>
                  </a:lnTo>
                  <a:lnTo>
                    <a:pt x="92026" y="97123"/>
                  </a:lnTo>
                  <a:lnTo>
                    <a:pt x="98600" y="97109"/>
                  </a:lnTo>
                  <a:lnTo>
                    <a:pt x="133496" y="83799"/>
                  </a:lnTo>
                  <a:lnTo>
                    <a:pt x="156304" y="68695"/>
                  </a:lnTo>
                  <a:lnTo>
                    <a:pt x="160867" y="68911"/>
                  </a:lnTo>
                  <a:lnTo>
                    <a:pt x="163909" y="72753"/>
                  </a:lnTo>
                  <a:lnTo>
                    <a:pt x="168191" y="95830"/>
                  </a:lnTo>
                  <a:lnTo>
                    <a:pt x="168792" y="105492"/>
                  </a:lnTo>
                  <a:lnTo>
                    <a:pt x="172891" y="111933"/>
                  </a:lnTo>
                  <a:lnTo>
                    <a:pt x="179322" y="116228"/>
                  </a:lnTo>
                  <a:lnTo>
                    <a:pt x="187307" y="119090"/>
                  </a:lnTo>
                  <a:lnTo>
                    <a:pt x="195405" y="118225"/>
                  </a:lnTo>
                  <a:lnTo>
                    <a:pt x="211798" y="109868"/>
                  </a:lnTo>
                  <a:lnTo>
                    <a:pt x="232204" y="93986"/>
                  </a:lnTo>
                  <a:lnTo>
                    <a:pt x="245544" y="73151"/>
                  </a:lnTo>
                  <a:lnTo>
                    <a:pt x="255352" y="49412"/>
                  </a:lnTo>
                  <a:lnTo>
                    <a:pt x="253712" y="45885"/>
                  </a:lnTo>
                  <a:lnTo>
                    <a:pt x="248920" y="45383"/>
                  </a:lnTo>
                  <a:lnTo>
                    <a:pt x="242027" y="46898"/>
                  </a:lnTo>
                  <a:lnTo>
                    <a:pt x="236507" y="50681"/>
                  </a:lnTo>
                  <a:lnTo>
                    <a:pt x="227908" y="62281"/>
                  </a:lnTo>
                  <a:lnTo>
                    <a:pt x="225936" y="76682"/>
                  </a:lnTo>
                  <a:lnTo>
                    <a:pt x="226705" y="84406"/>
                  </a:lnTo>
                  <a:lnTo>
                    <a:pt x="229991" y="90479"/>
                  </a:lnTo>
                  <a:lnTo>
                    <a:pt x="241038" y="99693"/>
                  </a:lnTo>
                  <a:lnTo>
                    <a:pt x="267269" y="105661"/>
                  </a:lnTo>
                  <a:lnTo>
                    <a:pt x="302881" y="103012"/>
                  </a:lnTo>
                  <a:lnTo>
                    <a:pt x="351928" y="89562"/>
                  </a:lnTo>
                  <a:lnTo>
                    <a:pt x="360626" y="90219"/>
                  </a:lnTo>
                  <a:lnTo>
                    <a:pt x="367348" y="94355"/>
                  </a:lnTo>
                  <a:lnTo>
                    <a:pt x="392493" y="128909"/>
                  </a:lnTo>
                  <a:lnTo>
                    <a:pt x="398763" y="132167"/>
                  </a:lnTo>
                  <a:lnTo>
                    <a:pt x="413127" y="133323"/>
                  </a:lnTo>
                  <a:lnTo>
                    <a:pt x="426291" y="128289"/>
                  </a:lnTo>
                  <a:lnTo>
                    <a:pt x="467672" y="103548"/>
                  </a:lnTo>
                  <a:lnTo>
                    <a:pt x="478886" y="89476"/>
                  </a:lnTo>
                  <a:lnTo>
                    <a:pt x="50283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07651" y="208026"/>
              <a:ext cx="111269" cy="301298"/>
            </a:xfrm>
            <a:custGeom>
              <a:avLst/>
              <a:gdLst/>
              <a:ahLst/>
              <a:cxnLst/>
              <a:rect l="0" t="0" r="0" b="0"/>
              <a:pathLst>
                <a:path w="111269" h="301298">
                  <a:moveTo>
                    <a:pt x="44700" y="0"/>
                  </a:moveTo>
                  <a:lnTo>
                    <a:pt x="51864" y="46327"/>
                  </a:lnTo>
                  <a:lnTo>
                    <a:pt x="48261" y="95910"/>
                  </a:lnTo>
                  <a:lnTo>
                    <a:pt x="44478" y="152356"/>
                  </a:lnTo>
                  <a:lnTo>
                    <a:pt x="37340" y="186806"/>
                  </a:lnTo>
                  <a:lnTo>
                    <a:pt x="23762" y="226230"/>
                  </a:lnTo>
                  <a:lnTo>
                    <a:pt x="15998" y="258415"/>
                  </a:lnTo>
                  <a:lnTo>
                    <a:pt x="0" y="301297"/>
                  </a:lnTo>
                  <a:lnTo>
                    <a:pt x="1102" y="297557"/>
                  </a:lnTo>
                  <a:lnTo>
                    <a:pt x="21665" y="249882"/>
                  </a:lnTo>
                  <a:lnTo>
                    <a:pt x="32613" y="238032"/>
                  </a:lnTo>
                  <a:lnTo>
                    <a:pt x="39416" y="233577"/>
                  </a:lnTo>
                  <a:lnTo>
                    <a:pt x="80775" y="226428"/>
                  </a:lnTo>
                  <a:lnTo>
                    <a:pt x="111268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18919" y="391089"/>
              <a:ext cx="116496" cy="164817"/>
            </a:xfrm>
            <a:custGeom>
              <a:avLst/>
              <a:gdLst/>
              <a:ahLst/>
              <a:cxnLst/>
              <a:rect l="0" t="0" r="0" b="0"/>
              <a:pathLst>
                <a:path w="116496" h="164817">
                  <a:moveTo>
                    <a:pt x="116495" y="0"/>
                  </a:moveTo>
                  <a:lnTo>
                    <a:pt x="59333" y="25910"/>
                  </a:lnTo>
                  <a:lnTo>
                    <a:pt x="50650" y="31142"/>
                  </a:lnTo>
                  <a:lnTo>
                    <a:pt x="45786" y="39253"/>
                  </a:lnTo>
                  <a:lnTo>
                    <a:pt x="42848" y="60592"/>
                  </a:lnTo>
                  <a:lnTo>
                    <a:pt x="46132" y="70905"/>
                  </a:lnTo>
                  <a:lnTo>
                    <a:pt x="59643" y="89761"/>
                  </a:lnTo>
                  <a:lnTo>
                    <a:pt x="111043" y="136885"/>
                  </a:lnTo>
                  <a:lnTo>
                    <a:pt x="113785" y="143032"/>
                  </a:lnTo>
                  <a:lnTo>
                    <a:pt x="113764" y="148980"/>
                  </a:lnTo>
                  <a:lnTo>
                    <a:pt x="111901" y="154793"/>
                  </a:lnTo>
                  <a:lnTo>
                    <a:pt x="106960" y="158669"/>
                  </a:lnTo>
                  <a:lnTo>
                    <a:pt x="91608" y="162976"/>
                  </a:lnTo>
                  <a:lnTo>
                    <a:pt x="45901" y="164816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1089" y="1131663"/>
            <a:ext cx="8920165" cy="1156626"/>
            <a:chOff x="391089" y="1131663"/>
            <a:chExt cx="8920165" cy="1156626"/>
          </a:xfrm>
        </p:grpSpPr>
        <p:sp>
          <p:nvSpPr>
            <p:cNvPr id="15" name="Freeform 14"/>
            <p:cNvSpPr/>
            <p:nvPr/>
          </p:nvSpPr>
          <p:spPr>
            <a:xfrm>
              <a:off x="391089" y="1199966"/>
              <a:ext cx="332843" cy="56513"/>
            </a:xfrm>
            <a:custGeom>
              <a:avLst/>
              <a:gdLst/>
              <a:ahLst/>
              <a:cxnLst/>
              <a:rect l="0" t="0" r="0" b="0"/>
              <a:pathLst>
                <a:path w="332843" h="56513">
                  <a:moveTo>
                    <a:pt x="0" y="6586"/>
                  </a:moveTo>
                  <a:lnTo>
                    <a:pt x="50189" y="0"/>
                  </a:lnTo>
                  <a:lnTo>
                    <a:pt x="112129" y="3025"/>
                  </a:lnTo>
                  <a:lnTo>
                    <a:pt x="173802" y="8583"/>
                  </a:lnTo>
                  <a:lnTo>
                    <a:pt x="230092" y="20717"/>
                  </a:lnTo>
                  <a:lnTo>
                    <a:pt x="285673" y="34357"/>
                  </a:lnTo>
                  <a:lnTo>
                    <a:pt x="332842" y="56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66181" y="1289762"/>
              <a:ext cx="206498" cy="164854"/>
            </a:xfrm>
            <a:custGeom>
              <a:avLst/>
              <a:gdLst/>
              <a:ahLst/>
              <a:cxnLst/>
              <a:rect l="0" t="0" r="0" b="0"/>
              <a:pathLst>
                <a:path w="206498" h="164854">
                  <a:moveTo>
                    <a:pt x="23434" y="0"/>
                  </a:moveTo>
                  <a:lnTo>
                    <a:pt x="19017" y="50745"/>
                  </a:lnTo>
                  <a:lnTo>
                    <a:pt x="14960" y="107206"/>
                  </a:lnTo>
                  <a:lnTo>
                    <a:pt x="3633" y="161294"/>
                  </a:lnTo>
                  <a:lnTo>
                    <a:pt x="1912" y="164853"/>
                  </a:lnTo>
                  <a:lnTo>
                    <a:pt x="765" y="163526"/>
                  </a:lnTo>
                  <a:lnTo>
                    <a:pt x="0" y="158944"/>
                  </a:lnTo>
                  <a:lnTo>
                    <a:pt x="7724" y="123832"/>
                  </a:lnTo>
                  <a:lnTo>
                    <a:pt x="27426" y="70720"/>
                  </a:lnTo>
                  <a:lnTo>
                    <a:pt x="48638" y="30167"/>
                  </a:lnTo>
                  <a:lnTo>
                    <a:pt x="54105" y="22885"/>
                  </a:lnTo>
                  <a:lnTo>
                    <a:pt x="59599" y="19880"/>
                  </a:lnTo>
                  <a:lnTo>
                    <a:pt x="65111" y="19725"/>
                  </a:lnTo>
                  <a:lnTo>
                    <a:pt x="70634" y="21471"/>
                  </a:lnTo>
                  <a:lnTo>
                    <a:pt x="75241" y="26334"/>
                  </a:lnTo>
                  <a:lnTo>
                    <a:pt x="82826" y="41598"/>
                  </a:lnTo>
                  <a:lnTo>
                    <a:pt x="82471" y="98848"/>
                  </a:lnTo>
                  <a:lnTo>
                    <a:pt x="82208" y="110278"/>
                  </a:lnTo>
                  <a:lnTo>
                    <a:pt x="83882" y="114199"/>
                  </a:lnTo>
                  <a:lnTo>
                    <a:pt x="86846" y="113115"/>
                  </a:lnTo>
                  <a:lnTo>
                    <a:pt x="104891" y="84803"/>
                  </a:lnTo>
                  <a:lnTo>
                    <a:pt x="121468" y="39729"/>
                  </a:lnTo>
                  <a:lnTo>
                    <a:pt x="134498" y="23513"/>
                  </a:lnTo>
                  <a:lnTo>
                    <a:pt x="142780" y="20298"/>
                  </a:lnTo>
                  <a:lnTo>
                    <a:pt x="161844" y="21657"/>
                  </a:lnTo>
                  <a:lnTo>
                    <a:pt x="169332" y="26458"/>
                  </a:lnTo>
                  <a:lnTo>
                    <a:pt x="180117" y="41653"/>
                  </a:lnTo>
                  <a:lnTo>
                    <a:pt x="191038" y="98855"/>
                  </a:lnTo>
                  <a:lnTo>
                    <a:pt x="206497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28131" y="1277784"/>
              <a:ext cx="83882" cy="143340"/>
            </a:xfrm>
            <a:custGeom>
              <a:avLst/>
              <a:gdLst/>
              <a:ahLst/>
              <a:cxnLst/>
              <a:rect l="0" t="0" r="0" b="0"/>
              <a:pathLst>
                <a:path w="83882" h="143340">
                  <a:moveTo>
                    <a:pt x="36079" y="28621"/>
                  </a:moveTo>
                  <a:lnTo>
                    <a:pt x="8617" y="78767"/>
                  </a:lnTo>
                  <a:lnTo>
                    <a:pt x="0" y="114465"/>
                  </a:lnTo>
                  <a:lnTo>
                    <a:pt x="936" y="134266"/>
                  </a:lnTo>
                  <a:lnTo>
                    <a:pt x="5254" y="139732"/>
                  </a:lnTo>
                  <a:lnTo>
                    <a:pt x="11830" y="142451"/>
                  </a:lnTo>
                  <a:lnTo>
                    <a:pt x="19913" y="143339"/>
                  </a:lnTo>
                  <a:lnTo>
                    <a:pt x="33825" y="139395"/>
                  </a:lnTo>
                  <a:lnTo>
                    <a:pt x="46172" y="130554"/>
                  </a:lnTo>
                  <a:lnTo>
                    <a:pt x="62594" y="109982"/>
                  </a:lnTo>
                  <a:lnTo>
                    <a:pt x="79931" y="65565"/>
                  </a:lnTo>
                  <a:lnTo>
                    <a:pt x="83881" y="23625"/>
                  </a:lnTo>
                  <a:lnTo>
                    <a:pt x="81054" y="5135"/>
                  </a:lnTo>
                  <a:lnTo>
                    <a:pt x="77157" y="945"/>
                  </a:lnTo>
                  <a:lnTo>
                    <a:pt x="71785" y="0"/>
                  </a:lnTo>
                  <a:lnTo>
                    <a:pt x="65431" y="1219"/>
                  </a:lnTo>
                  <a:lnTo>
                    <a:pt x="43235" y="16187"/>
                  </a:lnTo>
                  <a:lnTo>
                    <a:pt x="27926" y="38189"/>
                  </a:lnTo>
                  <a:lnTo>
                    <a:pt x="19437" y="61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77148" y="1139984"/>
              <a:ext cx="65184" cy="311252"/>
            </a:xfrm>
            <a:custGeom>
              <a:avLst/>
              <a:gdLst/>
              <a:ahLst/>
              <a:cxnLst/>
              <a:rect l="0" t="0" r="0" b="0"/>
              <a:pathLst>
                <a:path w="65184" h="311252">
                  <a:moveTo>
                    <a:pt x="11877" y="0"/>
                  </a:moveTo>
                  <a:lnTo>
                    <a:pt x="4713" y="50744"/>
                  </a:lnTo>
                  <a:lnTo>
                    <a:pt x="3785" y="109054"/>
                  </a:lnTo>
                  <a:lnTo>
                    <a:pt x="8004" y="171205"/>
                  </a:lnTo>
                  <a:lnTo>
                    <a:pt x="12993" y="177931"/>
                  </a:lnTo>
                  <a:lnTo>
                    <a:pt x="20017" y="182415"/>
                  </a:lnTo>
                  <a:lnTo>
                    <a:pt x="53447" y="194030"/>
                  </a:lnTo>
                  <a:lnTo>
                    <a:pt x="59006" y="200544"/>
                  </a:lnTo>
                  <a:lnTo>
                    <a:pt x="65183" y="220110"/>
                  </a:lnTo>
                  <a:lnTo>
                    <a:pt x="60532" y="241750"/>
                  </a:lnTo>
                  <a:lnTo>
                    <a:pt x="34946" y="285776"/>
                  </a:lnTo>
                  <a:lnTo>
                    <a:pt x="11316" y="310164"/>
                  </a:lnTo>
                  <a:lnTo>
                    <a:pt x="5956" y="311251"/>
                  </a:lnTo>
                  <a:lnTo>
                    <a:pt x="2382" y="308278"/>
                  </a:lnTo>
                  <a:lnTo>
                    <a:pt x="0" y="302597"/>
                  </a:lnTo>
                  <a:lnTo>
                    <a:pt x="2284" y="286424"/>
                  </a:lnTo>
                  <a:lnTo>
                    <a:pt x="9463" y="268757"/>
                  </a:lnTo>
                  <a:lnTo>
                    <a:pt x="28519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12636" y="1356331"/>
              <a:ext cx="34490" cy="95934"/>
            </a:xfrm>
            <a:custGeom>
              <a:avLst/>
              <a:gdLst/>
              <a:ahLst/>
              <a:cxnLst/>
              <a:rect l="0" t="0" r="0" b="0"/>
              <a:pathLst>
                <a:path w="34490" h="95934">
                  <a:moveTo>
                    <a:pt x="34489" y="0"/>
                  </a:moveTo>
                  <a:lnTo>
                    <a:pt x="30072" y="49074"/>
                  </a:lnTo>
                  <a:lnTo>
                    <a:pt x="13653" y="82117"/>
                  </a:lnTo>
                  <a:lnTo>
                    <a:pt x="3348" y="95360"/>
                  </a:lnTo>
                  <a:lnTo>
                    <a:pt x="784" y="95933"/>
                  </a:lnTo>
                  <a:lnTo>
                    <a:pt x="0" y="92617"/>
                  </a:lnTo>
                  <a:lnTo>
                    <a:pt x="1205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07727" y="1131663"/>
              <a:ext cx="139104" cy="366127"/>
            </a:xfrm>
            <a:custGeom>
              <a:avLst/>
              <a:gdLst/>
              <a:ahLst/>
              <a:cxnLst/>
              <a:rect l="0" t="0" r="0" b="0"/>
              <a:pathLst>
                <a:path w="139104" h="366127">
                  <a:moveTo>
                    <a:pt x="30930" y="0"/>
                  </a:moveTo>
                  <a:lnTo>
                    <a:pt x="39764" y="8834"/>
                  </a:lnTo>
                  <a:lnTo>
                    <a:pt x="41636" y="25499"/>
                  </a:lnTo>
                  <a:lnTo>
                    <a:pt x="31997" y="87150"/>
                  </a:lnTo>
                  <a:lnTo>
                    <a:pt x="18334" y="139222"/>
                  </a:lnTo>
                  <a:lnTo>
                    <a:pt x="5591" y="198778"/>
                  </a:lnTo>
                  <a:lnTo>
                    <a:pt x="0" y="231790"/>
                  </a:lnTo>
                  <a:lnTo>
                    <a:pt x="2528" y="279391"/>
                  </a:lnTo>
                  <a:lnTo>
                    <a:pt x="6448" y="287038"/>
                  </a:lnTo>
                  <a:lnTo>
                    <a:pt x="18200" y="297999"/>
                  </a:lnTo>
                  <a:lnTo>
                    <a:pt x="37599" y="301022"/>
                  </a:lnTo>
                  <a:lnTo>
                    <a:pt x="78886" y="295429"/>
                  </a:lnTo>
                  <a:lnTo>
                    <a:pt x="100818" y="283644"/>
                  </a:lnTo>
                  <a:lnTo>
                    <a:pt x="124795" y="262171"/>
                  </a:lnTo>
                  <a:lnTo>
                    <a:pt x="137124" y="246566"/>
                  </a:lnTo>
                  <a:lnTo>
                    <a:pt x="116105" y="285034"/>
                  </a:lnTo>
                  <a:lnTo>
                    <a:pt x="108867" y="318779"/>
                  </a:lnTo>
                  <a:lnTo>
                    <a:pt x="112104" y="336145"/>
                  </a:lnTo>
                  <a:lnTo>
                    <a:pt x="119707" y="349103"/>
                  </a:lnTo>
                  <a:lnTo>
                    <a:pt x="139103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63385" y="1289202"/>
              <a:ext cx="139788" cy="266049"/>
            </a:xfrm>
            <a:custGeom>
              <a:avLst/>
              <a:gdLst/>
              <a:ahLst/>
              <a:cxnLst/>
              <a:rect l="0" t="0" r="0" b="0"/>
              <a:pathLst>
                <a:path w="139788" h="266049">
                  <a:moveTo>
                    <a:pt x="24166" y="58808"/>
                  </a:moveTo>
                  <a:lnTo>
                    <a:pt x="12584" y="118387"/>
                  </a:lnTo>
                  <a:lnTo>
                    <a:pt x="8524" y="170600"/>
                  </a:lnTo>
                  <a:lnTo>
                    <a:pt x="3238" y="223331"/>
                  </a:lnTo>
                  <a:lnTo>
                    <a:pt x="0" y="266048"/>
                  </a:lnTo>
                  <a:lnTo>
                    <a:pt x="1826" y="232025"/>
                  </a:lnTo>
                  <a:lnTo>
                    <a:pt x="13417" y="177875"/>
                  </a:lnTo>
                  <a:lnTo>
                    <a:pt x="31403" y="122576"/>
                  </a:lnTo>
                  <a:lnTo>
                    <a:pt x="58728" y="60449"/>
                  </a:lnTo>
                  <a:lnTo>
                    <a:pt x="77666" y="32491"/>
                  </a:lnTo>
                  <a:lnTo>
                    <a:pt x="109126" y="3521"/>
                  </a:lnTo>
                  <a:lnTo>
                    <a:pt x="116864" y="685"/>
                  </a:lnTo>
                  <a:lnTo>
                    <a:pt x="132858" y="0"/>
                  </a:lnTo>
                  <a:lnTo>
                    <a:pt x="137308" y="2960"/>
                  </a:lnTo>
                  <a:lnTo>
                    <a:pt x="139350" y="7708"/>
                  </a:lnTo>
                  <a:lnTo>
                    <a:pt x="139787" y="13646"/>
                  </a:lnTo>
                  <a:lnTo>
                    <a:pt x="135341" y="25176"/>
                  </a:lnTo>
                  <a:lnTo>
                    <a:pt x="97100" y="68752"/>
                  </a:lnTo>
                  <a:lnTo>
                    <a:pt x="73513" y="83738"/>
                  </a:lnTo>
                  <a:lnTo>
                    <a:pt x="67234" y="84674"/>
                  </a:lnTo>
                  <a:lnTo>
                    <a:pt x="62124" y="83448"/>
                  </a:lnTo>
                  <a:lnTo>
                    <a:pt x="49129" y="754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45798" y="12980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84571" y="1139984"/>
              <a:ext cx="85897" cy="257953"/>
            </a:xfrm>
            <a:custGeom>
              <a:avLst/>
              <a:gdLst/>
              <a:ahLst/>
              <a:cxnLst/>
              <a:rect l="0" t="0" r="0" b="0"/>
              <a:pathLst>
                <a:path w="85897" h="257953">
                  <a:moveTo>
                    <a:pt x="44290" y="0"/>
                  </a:moveTo>
                  <a:lnTo>
                    <a:pt x="28291" y="57908"/>
                  </a:lnTo>
                  <a:lnTo>
                    <a:pt x="8533" y="115734"/>
                  </a:lnTo>
                  <a:lnTo>
                    <a:pt x="0" y="141232"/>
                  </a:lnTo>
                  <a:lnTo>
                    <a:pt x="1820" y="146855"/>
                  </a:lnTo>
                  <a:lnTo>
                    <a:pt x="6731" y="150603"/>
                  </a:lnTo>
                  <a:lnTo>
                    <a:pt x="13704" y="153102"/>
                  </a:lnTo>
                  <a:lnTo>
                    <a:pt x="20201" y="152919"/>
                  </a:lnTo>
                  <a:lnTo>
                    <a:pt x="32351" y="147784"/>
                  </a:lnTo>
                  <a:lnTo>
                    <a:pt x="48846" y="149200"/>
                  </a:lnTo>
                  <a:lnTo>
                    <a:pt x="58422" y="152167"/>
                  </a:lnTo>
                  <a:lnTo>
                    <a:pt x="64806" y="158767"/>
                  </a:lnTo>
                  <a:lnTo>
                    <a:pt x="71900" y="178428"/>
                  </a:lnTo>
                  <a:lnTo>
                    <a:pt x="74329" y="239747"/>
                  </a:lnTo>
                  <a:lnTo>
                    <a:pt x="78598" y="249861"/>
                  </a:lnTo>
                  <a:lnTo>
                    <a:pt x="85896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34460" y="1266113"/>
              <a:ext cx="385344" cy="165108"/>
            </a:xfrm>
            <a:custGeom>
              <a:avLst/>
              <a:gdLst/>
              <a:ahLst/>
              <a:cxnLst/>
              <a:rect l="0" t="0" r="0" b="0"/>
              <a:pathLst>
                <a:path w="385344" h="165108">
                  <a:moveTo>
                    <a:pt x="27538" y="23649"/>
                  </a:moveTo>
                  <a:lnTo>
                    <a:pt x="5795" y="66229"/>
                  </a:lnTo>
                  <a:lnTo>
                    <a:pt x="0" y="82330"/>
                  </a:lnTo>
                  <a:lnTo>
                    <a:pt x="858" y="88657"/>
                  </a:lnTo>
                  <a:lnTo>
                    <a:pt x="4204" y="93800"/>
                  </a:lnTo>
                  <a:lnTo>
                    <a:pt x="9208" y="98154"/>
                  </a:lnTo>
                  <a:lnTo>
                    <a:pt x="15318" y="99207"/>
                  </a:lnTo>
                  <a:lnTo>
                    <a:pt x="29504" y="95446"/>
                  </a:lnTo>
                  <a:lnTo>
                    <a:pt x="53084" y="82932"/>
                  </a:lnTo>
                  <a:lnTo>
                    <a:pt x="73220" y="63096"/>
                  </a:lnTo>
                  <a:lnTo>
                    <a:pt x="86480" y="35235"/>
                  </a:lnTo>
                  <a:lnTo>
                    <a:pt x="88251" y="16779"/>
                  </a:lnTo>
                  <a:lnTo>
                    <a:pt x="87429" y="7975"/>
                  </a:lnTo>
                  <a:lnTo>
                    <a:pt x="84108" y="3029"/>
                  </a:lnTo>
                  <a:lnTo>
                    <a:pt x="79120" y="657"/>
                  </a:lnTo>
                  <a:lnTo>
                    <a:pt x="73021" y="0"/>
                  </a:lnTo>
                  <a:lnTo>
                    <a:pt x="58847" y="4201"/>
                  </a:lnTo>
                  <a:lnTo>
                    <a:pt x="51185" y="7910"/>
                  </a:lnTo>
                  <a:lnTo>
                    <a:pt x="48850" y="11308"/>
                  </a:lnTo>
                  <a:lnTo>
                    <a:pt x="50067" y="14497"/>
                  </a:lnTo>
                  <a:lnTo>
                    <a:pt x="53652" y="17548"/>
                  </a:lnTo>
                  <a:lnTo>
                    <a:pt x="59741" y="17733"/>
                  </a:lnTo>
                  <a:lnTo>
                    <a:pt x="117175" y="2474"/>
                  </a:lnTo>
                  <a:lnTo>
                    <a:pt x="138876" y="370"/>
                  </a:lnTo>
                  <a:lnTo>
                    <a:pt x="147067" y="2582"/>
                  </a:lnTo>
                  <a:lnTo>
                    <a:pt x="153452" y="6831"/>
                  </a:lnTo>
                  <a:lnTo>
                    <a:pt x="158634" y="12437"/>
                  </a:lnTo>
                  <a:lnTo>
                    <a:pt x="161925" y="30994"/>
                  </a:lnTo>
                  <a:lnTo>
                    <a:pt x="163511" y="62500"/>
                  </a:lnTo>
                  <a:lnTo>
                    <a:pt x="165339" y="71739"/>
                  </a:lnTo>
                  <a:lnTo>
                    <a:pt x="169332" y="76974"/>
                  </a:lnTo>
                  <a:lnTo>
                    <a:pt x="174767" y="79540"/>
                  </a:lnTo>
                  <a:lnTo>
                    <a:pt x="188203" y="79925"/>
                  </a:lnTo>
                  <a:lnTo>
                    <a:pt x="212286" y="76792"/>
                  </a:lnTo>
                  <a:lnTo>
                    <a:pt x="268144" y="86121"/>
                  </a:lnTo>
                  <a:lnTo>
                    <a:pt x="285178" y="84391"/>
                  </a:lnTo>
                  <a:lnTo>
                    <a:pt x="299528" y="78074"/>
                  </a:lnTo>
                  <a:lnTo>
                    <a:pt x="323808" y="58952"/>
                  </a:lnTo>
                  <a:lnTo>
                    <a:pt x="326753" y="52732"/>
                  </a:lnTo>
                  <a:lnTo>
                    <a:pt x="327560" y="38424"/>
                  </a:lnTo>
                  <a:lnTo>
                    <a:pt x="324631" y="34424"/>
                  </a:lnTo>
                  <a:lnTo>
                    <a:pt x="319906" y="32682"/>
                  </a:lnTo>
                  <a:lnTo>
                    <a:pt x="313981" y="32445"/>
                  </a:lnTo>
                  <a:lnTo>
                    <a:pt x="308183" y="35985"/>
                  </a:lnTo>
                  <a:lnTo>
                    <a:pt x="296809" y="49780"/>
                  </a:lnTo>
                  <a:lnTo>
                    <a:pt x="284427" y="78339"/>
                  </a:lnTo>
                  <a:lnTo>
                    <a:pt x="285326" y="99423"/>
                  </a:lnTo>
                  <a:lnTo>
                    <a:pt x="291889" y="119272"/>
                  </a:lnTo>
                  <a:lnTo>
                    <a:pt x="300970" y="134258"/>
                  </a:lnTo>
                  <a:lnTo>
                    <a:pt x="313635" y="144616"/>
                  </a:lnTo>
                  <a:lnTo>
                    <a:pt x="344366" y="158800"/>
                  </a:lnTo>
                  <a:lnTo>
                    <a:pt x="385343" y="1651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69140" y="1289762"/>
              <a:ext cx="249633" cy="199707"/>
            </a:xfrm>
            <a:custGeom>
              <a:avLst/>
              <a:gdLst/>
              <a:ahLst/>
              <a:cxnLst/>
              <a:rect l="0" t="0" r="0" b="0"/>
              <a:pathLst>
                <a:path w="249633" h="199707">
                  <a:moveTo>
                    <a:pt x="0" y="0"/>
                  </a:moveTo>
                  <a:lnTo>
                    <a:pt x="0" y="53492"/>
                  </a:lnTo>
                  <a:lnTo>
                    <a:pt x="0" y="86219"/>
                  </a:lnTo>
                  <a:lnTo>
                    <a:pt x="925" y="89839"/>
                  </a:lnTo>
                  <a:lnTo>
                    <a:pt x="2466" y="88554"/>
                  </a:lnTo>
                  <a:lnTo>
                    <a:pt x="25910" y="44814"/>
                  </a:lnTo>
                  <a:lnTo>
                    <a:pt x="47340" y="15633"/>
                  </a:lnTo>
                  <a:lnTo>
                    <a:pt x="54674" y="10422"/>
                  </a:lnTo>
                  <a:lnTo>
                    <a:pt x="72685" y="4632"/>
                  </a:lnTo>
                  <a:lnTo>
                    <a:pt x="79892" y="6787"/>
                  </a:lnTo>
                  <a:lnTo>
                    <a:pt x="85621" y="11921"/>
                  </a:lnTo>
                  <a:lnTo>
                    <a:pt x="90365" y="19042"/>
                  </a:lnTo>
                  <a:lnTo>
                    <a:pt x="97041" y="51151"/>
                  </a:lnTo>
                  <a:lnTo>
                    <a:pt x="98373" y="109135"/>
                  </a:lnTo>
                  <a:lnTo>
                    <a:pt x="88198" y="171216"/>
                  </a:lnTo>
                  <a:lnTo>
                    <a:pt x="88384" y="175166"/>
                  </a:lnTo>
                  <a:lnTo>
                    <a:pt x="90358" y="175025"/>
                  </a:lnTo>
                  <a:lnTo>
                    <a:pt x="97482" y="166547"/>
                  </a:lnTo>
                  <a:lnTo>
                    <a:pt x="126944" y="110909"/>
                  </a:lnTo>
                  <a:lnTo>
                    <a:pt x="152424" y="52769"/>
                  </a:lnTo>
                  <a:lnTo>
                    <a:pt x="159584" y="34548"/>
                  </a:lnTo>
                  <a:lnTo>
                    <a:pt x="161863" y="32278"/>
                  </a:lnTo>
                  <a:lnTo>
                    <a:pt x="163382" y="34463"/>
                  </a:lnTo>
                  <a:lnTo>
                    <a:pt x="164395" y="39617"/>
                  </a:lnTo>
                  <a:lnTo>
                    <a:pt x="159079" y="102513"/>
                  </a:lnTo>
                  <a:lnTo>
                    <a:pt x="163466" y="119835"/>
                  </a:lnTo>
                  <a:lnTo>
                    <a:pt x="167225" y="127043"/>
                  </a:lnTo>
                  <a:lnTo>
                    <a:pt x="172504" y="129999"/>
                  </a:lnTo>
                  <a:lnTo>
                    <a:pt x="178798" y="130120"/>
                  </a:lnTo>
                  <a:lnTo>
                    <a:pt x="192262" y="125324"/>
                  </a:lnTo>
                  <a:lnTo>
                    <a:pt x="204410" y="117029"/>
                  </a:lnTo>
                  <a:lnTo>
                    <a:pt x="211163" y="115927"/>
                  </a:lnTo>
                  <a:lnTo>
                    <a:pt x="226062" y="119632"/>
                  </a:lnTo>
                  <a:lnTo>
                    <a:pt x="231145" y="125059"/>
                  </a:lnTo>
                  <a:lnTo>
                    <a:pt x="246136" y="178511"/>
                  </a:lnTo>
                  <a:lnTo>
                    <a:pt x="249632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277019" y="1314726"/>
              <a:ext cx="224669" cy="157283"/>
            </a:xfrm>
            <a:custGeom>
              <a:avLst/>
              <a:gdLst/>
              <a:ahLst/>
              <a:cxnLst/>
              <a:rect l="0" t="0" r="0" b="0"/>
              <a:pathLst>
                <a:path w="224669" h="157283">
                  <a:moveTo>
                    <a:pt x="0" y="0"/>
                  </a:moveTo>
                  <a:lnTo>
                    <a:pt x="0" y="57697"/>
                  </a:lnTo>
                  <a:lnTo>
                    <a:pt x="4417" y="113865"/>
                  </a:lnTo>
                  <a:lnTo>
                    <a:pt x="8492" y="118440"/>
                  </a:lnTo>
                  <a:lnTo>
                    <a:pt x="13983" y="119640"/>
                  </a:lnTo>
                  <a:lnTo>
                    <a:pt x="20416" y="118592"/>
                  </a:lnTo>
                  <a:lnTo>
                    <a:pt x="32496" y="110030"/>
                  </a:lnTo>
                  <a:lnTo>
                    <a:pt x="49692" y="87150"/>
                  </a:lnTo>
                  <a:lnTo>
                    <a:pt x="72069" y="50704"/>
                  </a:lnTo>
                  <a:lnTo>
                    <a:pt x="76708" y="47671"/>
                  </a:lnTo>
                  <a:lnTo>
                    <a:pt x="80724" y="48423"/>
                  </a:lnTo>
                  <a:lnTo>
                    <a:pt x="84327" y="51697"/>
                  </a:lnTo>
                  <a:lnTo>
                    <a:pt x="112871" y="98594"/>
                  </a:lnTo>
                  <a:lnTo>
                    <a:pt x="139920" y="120081"/>
                  </a:lnTo>
                  <a:lnTo>
                    <a:pt x="155179" y="142520"/>
                  </a:lnTo>
                  <a:lnTo>
                    <a:pt x="158926" y="150487"/>
                  </a:lnTo>
                  <a:lnTo>
                    <a:pt x="164198" y="154874"/>
                  </a:lnTo>
                  <a:lnTo>
                    <a:pt x="170486" y="156873"/>
                  </a:lnTo>
                  <a:lnTo>
                    <a:pt x="177452" y="157282"/>
                  </a:lnTo>
                  <a:lnTo>
                    <a:pt x="190123" y="152805"/>
                  </a:lnTo>
                  <a:lnTo>
                    <a:pt x="224668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69857" y="1173268"/>
              <a:ext cx="397810" cy="280489"/>
            </a:xfrm>
            <a:custGeom>
              <a:avLst/>
              <a:gdLst/>
              <a:ahLst/>
              <a:cxnLst/>
              <a:rect l="0" t="0" r="0" b="0"/>
              <a:pathLst>
                <a:path w="397810" h="280489">
                  <a:moveTo>
                    <a:pt x="23362" y="0"/>
                  </a:moveTo>
                  <a:lnTo>
                    <a:pt x="18945" y="50744"/>
                  </a:lnTo>
                  <a:lnTo>
                    <a:pt x="11780" y="98657"/>
                  </a:lnTo>
                  <a:lnTo>
                    <a:pt x="3802" y="149424"/>
                  </a:lnTo>
                  <a:lnTo>
                    <a:pt x="0" y="190765"/>
                  </a:lnTo>
                  <a:lnTo>
                    <a:pt x="1315" y="197443"/>
                  </a:lnTo>
                  <a:lnTo>
                    <a:pt x="4041" y="200046"/>
                  </a:lnTo>
                  <a:lnTo>
                    <a:pt x="7708" y="199933"/>
                  </a:lnTo>
                  <a:lnTo>
                    <a:pt x="16713" y="194875"/>
                  </a:lnTo>
                  <a:lnTo>
                    <a:pt x="28728" y="187388"/>
                  </a:lnTo>
                  <a:lnTo>
                    <a:pt x="46395" y="180979"/>
                  </a:lnTo>
                  <a:lnTo>
                    <a:pt x="81551" y="181007"/>
                  </a:lnTo>
                  <a:lnTo>
                    <a:pt x="90816" y="184466"/>
                  </a:lnTo>
                  <a:lnTo>
                    <a:pt x="103576" y="195706"/>
                  </a:lnTo>
                  <a:lnTo>
                    <a:pt x="107398" y="214878"/>
                  </a:lnTo>
                  <a:lnTo>
                    <a:pt x="105090" y="236959"/>
                  </a:lnTo>
                  <a:lnTo>
                    <a:pt x="93395" y="264059"/>
                  </a:lnTo>
                  <a:lnTo>
                    <a:pt x="83457" y="277925"/>
                  </a:lnTo>
                  <a:lnTo>
                    <a:pt x="81917" y="278664"/>
                  </a:lnTo>
                  <a:lnTo>
                    <a:pt x="85136" y="269623"/>
                  </a:lnTo>
                  <a:lnTo>
                    <a:pt x="129740" y="211971"/>
                  </a:lnTo>
                  <a:lnTo>
                    <a:pt x="162132" y="177618"/>
                  </a:lnTo>
                  <a:lnTo>
                    <a:pt x="163953" y="176659"/>
                  </a:lnTo>
                  <a:lnTo>
                    <a:pt x="152603" y="216299"/>
                  </a:lnTo>
                  <a:lnTo>
                    <a:pt x="154151" y="236974"/>
                  </a:lnTo>
                  <a:lnTo>
                    <a:pt x="160386" y="253560"/>
                  </a:lnTo>
                  <a:lnTo>
                    <a:pt x="170246" y="267095"/>
                  </a:lnTo>
                  <a:lnTo>
                    <a:pt x="183873" y="279274"/>
                  </a:lnTo>
                  <a:lnTo>
                    <a:pt x="189542" y="280488"/>
                  </a:lnTo>
                  <a:lnTo>
                    <a:pt x="194245" y="278524"/>
                  </a:lnTo>
                  <a:lnTo>
                    <a:pt x="198305" y="274440"/>
                  </a:lnTo>
                  <a:lnTo>
                    <a:pt x="221068" y="217547"/>
                  </a:lnTo>
                  <a:lnTo>
                    <a:pt x="250141" y="181942"/>
                  </a:lnTo>
                  <a:lnTo>
                    <a:pt x="273619" y="166602"/>
                  </a:lnTo>
                  <a:lnTo>
                    <a:pt x="319688" y="148342"/>
                  </a:lnTo>
                  <a:lnTo>
                    <a:pt x="368372" y="142818"/>
                  </a:lnTo>
                  <a:lnTo>
                    <a:pt x="397809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98635" y="1339523"/>
              <a:ext cx="137548" cy="115230"/>
            </a:xfrm>
            <a:custGeom>
              <a:avLst/>
              <a:gdLst/>
              <a:ahLst/>
              <a:cxnLst/>
              <a:rect l="0" t="0" r="0" b="0"/>
              <a:pathLst>
                <a:path w="137548" h="115230">
                  <a:moveTo>
                    <a:pt x="10342" y="41771"/>
                  </a:moveTo>
                  <a:lnTo>
                    <a:pt x="19176" y="32936"/>
                  </a:lnTo>
                  <a:lnTo>
                    <a:pt x="20854" y="27560"/>
                  </a:lnTo>
                  <a:lnTo>
                    <a:pt x="20253" y="14190"/>
                  </a:lnTo>
                  <a:lnTo>
                    <a:pt x="17874" y="13214"/>
                  </a:lnTo>
                  <a:lnTo>
                    <a:pt x="10299" y="21991"/>
                  </a:lnTo>
                  <a:lnTo>
                    <a:pt x="56" y="47724"/>
                  </a:lnTo>
                  <a:lnTo>
                    <a:pt x="0" y="78771"/>
                  </a:lnTo>
                  <a:lnTo>
                    <a:pt x="8519" y="97972"/>
                  </a:lnTo>
                  <a:lnTo>
                    <a:pt x="14674" y="106975"/>
                  </a:lnTo>
                  <a:lnTo>
                    <a:pt x="22475" y="112053"/>
                  </a:lnTo>
                  <a:lnTo>
                    <a:pt x="41006" y="115229"/>
                  </a:lnTo>
                  <a:lnTo>
                    <a:pt x="72230" y="107402"/>
                  </a:lnTo>
                  <a:lnTo>
                    <a:pt x="108345" y="82472"/>
                  </a:lnTo>
                  <a:lnTo>
                    <a:pt x="127316" y="63590"/>
                  </a:lnTo>
                  <a:lnTo>
                    <a:pt x="135679" y="48695"/>
                  </a:lnTo>
                  <a:lnTo>
                    <a:pt x="137547" y="32829"/>
                  </a:lnTo>
                  <a:lnTo>
                    <a:pt x="134370" y="17456"/>
                  </a:lnTo>
                  <a:lnTo>
                    <a:pt x="126795" y="4460"/>
                  </a:lnTo>
                  <a:lnTo>
                    <a:pt x="120337" y="1180"/>
                  </a:lnTo>
                  <a:lnTo>
                    <a:pt x="103299" y="0"/>
                  </a:lnTo>
                  <a:lnTo>
                    <a:pt x="96352" y="2829"/>
                  </a:lnTo>
                  <a:lnTo>
                    <a:pt x="86167" y="13369"/>
                  </a:lnTo>
                  <a:lnTo>
                    <a:pt x="81025" y="29764"/>
                  </a:lnTo>
                  <a:lnTo>
                    <a:pt x="79653" y="39314"/>
                  </a:lnTo>
                  <a:lnTo>
                    <a:pt x="83060" y="54856"/>
                  </a:lnTo>
                  <a:lnTo>
                    <a:pt x="86558" y="61589"/>
                  </a:lnTo>
                  <a:lnTo>
                    <a:pt x="91663" y="65153"/>
                  </a:lnTo>
                  <a:lnTo>
                    <a:pt x="97840" y="66605"/>
                  </a:lnTo>
                  <a:lnTo>
                    <a:pt x="118515" y="667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25324" y="1348010"/>
              <a:ext cx="88875" cy="109861"/>
            </a:xfrm>
            <a:custGeom>
              <a:avLst/>
              <a:gdLst/>
              <a:ahLst/>
              <a:cxnLst/>
              <a:rect l="0" t="0" r="0" b="0"/>
              <a:pathLst>
                <a:path w="88875" h="109861">
                  <a:moveTo>
                    <a:pt x="0" y="0"/>
                  </a:moveTo>
                  <a:lnTo>
                    <a:pt x="8835" y="8835"/>
                  </a:lnTo>
                  <a:lnTo>
                    <a:pt x="10707" y="25499"/>
                  </a:lnTo>
                  <a:lnTo>
                    <a:pt x="4375" y="65030"/>
                  </a:lnTo>
                  <a:lnTo>
                    <a:pt x="6615" y="70166"/>
                  </a:lnTo>
                  <a:lnTo>
                    <a:pt x="11807" y="72665"/>
                  </a:lnTo>
                  <a:lnTo>
                    <a:pt x="26512" y="72976"/>
                  </a:lnTo>
                  <a:lnTo>
                    <a:pt x="66772" y="63177"/>
                  </a:lnTo>
                  <a:lnTo>
                    <a:pt x="73176" y="64308"/>
                  </a:lnTo>
                  <a:lnTo>
                    <a:pt x="78370" y="67835"/>
                  </a:lnTo>
                  <a:lnTo>
                    <a:pt x="82757" y="72960"/>
                  </a:lnTo>
                  <a:lnTo>
                    <a:pt x="87632" y="90982"/>
                  </a:lnTo>
                  <a:lnTo>
                    <a:pt x="88874" y="107929"/>
                  </a:lnTo>
                  <a:lnTo>
                    <a:pt x="87910" y="109860"/>
                  </a:lnTo>
                  <a:lnTo>
                    <a:pt x="83210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54518" y="1148305"/>
              <a:ext cx="103796" cy="259568"/>
            </a:xfrm>
            <a:custGeom>
              <a:avLst/>
              <a:gdLst/>
              <a:ahLst/>
              <a:cxnLst/>
              <a:rect l="0" t="0" r="0" b="0"/>
              <a:pathLst>
                <a:path w="103796" h="259568">
                  <a:moveTo>
                    <a:pt x="28906" y="0"/>
                  </a:moveTo>
                  <a:lnTo>
                    <a:pt x="14713" y="58621"/>
                  </a:lnTo>
                  <a:lnTo>
                    <a:pt x="6344" y="113281"/>
                  </a:lnTo>
                  <a:lnTo>
                    <a:pt x="0" y="169073"/>
                  </a:lnTo>
                  <a:lnTo>
                    <a:pt x="3130" y="219302"/>
                  </a:lnTo>
                  <a:lnTo>
                    <a:pt x="7587" y="238925"/>
                  </a:lnTo>
                  <a:lnTo>
                    <a:pt x="11920" y="246192"/>
                  </a:lnTo>
                  <a:lnTo>
                    <a:pt x="24130" y="256732"/>
                  </a:lnTo>
                  <a:lnTo>
                    <a:pt x="41268" y="259567"/>
                  </a:lnTo>
                  <a:lnTo>
                    <a:pt x="61212" y="256821"/>
                  </a:lnTo>
                  <a:lnTo>
                    <a:pt x="103795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678331" y="1348010"/>
              <a:ext cx="204651" cy="349286"/>
            </a:xfrm>
            <a:custGeom>
              <a:avLst/>
              <a:gdLst/>
              <a:ahLst/>
              <a:cxnLst/>
              <a:rect l="0" t="0" r="0" b="0"/>
              <a:pathLst>
                <a:path w="204651" h="349286">
                  <a:moveTo>
                    <a:pt x="21587" y="0"/>
                  </a:moveTo>
                  <a:lnTo>
                    <a:pt x="2027" y="58680"/>
                  </a:lnTo>
                  <a:lnTo>
                    <a:pt x="2642" y="87756"/>
                  </a:lnTo>
                  <a:lnTo>
                    <a:pt x="6183" y="93637"/>
                  </a:lnTo>
                  <a:lnTo>
                    <a:pt x="11318" y="96634"/>
                  </a:lnTo>
                  <a:lnTo>
                    <a:pt x="24420" y="97497"/>
                  </a:lnTo>
                  <a:lnTo>
                    <a:pt x="47390" y="91861"/>
                  </a:lnTo>
                  <a:lnTo>
                    <a:pt x="71762" y="81664"/>
                  </a:lnTo>
                  <a:lnTo>
                    <a:pt x="88266" y="81907"/>
                  </a:lnTo>
                  <a:lnTo>
                    <a:pt x="94701" y="86964"/>
                  </a:lnTo>
                  <a:lnTo>
                    <a:pt x="104316" y="104911"/>
                  </a:lnTo>
                  <a:lnTo>
                    <a:pt x="105661" y="158893"/>
                  </a:lnTo>
                  <a:lnTo>
                    <a:pt x="100494" y="218495"/>
                  </a:lnTo>
                  <a:lnTo>
                    <a:pt x="85247" y="274052"/>
                  </a:lnTo>
                  <a:lnTo>
                    <a:pt x="64311" y="328890"/>
                  </a:lnTo>
                  <a:lnTo>
                    <a:pt x="51670" y="342797"/>
                  </a:lnTo>
                  <a:lnTo>
                    <a:pt x="44416" y="347799"/>
                  </a:lnTo>
                  <a:lnTo>
                    <a:pt x="37731" y="349285"/>
                  </a:lnTo>
                  <a:lnTo>
                    <a:pt x="31425" y="348427"/>
                  </a:lnTo>
                  <a:lnTo>
                    <a:pt x="25372" y="346006"/>
                  </a:lnTo>
                  <a:lnTo>
                    <a:pt x="13716" y="333453"/>
                  </a:lnTo>
                  <a:lnTo>
                    <a:pt x="8018" y="324928"/>
                  </a:lnTo>
                  <a:lnTo>
                    <a:pt x="0" y="286426"/>
                  </a:lnTo>
                  <a:lnTo>
                    <a:pt x="2042" y="239885"/>
                  </a:lnTo>
                  <a:lnTo>
                    <a:pt x="13517" y="214789"/>
                  </a:lnTo>
                  <a:lnTo>
                    <a:pt x="30019" y="196239"/>
                  </a:lnTo>
                  <a:lnTo>
                    <a:pt x="63214" y="176797"/>
                  </a:lnTo>
                  <a:lnTo>
                    <a:pt x="114150" y="164053"/>
                  </a:lnTo>
                  <a:lnTo>
                    <a:pt x="175896" y="152298"/>
                  </a:lnTo>
                  <a:lnTo>
                    <a:pt x="20465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240787" y="1213735"/>
              <a:ext cx="177661" cy="557838"/>
            </a:xfrm>
            <a:custGeom>
              <a:avLst/>
              <a:gdLst/>
              <a:ahLst/>
              <a:cxnLst/>
              <a:rect l="0" t="0" r="0" b="0"/>
              <a:pathLst>
                <a:path w="177661" h="557838">
                  <a:moveTo>
                    <a:pt x="158100" y="76027"/>
                  </a:moveTo>
                  <a:lnTo>
                    <a:pt x="172292" y="20180"/>
                  </a:lnTo>
                  <a:lnTo>
                    <a:pt x="177660" y="2205"/>
                  </a:lnTo>
                  <a:lnTo>
                    <a:pt x="176687" y="0"/>
                  </a:lnTo>
                  <a:lnTo>
                    <a:pt x="168209" y="7412"/>
                  </a:lnTo>
                  <a:lnTo>
                    <a:pt x="135823" y="56033"/>
                  </a:lnTo>
                  <a:lnTo>
                    <a:pt x="112282" y="112066"/>
                  </a:lnTo>
                  <a:lnTo>
                    <a:pt x="86795" y="165329"/>
                  </a:lnTo>
                  <a:lnTo>
                    <a:pt x="64880" y="220366"/>
                  </a:lnTo>
                  <a:lnTo>
                    <a:pt x="50688" y="275754"/>
                  </a:lnTo>
                  <a:lnTo>
                    <a:pt x="38982" y="331211"/>
                  </a:lnTo>
                  <a:lnTo>
                    <a:pt x="27448" y="393963"/>
                  </a:lnTo>
                  <a:lnTo>
                    <a:pt x="19571" y="455155"/>
                  </a:lnTo>
                  <a:lnTo>
                    <a:pt x="17221" y="505161"/>
                  </a:lnTo>
                  <a:lnTo>
                    <a:pt x="12339" y="554657"/>
                  </a:lnTo>
                  <a:lnTo>
                    <a:pt x="10075" y="557837"/>
                  </a:lnTo>
                  <a:lnTo>
                    <a:pt x="7641" y="556258"/>
                  </a:lnTo>
                  <a:lnTo>
                    <a:pt x="0" y="5420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286295" y="1405607"/>
              <a:ext cx="137555" cy="17293"/>
            </a:xfrm>
            <a:custGeom>
              <a:avLst/>
              <a:gdLst/>
              <a:ahLst/>
              <a:cxnLst/>
              <a:rect l="0" t="0" r="0" b="0"/>
              <a:pathLst>
                <a:path w="137555" h="17293">
                  <a:moveTo>
                    <a:pt x="4418" y="17292"/>
                  </a:moveTo>
                  <a:lnTo>
                    <a:pt x="0" y="4040"/>
                  </a:lnTo>
                  <a:lnTo>
                    <a:pt x="1473" y="1061"/>
                  </a:lnTo>
                  <a:lnTo>
                    <a:pt x="5228" y="0"/>
                  </a:lnTo>
                  <a:lnTo>
                    <a:pt x="66460" y="5029"/>
                  </a:lnTo>
                  <a:lnTo>
                    <a:pt x="116116" y="8452"/>
                  </a:lnTo>
                  <a:lnTo>
                    <a:pt x="137554" y="89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2182" y="1414578"/>
              <a:ext cx="301226" cy="130033"/>
            </a:xfrm>
            <a:custGeom>
              <a:avLst/>
              <a:gdLst/>
              <a:ahLst/>
              <a:cxnLst/>
              <a:rect l="0" t="0" r="0" b="0"/>
              <a:pathLst>
                <a:path w="301226" h="130033">
                  <a:moveTo>
                    <a:pt x="59915" y="0"/>
                  </a:moveTo>
                  <a:lnTo>
                    <a:pt x="46663" y="8835"/>
                  </a:lnTo>
                  <a:lnTo>
                    <a:pt x="29587" y="31998"/>
                  </a:lnTo>
                  <a:lnTo>
                    <a:pt x="4157" y="90358"/>
                  </a:lnTo>
                  <a:lnTo>
                    <a:pt x="553" y="101844"/>
                  </a:lnTo>
                  <a:lnTo>
                    <a:pt x="0" y="111350"/>
                  </a:lnTo>
                  <a:lnTo>
                    <a:pt x="4316" y="126844"/>
                  </a:lnTo>
                  <a:lnTo>
                    <a:pt x="8056" y="129866"/>
                  </a:lnTo>
                  <a:lnTo>
                    <a:pt x="12398" y="130032"/>
                  </a:lnTo>
                  <a:lnTo>
                    <a:pt x="22154" y="125285"/>
                  </a:lnTo>
                  <a:lnTo>
                    <a:pt x="32654" y="117012"/>
                  </a:lnTo>
                  <a:lnTo>
                    <a:pt x="76575" y="56722"/>
                  </a:lnTo>
                  <a:lnTo>
                    <a:pt x="82116" y="48910"/>
                  </a:lnTo>
                  <a:lnTo>
                    <a:pt x="88584" y="46475"/>
                  </a:lnTo>
                  <a:lnTo>
                    <a:pt x="95670" y="47625"/>
                  </a:lnTo>
                  <a:lnTo>
                    <a:pt x="103168" y="51166"/>
                  </a:lnTo>
                  <a:lnTo>
                    <a:pt x="108166" y="57225"/>
                  </a:lnTo>
                  <a:lnTo>
                    <a:pt x="121264" y="99536"/>
                  </a:lnTo>
                  <a:lnTo>
                    <a:pt x="121698" y="116354"/>
                  </a:lnTo>
                  <a:lnTo>
                    <a:pt x="120658" y="127527"/>
                  </a:lnTo>
                  <a:lnTo>
                    <a:pt x="121676" y="126623"/>
                  </a:lnTo>
                  <a:lnTo>
                    <a:pt x="141413" y="67685"/>
                  </a:lnTo>
                  <a:lnTo>
                    <a:pt x="165820" y="36570"/>
                  </a:lnTo>
                  <a:lnTo>
                    <a:pt x="190941" y="15150"/>
                  </a:lnTo>
                  <a:lnTo>
                    <a:pt x="211221" y="6734"/>
                  </a:lnTo>
                  <a:lnTo>
                    <a:pt x="233487" y="3917"/>
                  </a:lnTo>
                  <a:lnTo>
                    <a:pt x="278051" y="9643"/>
                  </a:lnTo>
                  <a:lnTo>
                    <a:pt x="30122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64570" y="1400196"/>
              <a:ext cx="39562" cy="139199"/>
            </a:xfrm>
            <a:custGeom>
              <a:avLst/>
              <a:gdLst/>
              <a:ahLst/>
              <a:cxnLst/>
              <a:rect l="0" t="0" r="0" b="0"/>
              <a:pathLst>
                <a:path w="39562" h="139199">
                  <a:moveTo>
                    <a:pt x="0" y="14382"/>
                  </a:moveTo>
                  <a:lnTo>
                    <a:pt x="8835" y="1130"/>
                  </a:lnTo>
                  <a:lnTo>
                    <a:pt x="13286" y="0"/>
                  </a:lnTo>
                  <a:lnTo>
                    <a:pt x="18103" y="2020"/>
                  </a:lnTo>
                  <a:lnTo>
                    <a:pt x="23164" y="6141"/>
                  </a:lnTo>
                  <a:lnTo>
                    <a:pt x="34703" y="25192"/>
                  </a:lnTo>
                  <a:lnTo>
                    <a:pt x="39561" y="61656"/>
                  </a:lnTo>
                  <a:lnTo>
                    <a:pt x="32284" y="119376"/>
                  </a:lnTo>
                  <a:lnTo>
                    <a:pt x="27132" y="136715"/>
                  </a:lnTo>
                  <a:lnTo>
                    <a:pt x="24963" y="1391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049458" y="1187704"/>
              <a:ext cx="156571" cy="585787"/>
            </a:xfrm>
            <a:custGeom>
              <a:avLst/>
              <a:gdLst/>
              <a:ahLst/>
              <a:cxnLst/>
              <a:rect l="0" t="0" r="0" b="0"/>
              <a:pathLst>
                <a:path w="156571" h="585787">
                  <a:moveTo>
                    <a:pt x="156570" y="52132"/>
                  </a:moveTo>
                  <a:lnTo>
                    <a:pt x="154721" y="20766"/>
                  </a:lnTo>
                  <a:lnTo>
                    <a:pt x="147735" y="3058"/>
                  </a:lnTo>
                  <a:lnTo>
                    <a:pt x="142359" y="0"/>
                  </a:lnTo>
                  <a:lnTo>
                    <a:pt x="136001" y="736"/>
                  </a:lnTo>
                  <a:lnTo>
                    <a:pt x="128989" y="3999"/>
                  </a:lnTo>
                  <a:lnTo>
                    <a:pt x="118732" y="15022"/>
                  </a:lnTo>
                  <a:lnTo>
                    <a:pt x="91352" y="73455"/>
                  </a:lnTo>
                  <a:lnTo>
                    <a:pt x="71437" y="133859"/>
                  </a:lnTo>
                  <a:lnTo>
                    <a:pt x="55208" y="188263"/>
                  </a:lnTo>
                  <a:lnTo>
                    <a:pt x="44023" y="246710"/>
                  </a:lnTo>
                  <a:lnTo>
                    <a:pt x="38389" y="308250"/>
                  </a:lnTo>
                  <a:lnTo>
                    <a:pt x="28647" y="365196"/>
                  </a:lnTo>
                  <a:lnTo>
                    <a:pt x="24463" y="420960"/>
                  </a:lnTo>
                  <a:lnTo>
                    <a:pt x="23636" y="474026"/>
                  </a:lnTo>
                  <a:lnTo>
                    <a:pt x="17742" y="526859"/>
                  </a:lnTo>
                  <a:lnTo>
                    <a:pt x="11041" y="582179"/>
                  </a:lnTo>
                  <a:lnTo>
                    <a:pt x="8700" y="585786"/>
                  </a:lnTo>
                  <a:lnTo>
                    <a:pt x="6214" y="585417"/>
                  </a:lnTo>
                  <a:lnTo>
                    <a:pt x="3633" y="582397"/>
                  </a:lnTo>
                  <a:lnTo>
                    <a:pt x="0" y="547226"/>
                  </a:lnTo>
                  <a:lnTo>
                    <a:pt x="5415" y="496365"/>
                  </a:lnTo>
                  <a:lnTo>
                    <a:pt x="18070" y="433464"/>
                  </a:lnTo>
                  <a:lnTo>
                    <a:pt x="23433" y="4099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181065" y="144786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81065" y="1431220"/>
              <a:ext cx="16642" cy="107787"/>
            </a:xfrm>
            <a:custGeom>
              <a:avLst/>
              <a:gdLst/>
              <a:ahLst/>
              <a:cxnLst/>
              <a:rect l="0" t="0" r="0" b="0"/>
              <a:pathLst>
                <a:path w="16642" h="107787">
                  <a:moveTo>
                    <a:pt x="16641" y="0"/>
                  </a:moveTo>
                  <a:lnTo>
                    <a:pt x="14176" y="33741"/>
                  </a:lnTo>
                  <a:lnTo>
                    <a:pt x="6369" y="92302"/>
                  </a:lnTo>
                  <a:lnTo>
                    <a:pt x="2831" y="107592"/>
                  </a:lnTo>
                  <a:lnTo>
                    <a:pt x="1886" y="107786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247633" y="1354139"/>
              <a:ext cx="33286" cy="10514"/>
            </a:xfrm>
            <a:custGeom>
              <a:avLst/>
              <a:gdLst/>
              <a:ahLst/>
              <a:cxnLst/>
              <a:rect l="0" t="0" r="0" b="0"/>
              <a:pathLst>
                <a:path w="33286" h="10514">
                  <a:moveTo>
                    <a:pt x="0" y="10513"/>
                  </a:moveTo>
                  <a:lnTo>
                    <a:pt x="8835" y="1678"/>
                  </a:lnTo>
                  <a:lnTo>
                    <a:pt x="13287" y="0"/>
                  </a:lnTo>
                  <a:lnTo>
                    <a:pt x="33285" y="21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57453" y="1432769"/>
              <a:ext cx="106676" cy="107086"/>
            </a:xfrm>
            <a:custGeom>
              <a:avLst/>
              <a:gdLst/>
              <a:ahLst/>
              <a:cxnLst/>
              <a:rect l="0" t="0" r="0" b="0"/>
              <a:pathLst>
                <a:path w="106676" h="107086">
                  <a:moveTo>
                    <a:pt x="15143" y="40057"/>
                  </a:moveTo>
                  <a:lnTo>
                    <a:pt x="750" y="93098"/>
                  </a:lnTo>
                  <a:lnTo>
                    <a:pt x="0" y="103154"/>
                  </a:lnTo>
                  <a:lnTo>
                    <a:pt x="2274" y="107085"/>
                  </a:lnTo>
                  <a:lnTo>
                    <a:pt x="6564" y="106931"/>
                  </a:lnTo>
                  <a:lnTo>
                    <a:pt x="12198" y="104056"/>
                  </a:lnTo>
                  <a:lnTo>
                    <a:pt x="20922" y="90998"/>
                  </a:lnTo>
                  <a:lnTo>
                    <a:pt x="47148" y="31795"/>
                  </a:lnTo>
                  <a:lnTo>
                    <a:pt x="58321" y="6790"/>
                  </a:lnTo>
                  <a:lnTo>
                    <a:pt x="63344" y="2161"/>
                  </a:lnTo>
                  <a:lnTo>
                    <a:pt x="69467" y="0"/>
                  </a:lnTo>
                  <a:lnTo>
                    <a:pt x="82742" y="64"/>
                  </a:lnTo>
                  <a:lnTo>
                    <a:pt x="106675" y="67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364128" y="1406257"/>
              <a:ext cx="58248" cy="175950"/>
            </a:xfrm>
            <a:custGeom>
              <a:avLst/>
              <a:gdLst/>
              <a:ahLst/>
              <a:cxnLst/>
              <a:rect l="0" t="0" r="0" b="0"/>
              <a:pathLst>
                <a:path w="58248" h="175950">
                  <a:moveTo>
                    <a:pt x="58247" y="0"/>
                  </a:moveTo>
                  <a:lnTo>
                    <a:pt x="44995" y="4417"/>
                  </a:lnTo>
                  <a:lnTo>
                    <a:pt x="33558" y="13983"/>
                  </a:lnTo>
                  <a:lnTo>
                    <a:pt x="19189" y="34962"/>
                  </a:lnTo>
                  <a:lnTo>
                    <a:pt x="15566" y="42724"/>
                  </a:lnTo>
                  <a:lnTo>
                    <a:pt x="16472" y="61210"/>
                  </a:lnTo>
                  <a:lnTo>
                    <a:pt x="23038" y="79905"/>
                  </a:lnTo>
                  <a:lnTo>
                    <a:pt x="51169" y="120584"/>
                  </a:lnTo>
                  <a:lnTo>
                    <a:pt x="55101" y="138961"/>
                  </a:lnTo>
                  <a:lnTo>
                    <a:pt x="51918" y="154525"/>
                  </a:lnTo>
                  <a:lnTo>
                    <a:pt x="48480" y="161264"/>
                  </a:lnTo>
                  <a:lnTo>
                    <a:pt x="37264" y="171217"/>
                  </a:lnTo>
                  <a:lnTo>
                    <a:pt x="30390" y="175166"/>
                  </a:lnTo>
                  <a:lnTo>
                    <a:pt x="23958" y="175949"/>
                  </a:lnTo>
                  <a:lnTo>
                    <a:pt x="11881" y="171889"/>
                  </a:lnTo>
                  <a:lnTo>
                    <a:pt x="7920" y="166368"/>
                  </a:lnTo>
                  <a:lnTo>
                    <a:pt x="2347" y="142778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13906" y="1256478"/>
              <a:ext cx="31744" cy="257954"/>
            </a:xfrm>
            <a:custGeom>
              <a:avLst/>
              <a:gdLst/>
              <a:ahLst/>
              <a:cxnLst/>
              <a:rect l="0" t="0" r="0" b="0"/>
              <a:pathLst>
                <a:path w="31744" h="257954">
                  <a:moveTo>
                    <a:pt x="16643" y="0"/>
                  </a:moveTo>
                  <a:lnTo>
                    <a:pt x="25477" y="13252"/>
                  </a:lnTo>
                  <a:lnTo>
                    <a:pt x="31743" y="60660"/>
                  </a:lnTo>
                  <a:lnTo>
                    <a:pt x="28665" y="123273"/>
                  </a:lnTo>
                  <a:lnTo>
                    <a:pt x="18865" y="182495"/>
                  </a:lnTo>
                  <a:lnTo>
                    <a:pt x="10292" y="230894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82357" y="1393432"/>
              <a:ext cx="189651" cy="145963"/>
            </a:xfrm>
            <a:custGeom>
              <a:avLst/>
              <a:gdLst/>
              <a:ahLst/>
              <a:cxnLst/>
              <a:rect l="0" t="0" r="0" b="0"/>
              <a:pathLst>
                <a:path w="189651" h="145963">
                  <a:moveTo>
                    <a:pt x="6587" y="145962"/>
                  </a:moveTo>
                  <a:lnTo>
                    <a:pt x="0" y="116342"/>
                  </a:lnTo>
                  <a:lnTo>
                    <a:pt x="3026" y="71283"/>
                  </a:lnTo>
                  <a:lnTo>
                    <a:pt x="9949" y="35899"/>
                  </a:lnTo>
                  <a:lnTo>
                    <a:pt x="20101" y="18149"/>
                  </a:lnTo>
                  <a:lnTo>
                    <a:pt x="26691" y="10827"/>
                  </a:lnTo>
                  <a:lnTo>
                    <a:pt x="43875" y="2692"/>
                  </a:lnTo>
                  <a:lnTo>
                    <a:pt x="65689" y="0"/>
                  </a:lnTo>
                  <a:lnTo>
                    <a:pt x="127679" y="8146"/>
                  </a:lnTo>
                  <a:lnTo>
                    <a:pt x="189650" y="294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021490" y="1431220"/>
              <a:ext cx="16644" cy="116496"/>
            </a:xfrm>
            <a:custGeom>
              <a:avLst/>
              <a:gdLst/>
              <a:ahLst/>
              <a:cxnLst/>
              <a:rect l="0" t="0" r="0" b="0"/>
              <a:pathLst>
                <a:path w="16644" h="116496">
                  <a:moveTo>
                    <a:pt x="16643" y="0"/>
                  </a:moveTo>
                  <a:lnTo>
                    <a:pt x="10000" y="63398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038133" y="1264799"/>
              <a:ext cx="74890" cy="124817"/>
            </a:xfrm>
            <a:custGeom>
              <a:avLst/>
              <a:gdLst/>
              <a:ahLst/>
              <a:cxnLst/>
              <a:rect l="0" t="0" r="0" b="0"/>
              <a:pathLst>
                <a:path w="74890" h="124817">
                  <a:moveTo>
                    <a:pt x="0" y="124816"/>
                  </a:moveTo>
                  <a:lnTo>
                    <a:pt x="16858" y="69309"/>
                  </a:lnTo>
                  <a:lnTo>
                    <a:pt x="27493" y="36562"/>
                  </a:lnTo>
                  <a:lnTo>
                    <a:pt x="47652" y="5065"/>
                  </a:lnTo>
                  <a:lnTo>
                    <a:pt x="53033" y="1528"/>
                  </a:lnTo>
                  <a:lnTo>
                    <a:pt x="58469" y="94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137985" y="1433020"/>
              <a:ext cx="42660" cy="123017"/>
            </a:xfrm>
            <a:custGeom>
              <a:avLst/>
              <a:gdLst/>
              <a:ahLst/>
              <a:cxnLst/>
              <a:rect l="0" t="0" r="0" b="0"/>
              <a:pathLst>
                <a:path w="42660" h="123017">
                  <a:moveTo>
                    <a:pt x="0" y="23163"/>
                  </a:moveTo>
                  <a:lnTo>
                    <a:pt x="23164" y="0"/>
                  </a:lnTo>
                  <a:lnTo>
                    <a:pt x="28386" y="325"/>
                  </a:lnTo>
                  <a:lnTo>
                    <a:pt x="33718" y="4239"/>
                  </a:lnTo>
                  <a:lnTo>
                    <a:pt x="39121" y="10547"/>
                  </a:lnTo>
                  <a:lnTo>
                    <a:pt x="42659" y="29884"/>
                  </a:lnTo>
                  <a:lnTo>
                    <a:pt x="35101" y="86747"/>
                  </a:lnTo>
                  <a:lnTo>
                    <a:pt x="30085" y="109054"/>
                  </a:lnTo>
                  <a:lnTo>
                    <a:pt x="30227" y="115557"/>
                  </a:lnTo>
                  <a:lnTo>
                    <a:pt x="32171" y="118968"/>
                  </a:lnTo>
                  <a:lnTo>
                    <a:pt x="41606" y="123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246159" y="1439541"/>
              <a:ext cx="66569" cy="182988"/>
            </a:xfrm>
            <a:custGeom>
              <a:avLst/>
              <a:gdLst/>
              <a:ahLst/>
              <a:cxnLst/>
              <a:rect l="0" t="0" r="0" b="0"/>
              <a:pathLst>
                <a:path w="66569" h="182988">
                  <a:moveTo>
                    <a:pt x="66568" y="0"/>
                  </a:moveTo>
                  <a:lnTo>
                    <a:pt x="19470" y="39120"/>
                  </a:lnTo>
                  <a:lnTo>
                    <a:pt x="16679" y="47345"/>
                  </a:lnTo>
                  <a:lnTo>
                    <a:pt x="16041" y="68812"/>
                  </a:lnTo>
                  <a:lnTo>
                    <a:pt x="21306" y="86365"/>
                  </a:lnTo>
                  <a:lnTo>
                    <a:pt x="39753" y="112701"/>
                  </a:lnTo>
                  <a:lnTo>
                    <a:pt x="55747" y="130061"/>
                  </a:lnTo>
                  <a:lnTo>
                    <a:pt x="58429" y="137558"/>
                  </a:lnTo>
                  <a:lnTo>
                    <a:pt x="58944" y="155751"/>
                  </a:lnTo>
                  <a:lnTo>
                    <a:pt x="55938" y="163930"/>
                  </a:lnTo>
                  <a:lnTo>
                    <a:pt x="45202" y="177950"/>
                  </a:lnTo>
                  <a:lnTo>
                    <a:pt x="38455" y="181503"/>
                  </a:lnTo>
                  <a:lnTo>
                    <a:pt x="23563" y="182987"/>
                  </a:lnTo>
                  <a:lnTo>
                    <a:pt x="17558" y="179314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368197" y="1239836"/>
              <a:ext cx="158960" cy="309693"/>
            </a:xfrm>
            <a:custGeom>
              <a:avLst/>
              <a:gdLst/>
              <a:ahLst/>
              <a:cxnLst/>
              <a:rect l="0" t="0" r="0" b="0"/>
              <a:pathLst>
                <a:path w="158960" h="309693">
                  <a:moveTo>
                    <a:pt x="44383" y="0"/>
                  </a:moveTo>
                  <a:lnTo>
                    <a:pt x="44383" y="60656"/>
                  </a:lnTo>
                  <a:lnTo>
                    <a:pt x="41917" y="118912"/>
                  </a:lnTo>
                  <a:lnTo>
                    <a:pt x="32801" y="172446"/>
                  </a:lnTo>
                  <a:lnTo>
                    <a:pt x="22098" y="225687"/>
                  </a:lnTo>
                  <a:lnTo>
                    <a:pt x="5542" y="287993"/>
                  </a:lnTo>
                  <a:lnTo>
                    <a:pt x="0" y="306437"/>
                  </a:lnTo>
                  <a:lnTo>
                    <a:pt x="2" y="309692"/>
                  </a:lnTo>
                  <a:lnTo>
                    <a:pt x="1851" y="309087"/>
                  </a:lnTo>
                  <a:lnTo>
                    <a:pt x="4934" y="305911"/>
                  </a:lnTo>
                  <a:lnTo>
                    <a:pt x="33721" y="255459"/>
                  </a:lnTo>
                  <a:lnTo>
                    <a:pt x="47041" y="245133"/>
                  </a:lnTo>
                  <a:lnTo>
                    <a:pt x="54476" y="241085"/>
                  </a:lnTo>
                  <a:lnTo>
                    <a:pt x="75064" y="239053"/>
                  </a:lnTo>
                  <a:lnTo>
                    <a:pt x="96851" y="242156"/>
                  </a:lnTo>
                  <a:lnTo>
                    <a:pt x="136431" y="259925"/>
                  </a:lnTo>
                  <a:lnTo>
                    <a:pt x="143656" y="260192"/>
                  </a:lnTo>
                  <a:lnTo>
                    <a:pt x="156613" y="255558"/>
                  </a:lnTo>
                  <a:lnTo>
                    <a:pt x="158959" y="250809"/>
                  </a:lnTo>
                  <a:lnTo>
                    <a:pt x="158674" y="244869"/>
                  </a:lnTo>
                  <a:lnTo>
                    <a:pt x="153426" y="231797"/>
                  </a:lnTo>
                  <a:lnTo>
                    <a:pt x="144930" y="219824"/>
                  </a:lnTo>
                  <a:lnTo>
                    <a:pt x="130059" y="213270"/>
                  </a:lnTo>
                  <a:lnTo>
                    <a:pt x="120916" y="211522"/>
                  </a:lnTo>
                  <a:lnTo>
                    <a:pt x="103361" y="214511"/>
                  </a:lnTo>
                  <a:lnTo>
                    <a:pt x="94797" y="217897"/>
                  </a:lnTo>
                  <a:lnTo>
                    <a:pt x="82815" y="229055"/>
                  </a:lnTo>
                  <a:lnTo>
                    <a:pt x="78325" y="235914"/>
                  </a:lnTo>
                  <a:lnTo>
                    <a:pt x="75802" y="250931"/>
                  </a:lnTo>
                  <a:lnTo>
                    <a:pt x="76424" y="258819"/>
                  </a:lnTo>
                  <a:lnTo>
                    <a:pt x="80537" y="265002"/>
                  </a:lnTo>
                  <a:lnTo>
                    <a:pt x="94969" y="274338"/>
                  </a:lnTo>
                  <a:lnTo>
                    <a:pt x="123885" y="280374"/>
                  </a:lnTo>
                  <a:lnTo>
                    <a:pt x="137656" y="279321"/>
                  </a:lnTo>
                  <a:lnTo>
                    <a:pt x="152557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621093" y="1189910"/>
              <a:ext cx="57761" cy="312669"/>
            </a:xfrm>
            <a:custGeom>
              <a:avLst/>
              <a:gdLst/>
              <a:ahLst/>
              <a:cxnLst/>
              <a:rect l="0" t="0" r="0" b="0"/>
              <a:pathLst>
                <a:path w="57761" h="312669">
                  <a:moveTo>
                    <a:pt x="49439" y="0"/>
                  </a:moveTo>
                  <a:lnTo>
                    <a:pt x="37858" y="52415"/>
                  </a:lnTo>
                  <a:lnTo>
                    <a:pt x="27154" y="109418"/>
                  </a:lnTo>
                  <a:lnTo>
                    <a:pt x="16136" y="159716"/>
                  </a:lnTo>
                  <a:lnTo>
                    <a:pt x="3209" y="221012"/>
                  </a:lnTo>
                  <a:lnTo>
                    <a:pt x="0" y="281669"/>
                  </a:lnTo>
                  <a:lnTo>
                    <a:pt x="4660" y="301161"/>
                  </a:lnTo>
                  <a:lnTo>
                    <a:pt x="8492" y="308948"/>
                  </a:lnTo>
                  <a:lnTo>
                    <a:pt x="12895" y="312290"/>
                  </a:lnTo>
                  <a:lnTo>
                    <a:pt x="17680" y="312668"/>
                  </a:lnTo>
                  <a:lnTo>
                    <a:pt x="27928" y="308158"/>
                  </a:lnTo>
                  <a:lnTo>
                    <a:pt x="43168" y="295223"/>
                  </a:lnTo>
                  <a:lnTo>
                    <a:pt x="5776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722409" y="1239836"/>
              <a:ext cx="147830" cy="292708"/>
            </a:xfrm>
            <a:custGeom>
              <a:avLst/>
              <a:gdLst/>
              <a:ahLst/>
              <a:cxnLst/>
              <a:rect l="0" t="0" r="0" b="0"/>
              <a:pathLst>
                <a:path w="147830" h="292708">
                  <a:moveTo>
                    <a:pt x="39655" y="0"/>
                  </a:moveTo>
                  <a:lnTo>
                    <a:pt x="20095" y="58680"/>
                  </a:lnTo>
                  <a:lnTo>
                    <a:pt x="8002" y="119794"/>
                  </a:lnTo>
                  <a:lnTo>
                    <a:pt x="0" y="179742"/>
                  </a:lnTo>
                  <a:lnTo>
                    <a:pt x="2852" y="237881"/>
                  </a:lnTo>
                  <a:lnTo>
                    <a:pt x="14163" y="271113"/>
                  </a:lnTo>
                  <a:lnTo>
                    <a:pt x="26476" y="284758"/>
                  </a:lnTo>
                  <a:lnTo>
                    <a:pt x="33643" y="289692"/>
                  </a:lnTo>
                  <a:lnTo>
                    <a:pt x="53933" y="292707"/>
                  </a:lnTo>
                  <a:lnTo>
                    <a:pt x="76511" y="290041"/>
                  </a:lnTo>
                  <a:lnTo>
                    <a:pt x="95792" y="282693"/>
                  </a:lnTo>
                  <a:lnTo>
                    <a:pt x="136061" y="244978"/>
                  </a:lnTo>
                  <a:lnTo>
                    <a:pt x="139059" y="238208"/>
                  </a:lnTo>
                  <a:lnTo>
                    <a:pt x="139924" y="223290"/>
                  </a:lnTo>
                  <a:lnTo>
                    <a:pt x="136087" y="218202"/>
                  </a:lnTo>
                  <a:lnTo>
                    <a:pt x="121962" y="212549"/>
                  </a:lnTo>
                  <a:lnTo>
                    <a:pt x="114866" y="212890"/>
                  </a:lnTo>
                  <a:lnTo>
                    <a:pt x="102052" y="218201"/>
                  </a:lnTo>
                  <a:lnTo>
                    <a:pt x="84442" y="231587"/>
                  </a:lnTo>
                  <a:lnTo>
                    <a:pt x="71930" y="251682"/>
                  </a:lnTo>
                  <a:lnTo>
                    <a:pt x="72267" y="257470"/>
                  </a:lnTo>
                  <a:lnTo>
                    <a:pt x="75265" y="262254"/>
                  </a:lnTo>
                  <a:lnTo>
                    <a:pt x="80037" y="266368"/>
                  </a:lnTo>
                  <a:lnTo>
                    <a:pt x="95202" y="268473"/>
                  </a:lnTo>
                  <a:lnTo>
                    <a:pt x="104423" y="267740"/>
                  </a:lnTo>
                  <a:lnTo>
                    <a:pt x="111494" y="270025"/>
                  </a:lnTo>
                  <a:lnTo>
                    <a:pt x="117134" y="274322"/>
                  </a:lnTo>
                  <a:lnTo>
                    <a:pt x="121818" y="279960"/>
                  </a:lnTo>
                  <a:lnTo>
                    <a:pt x="126790" y="282795"/>
                  </a:lnTo>
                  <a:lnTo>
                    <a:pt x="131954" y="283760"/>
                  </a:lnTo>
                  <a:lnTo>
                    <a:pt x="147829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920648" y="1231515"/>
              <a:ext cx="86047" cy="324522"/>
            </a:xfrm>
            <a:custGeom>
              <a:avLst/>
              <a:gdLst/>
              <a:ahLst/>
              <a:cxnLst/>
              <a:rect l="0" t="0" r="0" b="0"/>
              <a:pathLst>
                <a:path w="86047" h="324522">
                  <a:moveTo>
                    <a:pt x="57763" y="0"/>
                  </a:moveTo>
                  <a:lnTo>
                    <a:pt x="50598" y="59579"/>
                  </a:lnTo>
                  <a:lnTo>
                    <a:pt x="43027" y="117511"/>
                  </a:lnTo>
                  <a:lnTo>
                    <a:pt x="35094" y="167992"/>
                  </a:lnTo>
                  <a:lnTo>
                    <a:pt x="26459" y="231176"/>
                  </a:lnTo>
                  <a:lnTo>
                    <a:pt x="18696" y="268202"/>
                  </a:lnTo>
                  <a:lnTo>
                    <a:pt x="16000" y="270333"/>
                  </a:lnTo>
                  <a:lnTo>
                    <a:pt x="13280" y="268980"/>
                  </a:lnTo>
                  <a:lnTo>
                    <a:pt x="7790" y="260080"/>
                  </a:lnTo>
                  <a:lnTo>
                    <a:pt x="3193" y="245954"/>
                  </a:lnTo>
                  <a:lnTo>
                    <a:pt x="0" y="196082"/>
                  </a:lnTo>
                  <a:lnTo>
                    <a:pt x="4461" y="188969"/>
                  </a:lnTo>
                  <a:lnTo>
                    <a:pt x="12059" y="184227"/>
                  </a:lnTo>
                  <a:lnTo>
                    <a:pt x="30978" y="179882"/>
                  </a:lnTo>
                  <a:lnTo>
                    <a:pt x="65724" y="184626"/>
                  </a:lnTo>
                  <a:lnTo>
                    <a:pt x="74166" y="186879"/>
                  </a:lnTo>
                  <a:lnTo>
                    <a:pt x="79793" y="192079"/>
                  </a:lnTo>
                  <a:lnTo>
                    <a:pt x="86046" y="207719"/>
                  </a:lnTo>
                  <a:lnTo>
                    <a:pt x="85148" y="237316"/>
                  </a:lnTo>
                  <a:lnTo>
                    <a:pt x="71357" y="298051"/>
                  </a:lnTo>
                  <a:lnTo>
                    <a:pt x="57763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069943" y="1348010"/>
              <a:ext cx="16643" cy="49927"/>
            </a:xfrm>
            <a:custGeom>
              <a:avLst/>
              <a:gdLst/>
              <a:ahLst/>
              <a:cxnLst/>
              <a:rect l="0" t="0" r="0" b="0"/>
              <a:pathLst>
                <a:path w="16643" h="49927">
                  <a:moveTo>
                    <a:pt x="0" y="0"/>
                  </a:moveTo>
                  <a:lnTo>
                    <a:pt x="16642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106568" y="1422899"/>
              <a:ext cx="204686" cy="174743"/>
            </a:xfrm>
            <a:custGeom>
              <a:avLst/>
              <a:gdLst/>
              <a:ahLst/>
              <a:cxnLst/>
              <a:rect l="0" t="0" r="0" b="0"/>
              <a:pathLst>
                <a:path w="204686" h="174743">
                  <a:moveTo>
                    <a:pt x="38264" y="0"/>
                  </a:moveTo>
                  <a:lnTo>
                    <a:pt x="19259" y="14211"/>
                  </a:lnTo>
                  <a:lnTo>
                    <a:pt x="7936" y="27581"/>
                  </a:lnTo>
                  <a:lnTo>
                    <a:pt x="1671" y="45234"/>
                  </a:lnTo>
                  <a:lnTo>
                    <a:pt x="0" y="55120"/>
                  </a:lnTo>
                  <a:lnTo>
                    <a:pt x="1660" y="62634"/>
                  </a:lnTo>
                  <a:lnTo>
                    <a:pt x="5540" y="68568"/>
                  </a:lnTo>
                  <a:lnTo>
                    <a:pt x="17248" y="77628"/>
                  </a:lnTo>
                  <a:lnTo>
                    <a:pt x="31697" y="84736"/>
                  </a:lnTo>
                  <a:lnTo>
                    <a:pt x="49830" y="86046"/>
                  </a:lnTo>
                  <a:lnTo>
                    <a:pt x="68367" y="82622"/>
                  </a:lnTo>
                  <a:lnTo>
                    <a:pt x="82770" y="74936"/>
                  </a:lnTo>
                  <a:lnTo>
                    <a:pt x="92870" y="62891"/>
                  </a:lnTo>
                  <a:lnTo>
                    <a:pt x="106887" y="32558"/>
                  </a:lnTo>
                  <a:lnTo>
                    <a:pt x="107903" y="16320"/>
                  </a:lnTo>
                  <a:lnTo>
                    <a:pt x="106880" y="8106"/>
                  </a:lnTo>
                  <a:lnTo>
                    <a:pt x="103423" y="3555"/>
                  </a:lnTo>
                  <a:lnTo>
                    <a:pt x="98345" y="1445"/>
                  </a:lnTo>
                  <a:lnTo>
                    <a:pt x="92187" y="964"/>
                  </a:lnTo>
                  <a:lnTo>
                    <a:pt x="80412" y="5359"/>
                  </a:lnTo>
                  <a:lnTo>
                    <a:pt x="74684" y="9120"/>
                  </a:lnTo>
                  <a:lnTo>
                    <a:pt x="71790" y="14401"/>
                  </a:lnTo>
                  <a:lnTo>
                    <a:pt x="71039" y="27666"/>
                  </a:lnTo>
                  <a:lnTo>
                    <a:pt x="73982" y="33237"/>
                  </a:lnTo>
                  <a:lnTo>
                    <a:pt x="84649" y="41893"/>
                  </a:lnTo>
                  <a:lnTo>
                    <a:pt x="110666" y="47546"/>
                  </a:lnTo>
                  <a:lnTo>
                    <a:pt x="162862" y="46970"/>
                  </a:lnTo>
                  <a:lnTo>
                    <a:pt x="169406" y="50730"/>
                  </a:lnTo>
                  <a:lnTo>
                    <a:pt x="179144" y="62303"/>
                  </a:lnTo>
                  <a:lnTo>
                    <a:pt x="198844" y="108530"/>
                  </a:lnTo>
                  <a:lnTo>
                    <a:pt x="203916" y="158067"/>
                  </a:lnTo>
                  <a:lnTo>
                    <a:pt x="20468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99560" y="1822310"/>
              <a:ext cx="40277" cy="274595"/>
            </a:xfrm>
            <a:custGeom>
              <a:avLst/>
              <a:gdLst/>
              <a:ahLst/>
              <a:cxnLst/>
              <a:rect l="0" t="0" r="0" b="0"/>
              <a:pathLst>
                <a:path w="40277" h="274595">
                  <a:moveTo>
                    <a:pt x="40276" y="0"/>
                  </a:moveTo>
                  <a:lnTo>
                    <a:pt x="5574" y="58680"/>
                  </a:lnTo>
                  <a:lnTo>
                    <a:pt x="34" y="117265"/>
                  </a:lnTo>
                  <a:lnTo>
                    <a:pt x="0" y="166649"/>
                  </a:lnTo>
                  <a:lnTo>
                    <a:pt x="7802" y="225637"/>
                  </a:lnTo>
                  <a:lnTo>
                    <a:pt x="23634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01562" y="1913644"/>
              <a:ext cx="115197" cy="149977"/>
            </a:xfrm>
            <a:custGeom>
              <a:avLst/>
              <a:gdLst/>
              <a:ahLst/>
              <a:cxnLst/>
              <a:rect l="0" t="0" r="0" b="0"/>
              <a:pathLst>
                <a:path w="115197" h="149977">
                  <a:moveTo>
                    <a:pt x="96227" y="75087"/>
                  </a:moveTo>
                  <a:lnTo>
                    <a:pt x="108589" y="60876"/>
                  </a:lnTo>
                  <a:lnTo>
                    <a:pt x="114973" y="47506"/>
                  </a:lnTo>
                  <a:lnTo>
                    <a:pt x="115196" y="40057"/>
                  </a:lnTo>
                  <a:lnTo>
                    <a:pt x="110513" y="24385"/>
                  </a:lnTo>
                  <a:lnTo>
                    <a:pt x="99803" y="10639"/>
                  </a:lnTo>
                  <a:lnTo>
                    <a:pt x="93063" y="4385"/>
                  </a:lnTo>
                  <a:lnTo>
                    <a:pt x="85797" y="1140"/>
                  </a:lnTo>
                  <a:lnTo>
                    <a:pt x="70326" y="0"/>
                  </a:lnTo>
                  <a:lnTo>
                    <a:pt x="46023" y="8973"/>
                  </a:lnTo>
                  <a:lnTo>
                    <a:pt x="21255" y="27761"/>
                  </a:lnTo>
                  <a:lnTo>
                    <a:pt x="9590" y="47889"/>
                  </a:lnTo>
                  <a:lnTo>
                    <a:pt x="290" y="85211"/>
                  </a:lnTo>
                  <a:lnTo>
                    <a:pt x="0" y="120616"/>
                  </a:lnTo>
                  <a:lnTo>
                    <a:pt x="1565" y="130403"/>
                  </a:lnTo>
                  <a:lnTo>
                    <a:pt x="7231" y="136927"/>
                  </a:lnTo>
                  <a:lnTo>
                    <a:pt x="25854" y="144177"/>
                  </a:lnTo>
                  <a:lnTo>
                    <a:pt x="34519" y="143336"/>
                  </a:lnTo>
                  <a:lnTo>
                    <a:pt x="49077" y="135006"/>
                  </a:lnTo>
                  <a:lnTo>
                    <a:pt x="67669" y="119139"/>
                  </a:lnTo>
                  <a:lnTo>
                    <a:pt x="82025" y="96116"/>
                  </a:lnTo>
                  <a:lnTo>
                    <a:pt x="82136" y="97427"/>
                  </a:lnTo>
                  <a:lnTo>
                    <a:pt x="79585" y="1499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605962" y="1972089"/>
              <a:ext cx="91533" cy="108174"/>
            </a:xfrm>
            <a:custGeom>
              <a:avLst/>
              <a:gdLst/>
              <a:ahLst/>
              <a:cxnLst/>
              <a:rect l="0" t="0" r="0" b="0"/>
              <a:pathLst>
                <a:path w="91533" h="108174">
                  <a:moveTo>
                    <a:pt x="0" y="0"/>
                  </a:moveTo>
                  <a:lnTo>
                    <a:pt x="4418" y="49073"/>
                  </a:lnTo>
                  <a:lnTo>
                    <a:pt x="9417" y="54905"/>
                  </a:lnTo>
                  <a:lnTo>
                    <a:pt x="56373" y="74036"/>
                  </a:lnTo>
                  <a:lnTo>
                    <a:pt x="91532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08034" y="1861347"/>
              <a:ext cx="170846" cy="243879"/>
            </a:xfrm>
            <a:custGeom>
              <a:avLst/>
              <a:gdLst/>
              <a:ahLst/>
              <a:cxnLst/>
              <a:rect l="0" t="0" r="0" b="0"/>
              <a:pathLst>
                <a:path w="170846" h="243879">
                  <a:moveTo>
                    <a:pt x="114276" y="94099"/>
                  </a:moveTo>
                  <a:lnTo>
                    <a:pt x="91112" y="70936"/>
                  </a:lnTo>
                  <a:lnTo>
                    <a:pt x="83116" y="68487"/>
                  </a:lnTo>
                  <a:lnTo>
                    <a:pt x="61903" y="68231"/>
                  </a:lnTo>
                  <a:lnTo>
                    <a:pt x="52548" y="72231"/>
                  </a:lnTo>
                  <a:lnTo>
                    <a:pt x="18199" y="106549"/>
                  </a:lnTo>
                  <a:lnTo>
                    <a:pt x="5269" y="128607"/>
                  </a:lnTo>
                  <a:lnTo>
                    <a:pt x="0" y="161544"/>
                  </a:lnTo>
                  <a:lnTo>
                    <a:pt x="2856" y="196163"/>
                  </a:lnTo>
                  <a:lnTo>
                    <a:pt x="6711" y="204672"/>
                  </a:lnTo>
                  <a:lnTo>
                    <a:pt x="18392" y="216591"/>
                  </a:lnTo>
                  <a:lnTo>
                    <a:pt x="26315" y="218290"/>
                  </a:lnTo>
                  <a:lnTo>
                    <a:pt x="44980" y="215247"/>
                  </a:lnTo>
                  <a:lnTo>
                    <a:pt x="71862" y="203138"/>
                  </a:lnTo>
                  <a:lnTo>
                    <a:pt x="110944" y="164431"/>
                  </a:lnTo>
                  <a:lnTo>
                    <a:pt x="141826" y="104756"/>
                  </a:lnTo>
                  <a:lnTo>
                    <a:pt x="164029" y="44310"/>
                  </a:lnTo>
                  <a:lnTo>
                    <a:pt x="170006" y="16785"/>
                  </a:lnTo>
                  <a:lnTo>
                    <a:pt x="170845" y="6498"/>
                  </a:lnTo>
                  <a:lnTo>
                    <a:pt x="168631" y="1490"/>
                  </a:lnTo>
                  <a:lnTo>
                    <a:pt x="164381" y="0"/>
                  </a:lnTo>
                  <a:lnTo>
                    <a:pt x="158774" y="856"/>
                  </a:lnTo>
                  <a:lnTo>
                    <a:pt x="154111" y="4200"/>
                  </a:lnTo>
                  <a:lnTo>
                    <a:pt x="146465" y="15313"/>
                  </a:lnTo>
                  <a:lnTo>
                    <a:pt x="128292" y="70038"/>
                  </a:lnTo>
                  <a:lnTo>
                    <a:pt x="120881" y="127137"/>
                  </a:lnTo>
                  <a:lnTo>
                    <a:pt x="118136" y="149464"/>
                  </a:lnTo>
                  <a:lnTo>
                    <a:pt x="128726" y="209489"/>
                  </a:lnTo>
                  <a:lnTo>
                    <a:pt x="139239" y="243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323336" y="1992632"/>
              <a:ext cx="181300" cy="129236"/>
            </a:xfrm>
            <a:custGeom>
              <a:avLst/>
              <a:gdLst/>
              <a:ahLst/>
              <a:cxnLst/>
              <a:rect l="0" t="0" r="0" b="0"/>
              <a:pathLst>
                <a:path w="181300" h="129236">
                  <a:moveTo>
                    <a:pt x="14879" y="4420"/>
                  </a:moveTo>
                  <a:lnTo>
                    <a:pt x="8292" y="34040"/>
                  </a:lnTo>
                  <a:lnTo>
                    <a:pt x="124" y="96360"/>
                  </a:lnTo>
                  <a:lnTo>
                    <a:pt x="0" y="111850"/>
                  </a:lnTo>
                  <a:lnTo>
                    <a:pt x="1261" y="112098"/>
                  </a:lnTo>
                  <a:lnTo>
                    <a:pt x="3027" y="109489"/>
                  </a:lnTo>
                  <a:lnTo>
                    <a:pt x="20544" y="48730"/>
                  </a:lnTo>
                  <a:lnTo>
                    <a:pt x="26026" y="30585"/>
                  </a:lnTo>
                  <a:lnTo>
                    <a:pt x="36475" y="15740"/>
                  </a:lnTo>
                  <a:lnTo>
                    <a:pt x="43145" y="9193"/>
                  </a:lnTo>
                  <a:lnTo>
                    <a:pt x="51289" y="5753"/>
                  </a:lnTo>
                  <a:lnTo>
                    <a:pt x="106057" y="4413"/>
                  </a:lnTo>
                  <a:lnTo>
                    <a:pt x="137124" y="0"/>
                  </a:lnTo>
                  <a:lnTo>
                    <a:pt x="140755" y="549"/>
                  </a:lnTo>
                  <a:lnTo>
                    <a:pt x="140401" y="2763"/>
                  </a:lnTo>
                  <a:lnTo>
                    <a:pt x="129117" y="19646"/>
                  </a:lnTo>
                  <a:lnTo>
                    <a:pt x="113155" y="54066"/>
                  </a:lnTo>
                  <a:lnTo>
                    <a:pt x="111873" y="73329"/>
                  </a:lnTo>
                  <a:lnTo>
                    <a:pt x="112826" y="83644"/>
                  </a:lnTo>
                  <a:lnTo>
                    <a:pt x="121281" y="100035"/>
                  </a:lnTo>
                  <a:lnTo>
                    <a:pt x="134284" y="112559"/>
                  </a:lnTo>
                  <a:lnTo>
                    <a:pt x="156274" y="123883"/>
                  </a:lnTo>
                  <a:lnTo>
                    <a:pt x="181299" y="1292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79378" y="2013694"/>
              <a:ext cx="8322" cy="99853"/>
            </a:xfrm>
            <a:custGeom>
              <a:avLst/>
              <a:gdLst/>
              <a:ahLst/>
              <a:cxnLst/>
              <a:rect l="0" t="0" r="0" b="0"/>
              <a:pathLst>
                <a:path w="8322" h="99853">
                  <a:moveTo>
                    <a:pt x="8321" y="0"/>
                  </a:moveTo>
                  <a:lnTo>
                    <a:pt x="2602" y="63397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704341" y="1884461"/>
              <a:ext cx="66569" cy="37702"/>
            </a:xfrm>
            <a:custGeom>
              <a:avLst/>
              <a:gdLst/>
              <a:ahLst/>
              <a:cxnLst/>
              <a:rect l="0" t="0" r="0" b="0"/>
              <a:pathLst>
                <a:path w="66569" h="37702">
                  <a:moveTo>
                    <a:pt x="0" y="4417"/>
                  </a:moveTo>
                  <a:lnTo>
                    <a:pt x="13252" y="0"/>
                  </a:lnTo>
                  <a:lnTo>
                    <a:pt x="27154" y="2762"/>
                  </a:lnTo>
                  <a:lnTo>
                    <a:pt x="41654" y="11078"/>
                  </a:lnTo>
                  <a:lnTo>
                    <a:pt x="66568" y="377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766492" y="1972089"/>
              <a:ext cx="95950" cy="108174"/>
            </a:xfrm>
            <a:custGeom>
              <a:avLst/>
              <a:gdLst/>
              <a:ahLst/>
              <a:cxnLst/>
              <a:rect l="0" t="0" r="0" b="0"/>
              <a:pathLst>
                <a:path w="95950" h="108174">
                  <a:moveTo>
                    <a:pt x="4417" y="0"/>
                  </a:moveTo>
                  <a:lnTo>
                    <a:pt x="3493" y="55847"/>
                  </a:lnTo>
                  <a:lnTo>
                    <a:pt x="0" y="73822"/>
                  </a:lnTo>
                  <a:lnTo>
                    <a:pt x="2397" y="78801"/>
                  </a:lnTo>
                  <a:lnTo>
                    <a:pt x="7693" y="81195"/>
                  </a:lnTo>
                  <a:lnTo>
                    <a:pt x="22515" y="81390"/>
                  </a:lnTo>
                  <a:lnTo>
                    <a:pt x="38348" y="78395"/>
                  </a:lnTo>
                  <a:lnTo>
                    <a:pt x="45529" y="79075"/>
                  </a:lnTo>
                  <a:lnTo>
                    <a:pt x="58439" y="84762"/>
                  </a:lnTo>
                  <a:lnTo>
                    <a:pt x="95949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891524" y="1980410"/>
              <a:ext cx="54128" cy="191647"/>
            </a:xfrm>
            <a:custGeom>
              <a:avLst/>
              <a:gdLst/>
              <a:ahLst/>
              <a:cxnLst/>
              <a:rect l="0" t="0" r="0" b="0"/>
              <a:pathLst>
                <a:path w="54128" h="191647">
                  <a:moveTo>
                    <a:pt x="54127" y="0"/>
                  </a:moveTo>
                  <a:lnTo>
                    <a:pt x="27403" y="63097"/>
                  </a:lnTo>
                  <a:lnTo>
                    <a:pt x="27204" y="94920"/>
                  </a:lnTo>
                  <a:lnTo>
                    <a:pt x="36156" y="153763"/>
                  </a:lnTo>
                  <a:lnTo>
                    <a:pt x="31964" y="170349"/>
                  </a:lnTo>
                  <a:lnTo>
                    <a:pt x="28257" y="177360"/>
                  </a:lnTo>
                  <a:lnTo>
                    <a:pt x="16742" y="187617"/>
                  </a:lnTo>
                  <a:lnTo>
                    <a:pt x="9788" y="191646"/>
                  </a:lnTo>
                  <a:lnTo>
                    <a:pt x="5152" y="190634"/>
                  </a:lnTo>
                  <a:lnTo>
                    <a:pt x="2061" y="186261"/>
                  </a:lnTo>
                  <a:lnTo>
                    <a:pt x="0" y="179647"/>
                  </a:lnTo>
                  <a:lnTo>
                    <a:pt x="177" y="164903"/>
                  </a:lnTo>
                  <a:lnTo>
                    <a:pt x="4201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059115" y="1830631"/>
              <a:ext cx="194416" cy="299558"/>
            </a:xfrm>
            <a:custGeom>
              <a:avLst/>
              <a:gdLst/>
              <a:ahLst/>
              <a:cxnLst/>
              <a:rect l="0" t="0" r="0" b="0"/>
              <a:pathLst>
                <a:path w="194416" h="299558">
                  <a:moveTo>
                    <a:pt x="19673" y="0"/>
                  </a:moveTo>
                  <a:lnTo>
                    <a:pt x="19673" y="55161"/>
                  </a:lnTo>
                  <a:lnTo>
                    <a:pt x="13087" y="115723"/>
                  </a:lnTo>
                  <a:lnTo>
                    <a:pt x="7277" y="169555"/>
                  </a:lnTo>
                  <a:lnTo>
                    <a:pt x="0" y="212925"/>
                  </a:lnTo>
                  <a:lnTo>
                    <a:pt x="1935" y="212217"/>
                  </a:lnTo>
                  <a:lnTo>
                    <a:pt x="18326" y="193342"/>
                  </a:lnTo>
                  <a:lnTo>
                    <a:pt x="38381" y="181691"/>
                  </a:lnTo>
                  <a:lnTo>
                    <a:pt x="56341" y="180296"/>
                  </a:lnTo>
                  <a:lnTo>
                    <a:pt x="75726" y="183682"/>
                  </a:lnTo>
                  <a:lnTo>
                    <a:pt x="119237" y="201647"/>
                  </a:lnTo>
                  <a:lnTo>
                    <a:pt x="138505" y="202725"/>
                  </a:lnTo>
                  <a:lnTo>
                    <a:pt x="148820" y="201718"/>
                  </a:lnTo>
                  <a:lnTo>
                    <a:pt x="154773" y="198273"/>
                  </a:lnTo>
                  <a:lnTo>
                    <a:pt x="157817" y="193203"/>
                  </a:lnTo>
                  <a:lnTo>
                    <a:pt x="158922" y="187049"/>
                  </a:lnTo>
                  <a:lnTo>
                    <a:pt x="155960" y="183871"/>
                  </a:lnTo>
                  <a:lnTo>
                    <a:pt x="150287" y="182677"/>
                  </a:lnTo>
                  <a:lnTo>
                    <a:pt x="142807" y="182806"/>
                  </a:lnTo>
                  <a:lnTo>
                    <a:pt x="119027" y="191821"/>
                  </a:lnTo>
                  <a:lnTo>
                    <a:pt x="105127" y="206063"/>
                  </a:lnTo>
                  <a:lnTo>
                    <a:pt x="85555" y="240922"/>
                  </a:lnTo>
                  <a:lnTo>
                    <a:pt x="84859" y="248448"/>
                  </a:lnTo>
                  <a:lnTo>
                    <a:pt x="89017" y="261741"/>
                  </a:lnTo>
                  <a:lnTo>
                    <a:pt x="94564" y="265101"/>
                  </a:lnTo>
                  <a:lnTo>
                    <a:pt x="110588" y="266369"/>
                  </a:lnTo>
                  <a:lnTo>
                    <a:pt x="135985" y="257467"/>
                  </a:lnTo>
                  <a:lnTo>
                    <a:pt x="156659" y="243118"/>
                  </a:lnTo>
                  <a:lnTo>
                    <a:pt x="159999" y="242515"/>
                  </a:lnTo>
                  <a:lnTo>
                    <a:pt x="161301" y="244887"/>
                  </a:lnTo>
                  <a:lnTo>
                    <a:pt x="158716" y="261478"/>
                  </a:lnTo>
                  <a:lnTo>
                    <a:pt x="156359" y="276161"/>
                  </a:lnTo>
                  <a:lnTo>
                    <a:pt x="158394" y="291933"/>
                  </a:lnTo>
                  <a:lnTo>
                    <a:pt x="163004" y="296323"/>
                  </a:lnTo>
                  <a:lnTo>
                    <a:pt x="169776" y="298326"/>
                  </a:lnTo>
                  <a:lnTo>
                    <a:pt x="194415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46364" y="1830631"/>
              <a:ext cx="73588" cy="250512"/>
            </a:xfrm>
            <a:custGeom>
              <a:avLst/>
              <a:gdLst/>
              <a:ahLst/>
              <a:cxnLst/>
              <a:rect l="0" t="0" r="0" b="0"/>
              <a:pathLst>
                <a:path w="73588" h="250512">
                  <a:moveTo>
                    <a:pt x="48624" y="0"/>
                  </a:moveTo>
                  <a:lnTo>
                    <a:pt x="26880" y="53827"/>
                  </a:lnTo>
                  <a:lnTo>
                    <a:pt x="15428" y="114525"/>
                  </a:lnTo>
                  <a:lnTo>
                    <a:pt x="7201" y="178009"/>
                  </a:lnTo>
                  <a:lnTo>
                    <a:pt x="0" y="232837"/>
                  </a:lnTo>
                  <a:lnTo>
                    <a:pt x="3264" y="241209"/>
                  </a:lnTo>
                  <a:lnTo>
                    <a:pt x="9138" y="246790"/>
                  </a:lnTo>
                  <a:lnTo>
                    <a:pt x="16753" y="250511"/>
                  </a:lnTo>
                  <a:lnTo>
                    <a:pt x="24603" y="249293"/>
                  </a:lnTo>
                  <a:lnTo>
                    <a:pt x="40722" y="238078"/>
                  </a:lnTo>
                  <a:lnTo>
                    <a:pt x="73587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49576" y="1830631"/>
              <a:ext cx="195044" cy="248647"/>
            </a:xfrm>
            <a:custGeom>
              <a:avLst/>
              <a:gdLst/>
              <a:ahLst/>
              <a:cxnLst/>
              <a:rect l="0" t="0" r="0" b="0"/>
              <a:pathLst>
                <a:path w="195044" h="248647">
                  <a:moveTo>
                    <a:pt x="36943" y="0"/>
                  </a:moveTo>
                  <a:lnTo>
                    <a:pt x="24582" y="21778"/>
                  </a:lnTo>
                  <a:lnTo>
                    <a:pt x="9405" y="73009"/>
                  </a:lnTo>
                  <a:lnTo>
                    <a:pt x="0" y="133450"/>
                  </a:lnTo>
                  <a:lnTo>
                    <a:pt x="3088" y="182231"/>
                  </a:lnTo>
                  <a:lnTo>
                    <a:pt x="10784" y="223600"/>
                  </a:lnTo>
                  <a:lnTo>
                    <a:pt x="19461" y="241452"/>
                  </a:lnTo>
                  <a:lnTo>
                    <a:pt x="27138" y="246027"/>
                  </a:lnTo>
                  <a:lnTo>
                    <a:pt x="47995" y="248646"/>
                  </a:lnTo>
                  <a:lnTo>
                    <a:pt x="81309" y="240504"/>
                  </a:lnTo>
                  <a:lnTo>
                    <a:pt x="114603" y="221964"/>
                  </a:lnTo>
                  <a:lnTo>
                    <a:pt x="139055" y="198904"/>
                  </a:lnTo>
                  <a:lnTo>
                    <a:pt x="142924" y="189925"/>
                  </a:lnTo>
                  <a:lnTo>
                    <a:pt x="144759" y="170087"/>
                  </a:lnTo>
                  <a:lnTo>
                    <a:pt x="142104" y="162393"/>
                  </a:lnTo>
                  <a:lnTo>
                    <a:pt x="131759" y="151378"/>
                  </a:lnTo>
                  <a:lnTo>
                    <a:pt x="125117" y="148996"/>
                  </a:lnTo>
                  <a:lnTo>
                    <a:pt x="110340" y="148814"/>
                  </a:lnTo>
                  <a:lnTo>
                    <a:pt x="86428" y="158328"/>
                  </a:lnTo>
                  <a:lnTo>
                    <a:pt x="66193" y="177275"/>
                  </a:lnTo>
                  <a:lnTo>
                    <a:pt x="63839" y="183827"/>
                  </a:lnTo>
                  <a:lnTo>
                    <a:pt x="64120" y="190044"/>
                  </a:lnTo>
                  <a:lnTo>
                    <a:pt x="66156" y="196038"/>
                  </a:lnTo>
                  <a:lnTo>
                    <a:pt x="72136" y="200034"/>
                  </a:lnTo>
                  <a:lnTo>
                    <a:pt x="91107" y="204474"/>
                  </a:lnTo>
                  <a:lnTo>
                    <a:pt x="151923" y="204967"/>
                  </a:lnTo>
                  <a:lnTo>
                    <a:pt x="160749" y="203213"/>
                  </a:lnTo>
                  <a:lnTo>
                    <a:pt x="195043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658536" y="1805667"/>
              <a:ext cx="88949" cy="278439"/>
            </a:xfrm>
            <a:custGeom>
              <a:avLst/>
              <a:gdLst/>
              <a:ahLst/>
              <a:cxnLst/>
              <a:rect l="0" t="0" r="0" b="0"/>
              <a:pathLst>
                <a:path w="88949" h="278439">
                  <a:moveTo>
                    <a:pt x="69294" y="0"/>
                  </a:moveTo>
                  <a:lnTo>
                    <a:pt x="44628" y="60849"/>
                  </a:lnTo>
                  <a:lnTo>
                    <a:pt x="35295" y="114064"/>
                  </a:lnTo>
                  <a:lnTo>
                    <a:pt x="14366" y="173677"/>
                  </a:lnTo>
                  <a:lnTo>
                    <a:pt x="24" y="220625"/>
                  </a:lnTo>
                  <a:lnTo>
                    <a:pt x="0" y="223822"/>
                  </a:lnTo>
                  <a:lnTo>
                    <a:pt x="1832" y="222255"/>
                  </a:lnTo>
                  <a:lnTo>
                    <a:pt x="40835" y="178532"/>
                  </a:lnTo>
                  <a:lnTo>
                    <a:pt x="47547" y="176344"/>
                  </a:lnTo>
                  <a:lnTo>
                    <a:pt x="62402" y="178844"/>
                  </a:lnTo>
                  <a:lnTo>
                    <a:pt x="68398" y="183025"/>
                  </a:lnTo>
                  <a:lnTo>
                    <a:pt x="77525" y="195066"/>
                  </a:lnTo>
                  <a:lnTo>
                    <a:pt x="87861" y="217438"/>
                  </a:lnTo>
                  <a:lnTo>
                    <a:pt x="88948" y="235940"/>
                  </a:lnTo>
                  <a:lnTo>
                    <a:pt x="82114" y="273534"/>
                  </a:lnTo>
                  <a:lnTo>
                    <a:pt x="78765" y="277586"/>
                  </a:lnTo>
                  <a:lnTo>
                    <a:pt x="74683" y="278438"/>
                  </a:lnTo>
                  <a:lnTo>
                    <a:pt x="70113" y="277157"/>
                  </a:lnTo>
                  <a:lnTo>
                    <a:pt x="67991" y="272605"/>
                  </a:lnTo>
                  <a:lnTo>
                    <a:pt x="69294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19361" y="1897199"/>
              <a:ext cx="16643" cy="74891"/>
            </a:xfrm>
            <a:custGeom>
              <a:avLst/>
              <a:gdLst/>
              <a:ahLst/>
              <a:cxnLst/>
              <a:rect l="0" t="0" r="0" b="0"/>
              <a:pathLst>
                <a:path w="16643" h="74891">
                  <a:moveTo>
                    <a:pt x="0" y="0"/>
                  </a:moveTo>
                  <a:lnTo>
                    <a:pt x="14394" y="50576"/>
                  </a:lnTo>
                  <a:lnTo>
                    <a:pt x="16642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860404" y="1997103"/>
              <a:ext cx="133700" cy="124765"/>
            </a:xfrm>
            <a:custGeom>
              <a:avLst/>
              <a:gdLst/>
              <a:ahLst/>
              <a:cxnLst/>
              <a:rect l="0" t="0" r="0" b="0"/>
              <a:pathLst>
                <a:path w="133700" h="124765">
                  <a:moveTo>
                    <a:pt x="33847" y="24912"/>
                  </a:moveTo>
                  <a:lnTo>
                    <a:pt x="14842" y="32479"/>
                  </a:lnTo>
                  <a:lnTo>
                    <a:pt x="3519" y="40911"/>
                  </a:lnTo>
                  <a:lnTo>
                    <a:pt x="684" y="46672"/>
                  </a:lnTo>
                  <a:lnTo>
                    <a:pt x="0" y="60471"/>
                  </a:lnTo>
                  <a:lnTo>
                    <a:pt x="3886" y="64335"/>
                  </a:lnTo>
                  <a:lnTo>
                    <a:pt x="10174" y="65987"/>
                  </a:lnTo>
                  <a:lnTo>
                    <a:pt x="18065" y="66164"/>
                  </a:lnTo>
                  <a:lnTo>
                    <a:pt x="34229" y="61429"/>
                  </a:lnTo>
                  <a:lnTo>
                    <a:pt x="42423" y="57578"/>
                  </a:lnTo>
                  <a:lnTo>
                    <a:pt x="47885" y="51312"/>
                  </a:lnTo>
                  <a:lnTo>
                    <a:pt x="53954" y="34488"/>
                  </a:lnTo>
                  <a:lnTo>
                    <a:pt x="52954" y="4224"/>
                  </a:lnTo>
                  <a:lnTo>
                    <a:pt x="51208" y="25"/>
                  </a:lnTo>
                  <a:lnTo>
                    <a:pt x="49119" y="0"/>
                  </a:lnTo>
                  <a:lnTo>
                    <a:pt x="46802" y="2756"/>
                  </a:lnTo>
                  <a:lnTo>
                    <a:pt x="47106" y="7368"/>
                  </a:lnTo>
                  <a:lnTo>
                    <a:pt x="52375" y="19888"/>
                  </a:lnTo>
                  <a:lnTo>
                    <a:pt x="65812" y="32233"/>
                  </a:lnTo>
                  <a:lnTo>
                    <a:pt x="84111" y="42034"/>
                  </a:lnTo>
                  <a:lnTo>
                    <a:pt x="121062" y="53257"/>
                  </a:lnTo>
                  <a:lnTo>
                    <a:pt x="128048" y="57677"/>
                  </a:lnTo>
                  <a:lnTo>
                    <a:pt x="131781" y="63397"/>
                  </a:lnTo>
                  <a:lnTo>
                    <a:pt x="133542" y="85625"/>
                  </a:lnTo>
                  <a:lnTo>
                    <a:pt x="133699" y="1247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4103" y="1813989"/>
              <a:ext cx="232388" cy="474300"/>
            </a:xfrm>
            <a:custGeom>
              <a:avLst/>
              <a:gdLst/>
              <a:ahLst/>
              <a:cxnLst/>
              <a:rect l="0" t="0" r="0" b="0"/>
              <a:pathLst>
                <a:path w="232388" h="474300">
                  <a:moveTo>
                    <a:pt x="158100" y="0"/>
                  </a:moveTo>
                  <a:lnTo>
                    <a:pt x="188428" y="34745"/>
                  </a:lnTo>
                  <a:lnTo>
                    <a:pt x="214715" y="87756"/>
                  </a:lnTo>
                  <a:lnTo>
                    <a:pt x="228421" y="130713"/>
                  </a:lnTo>
                  <a:lnTo>
                    <a:pt x="232387" y="185882"/>
                  </a:lnTo>
                  <a:lnTo>
                    <a:pt x="225303" y="235943"/>
                  </a:lnTo>
                  <a:lnTo>
                    <a:pt x="201832" y="289251"/>
                  </a:lnTo>
                  <a:lnTo>
                    <a:pt x="153139" y="352570"/>
                  </a:lnTo>
                  <a:lnTo>
                    <a:pt x="91313" y="411689"/>
                  </a:lnTo>
                  <a:lnTo>
                    <a:pt x="33621" y="454617"/>
                  </a:lnTo>
                  <a:lnTo>
                    <a:pt x="0" y="4742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651466" y="1580999"/>
            <a:ext cx="2408341" cy="1182766"/>
            <a:chOff x="4651466" y="1580999"/>
            <a:chExt cx="2408341" cy="1182766"/>
          </a:xfrm>
        </p:grpSpPr>
        <p:sp>
          <p:nvSpPr>
            <p:cNvPr id="71" name="Freeform 70"/>
            <p:cNvSpPr/>
            <p:nvPr/>
          </p:nvSpPr>
          <p:spPr>
            <a:xfrm>
              <a:off x="4651466" y="1580999"/>
              <a:ext cx="349485" cy="299559"/>
            </a:xfrm>
            <a:custGeom>
              <a:avLst/>
              <a:gdLst/>
              <a:ahLst/>
              <a:cxnLst/>
              <a:rect l="0" t="0" r="0" b="0"/>
              <a:pathLst>
                <a:path w="349485" h="299559">
                  <a:moveTo>
                    <a:pt x="0" y="0"/>
                  </a:moveTo>
                  <a:lnTo>
                    <a:pt x="4417" y="22087"/>
                  </a:lnTo>
                  <a:lnTo>
                    <a:pt x="16448" y="40327"/>
                  </a:lnTo>
                  <a:lnTo>
                    <a:pt x="75653" y="99650"/>
                  </a:lnTo>
                  <a:lnTo>
                    <a:pt x="133181" y="141284"/>
                  </a:lnTo>
                  <a:lnTo>
                    <a:pt x="191387" y="180279"/>
                  </a:lnTo>
                  <a:lnTo>
                    <a:pt x="245762" y="220045"/>
                  </a:lnTo>
                  <a:lnTo>
                    <a:pt x="305640" y="265674"/>
                  </a:lnTo>
                  <a:lnTo>
                    <a:pt x="349484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909419" y="1722457"/>
              <a:ext cx="120082" cy="277217"/>
            </a:xfrm>
            <a:custGeom>
              <a:avLst/>
              <a:gdLst/>
              <a:ahLst/>
              <a:cxnLst/>
              <a:rect l="0" t="0" r="0" b="0"/>
              <a:pathLst>
                <a:path w="120082" h="277217">
                  <a:moveTo>
                    <a:pt x="41605" y="0"/>
                  </a:moveTo>
                  <a:lnTo>
                    <a:pt x="92801" y="61138"/>
                  </a:lnTo>
                  <a:lnTo>
                    <a:pt x="110384" y="100233"/>
                  </a:lnTo>
                  <a:lnTo>
                    <a:pt x="120081" y="145574"/>
                  </a:lnTo>
                  <a:lnTo>
                    <a:pt x="116119" y="179865"/>
                  </a:lnTo>
                  <a:lnTo>
                    <a:pt x="108314" y="202290"/>
                  </a:lnTo>
                  <a:lnTo>
                    <a:pt x="96217" y="219653"/>
                  </a:lnTo>
                  <a:lnTo>
                    <a:pt x="45809" y="263206"/>
                  </a:lnTo>
                  <a:lnTo>
                    <a:pt x="19326" y="275638"/>
                  </a:lnTo>
                  <a:lnTo>
                    <a:pt x="8589" y="277216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53340" y="1925840"/>
              <a:ext cx="283904" cy="271121"/>
            </a:xfrm>
            <a:custGeom>
              <a:avLst/>
              <a:gdLst/>
              <a:ahLst/>
              <a:cxnLst/>
              <a:rect l="0" t="0" r="0" b="0"/>
              <a:pathLst>
                <a:path w="283904" h="271121">
                  <a:moveTo>
                    <a:pt x="80599" y="220990"/>
                  </a:moveTo>
                  <a:lnTo>
                    <a:pt x="107324" y="162310"/>
                  </a:lnTo>
                  <a:lnTo>
                    <a:pt x="116357" y="137652"/>
                  </a:lnTo>
                  <a:lnTo>
                    <a:pt x="116457" y="130298"/>
                  </a:lnTo>
                  <a:lnTo>
                    <a:pt x="111637" y="117196"/>
                  </a:lnTo>
                  <a:lnTo>
                    <a:pt x="100866" y="107675"/>
                  </a:lnTo>
                  <a:lnTo>
                    <a:pt x="94111" y="103842"/>
                  </a:lnTo>
                  <a:lnTo>
                    <a:pt x="86833" y="103135"/>
                  </a:lnTo>
                  <a:lnTo>
                    <a:pt x="71350" y="107281"/>
                  </a:lnTo>
                  <a:lnTo>
                    <a:pt x="47040" y="124429"/>
                  </a:lnTo>
                  <a:lnTo>
                    <a:pt x="22270" y="151493"/>
                  </a:lnTo>
                  <a:lnTo>
                    <a:pt x="6199" y="187352"/>
                  </a:lnTo>
                  <a:lnTo>
                    <a:pt x="0" y="222837"/>
                  </a:lnTo>
                  <a:lnTo>
                    <a:pt x="2580" y="252357"/>
                  </a:lnTo>
                  <a:lnTo>
                    <a:pt x="6397" y="259468"/>
                  </a:lnTo>
                  <a:lnTo>
                    <a:pt x="18035" y="269835"/>
                  </a:lnTo>
                  <a:lnTo>
                    <a:pt x="25021" y="271120"/>
                  </a:lnTo>
                  <a:lnTo>
                    <a:pt x="40180" y="267617"/>
                  </a:lnTo>
                  <a:lnTo>
                    <a:pt x="68726" y="246414"/>
                  </a:lnTo>
                  <a:lnTo>
                    <a:pt x="110311" y="196068"/>
                  </a:lnTo>
                  <a:lnTo>
                    <a:pt x="144324" y="134523"/>
                  </a:lnTo>
                  <a:lnTo>
                    <a:pt x="163070" y="79469"/>
                  </a:lnTo>
                  <a:lnTo>
                    <a:pt x="177921" y="17079"/>
                  </a:lnTo>
                  <a:lnTo>
                    <a:pt x="178403" y="0"/>
                  </a:lnTo>
                  <a:lnTo>
                    <a:pt x="177237" y="623"/>
                  </a:lnTo>
                  <a:lnTo>
                    <a:pt x="168722" y="28196"/>
                  </a:lnTo>
                  <a:lnTo>
                    <a:pt x="164241" y="90991"/>
                  </a:lnTo>
                  <a:lnTo>
                    <a:pt x="159746" y="148614"/>
                  </a:lnTo>
                  <a:lnTo>
                    <a:pt x="167424" y="193236"/>
                  </a:lnTo>
                  <a:lnTo>
                    <a:pt x="173616" y="199714"/>
                  </a:lnTo>
                  <a:lnTo>
                    <a:pt x="192823" y="206912"/>
                  </a:lnTo>
                  <a:lnTo>
                    <a:pt x="214303" y="205180"/>
                  </a:lnTo>
                  <a:lnTo>
                    <a:pt x="234328" y="198246"/>
                  </a:lnTo>
                  <a:lnTo>
                    <a:pt x="272686" y="173400"/>
                  </a:lnTo>
                  <a:lnTo>
                    <a:pt x="277999" y="173546"/>
                  </a:lnTo>
                  <a:lnTo>
                    <a:pt x="281541" y="177341"/>
                  </a:lnTo>
                  <a:lnTo>
                    <a:pt x="283903" y="183570"/>
                  </a:lnTo>
                  <a:lnTo>
                    <a:pt x="282809" y="210006"/>
                  </a:lnTo>
                  <a:lnTo>
                    <a:pt x="276005" y="239880"/>
                  </a:lnTo>
                  <a:lnTo>
                    <a:pt x="276514" y="239131"/>
                  </a:lnTo>
                  <a:lnTo>
                    <a:pt x="280305" y="2293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58608" y="1987667"/>
              <a:ext cx="299559" cy="225190"/>
            </a:xfrm>
            <a:custGeom>
              <a:avLst/>
              <a:gdLst/>
              <a:ahLst/>
              <a:cxnLst/>
              <a:rect l="0" t="0" r="0" b="0"/>
              <a:pathLst>
                <a:path w="299559" h="225190">
                  <a:moveTo>
                    <a:pt x="0" y="92595"/>
                  </a:moveTo>
                  <a:lnTo>
                    <a:pt x="23163" y="34686"/>
                  </a:lnTo>
                  <a:lnTo>
                    <a:pt x="39120" y="3629"/>
                  </a:lnTo>
                  <a:lnTo>
                    <a:pt x="43646" y="0"/>
                  </a:lnTo>
                  <a:lnTo>
                    <a:pt x="47589" y="355"/>
                  </a:lnTo>
                  <a:lnTo>
                    <a:pt x="51142" y="3365"/>
                  </a:lnTo>
                  <a:lnTo>
                    <a:pt x="55089" y="16571"/>
                  </a:lnTo>
                  <a:lnTo>
                    <a:pt x="67021" y="74118"/>
                  </a:lnTo>
                  <a:lnTo>
                    <a:pt x="86011" y="134093"/>
                  </a:lnTo>
                  <a:lnTo>
                    <a:pt x="98009" y="166539"/>
                  </a:lnTo>
                  <a:lnTo>
                    <a:pt x="107046" y="179700"/>
                  </a:lnTo>
                  <a:lnTo>
                    <a:pt x="112969" y="181175"/>
                  </a:lnTo>
                  <a:lnTo>
                    <a:pt x="119691" y="179386"/>
                  </a:lnTo>
                  <a:lnTo>
                    <a:pt x="150410" y="156583"/>
                  </a:lnTo>
                  <a:lnTo>
                    <a:pt x="188179" y="113428"/>
                  </a:lnTo>
                  <a:lnTo>
                    <a:pt x="192021" y="113880"/>
                  </a:lnTo>
                  <a:lnTo>
                    <a:pt x="194582" y="118804"/>
                  </a:lnTo>
                  <a:lnTo>
                    <a:pt x="199255" y="176645"/>
                  </a:lnTo>
                  <a:lnTo>
                    <a:pt x="199616" y="220350"/>
                  </a:lnTo>
                  <a:lnTo>
                    <a:pt x="201495" y="224918"/>
                  </a:lnTo>
                  <a:lnTo>
                    <a:pt x="204596" y="225189"/>
                  </a:lnTo>
                  <a:lnTo>
                    <a:pt x="208513" y="222596"/>
                  </a:lnTo>
                  <a:lnTo>
                    <a:pt x="227161" y="192787"/>
                  </a:lnTo>
                  <a:lnTo>
                    <a:pt x="249453" y="134220"/>
                  </a:lnTo>
                  <a:lnTo>
                    <a:pt x="270378" y="75224"/>
                  </a:lnTo>
                  <a:lnTo>
                    <a:pt x="271784" y="64372"/>
                  </a:lnTo>
                  <a:lnTo>
                    <a:pt x="275494" y="58062"/>
                  </a:lnTo>
                  <a:lnTo>
                    <a:pt x="280742" y="54780"/>
                  </a:lnTo>
                  <a:lnTo>
                    <a:pt x="299558" y="50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735782" y="2002278"/>
              <a:ext cx="371868" cy="277690"/>
            </a:xfrm>
            <a:custGeom>
              <a:avLst/>
              <a:gdLst/>
              <a:ahLst/>
              <a:cxnLst/>
              <a:rect l="0" t="0" r="0" b="0"/>
              <a:pathLst>
                <a:path w="371868" h="277690">
                  <a:moveTo>
                    <a:pt x="80631" y="69663"/>
                  </a:moveTo>
                  <a:lnTo>
                    <a:pt x="67379" y="74080"/>
                  </a:lnTo>
                  <a:lnTo>
                    <a:pt x="45885" y="90080"/>
                  </a:lnTo>
                  <a:lnTo>
                    <a:pt x="15623" y="126978"/>
                  </a:lnTo>
                  <a:lnTo>
                    <a:pt x="3225" y="158966"/>
                  </a:lnTo>
                  <a:lnTo>
                    <a:pt x="0" y="180853"/>
                  </a:lnTo>
                  <a:lnTo>
                    <a:pt x="1914" y="189093"/>
                  </a:lnTo>
                  <a:lnTo>
                    <a:pt x="5964" y="195511"/>
                  </a:lnTo>
                  <a:lnTo>
                    <a:pt x="11437" y="200714"/>
                  </a:lnTo>
                  <a:lnTo>
                    <a:pt x="18784" y="202334"/>
                  </a:lnTo>
                  <a:lnTo>
                    <a:pt x="36809" y="199203"/>
                  </a:lnTo>
                  <a:lnTo>
                    <a:pt x="58914" y="187044"/>
                  </a:lnTo>
                  <a:lnTo>
                    <a:pt x="88649" y="158481"/>
                  </a:lnTo>
                  <a:lnTo>
                    <a:pt x="119744" y="111030"/>
                  </a:lnTo>
                  <a:lnTo>
                    <a:pt x="141506" y="53007"/>
                  </a:lnTo>
                  <a:lnTo>
                    <a:pt x="165446" y="5841"/>
                  </a:lnTo>
                  <a:lnTo>
                    <a:pt x="164911" y="1227"/>
                  </a:lnTo>
                  <a:lnTo>
                    <a:pt x="161781" y="0"/>
                  </a:lnTo>
                  <a:lnTo>
                    <a:pt x="156920" y="1032"/>
                  </a:lnTo>
                  <a:lnTo>
                    <a:pt x="152755" y="5417"/>
                  </a:lnTo>
                  <a:lnTo>
                    <a:pt x="139428" y="39029"/>
                  </a:lnTo>
                  <a:lnTo>
                    <a:pt x="132309" y="81281"/>
                  </a:lnTo>
                  <a:lnTo>
                    <a:pt x="135494" y="109780"/>
                  </a:lnTo>
                  <a:lnTo>
                    <a:pt x="144771" y="124783"/>
                  </a:lnTo>
                  <a:lnTo>
                    <a:pt x="158139" y="136691"/>
                  </a:lnTo>
                  <a:lnTo>
                    <a:pt x="173326" y="145065"/>
                  </a:lnTo>
                  <a:lnTo>
                    <a:pt x="206305" y="150560"/>
                  </a:lnTo>
                  <a:lnTo>
                    <a:pt x="240937" y="143353"/>
                  </a:lnTo>
                  <a:lnTo>
                    <a:pt x="265786" y="129507"/>
                  </a:lnTo>
                  <a:lnTo>
                    <a:pt x="284859" y="109276"/>
                  </a:lnTo>
                  <a:lnTo>
                    <a:pt x="287050" y="102544"/>
                  </a:lnTo>
                  <a:lnTo>
                    <a:pt x="286661" y="96206"/>
                  </a:lnTo>
                  <a:lnTo>
                    <a:pt x="284553" y="90132"/>
                  </a:lnTo>
                  <a:lnTo>
                    <a:pt x="280373" y="88857"/>
                  </a:lnTo>
                  <a:lnTo>
                    <a:pt x="274814" y="90780"/>
                  </a:lnTo>
                  <a:lnTo>
                    <a:pt x="262164" y="100313"/>
                  </a:lnTo>
                  <a:lnTo>
                    <a:pt x="250379" y="113796"/>
                  </a:lnTo>
                  <a:lnTo>
                    <a:pt x="246373" y="136430"/>
                  </a:lnTo>
                  <a:lnTo>
                    <a:pt x="249524" y="163132"/>
                  </a:lnTo>
                  <a:lnTo>
                    <a:pt x="260169" y="187327"/>
                  </a:lnTo>
                  <a:lnTo>
                    <a:pt x="305720" y="236613"/>
                  </a:lnTo>
                  <a:lnTo>
                    <a:pt x="338667" y="261905"/>
                  </a:lnTo>
                  <a:lnTo>
                    <a:pt x="371867" y="2776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516782" y="2005373"/>
              <a:ext cx="263569" cy="414120"/>
            </a:xfrm>
            <a:custGeom>
              <a:avLst/>
              <a:gdLst/>
              <a:ahLst/>
              <a:cxnLst/>
              <a:rect l="0" t="0" r="0" b="0"/>
              <a:pathLst>
                <a:path w="263569" h="414120">
                  <a:moveTo>
                    <a:pt x="156699" y="0"/>
                  </a:moveTo>
                  <a:lnTo>
                    <a:pt x="144337" y="21778"/>
                  </a:lnTo>
                  <a:lnTo>
                    <a:pt x="134499" y="68678"/>
                  </a:lnTo>
                  <a:lnTo>
                    <a:pt x="135020" y="103867"/>
                  </a:lnTo>
                  <a:lnTo>
                    <a:pt x="139668" y="122902"/>
                  </a:lnTo>
                  <a:lnTo>
                    <a:pt x="147896" y="140607"/>
                  </a:lnTo>
                  <a:lnTo>
                    <a:pt x="153605" y="145513"/>
                  </a:lnTo>
                  <a:lnTo>
                    <a:pt x="160183" y="147860"/>
                  </a:lnTo>
                  <a:lnTo>
                    <a:pt x="167343" y="148499"/>
                  </a:lnTo>
                  <a:lnTo>
                    <a:pt x="195088" y="140565"/>
                  </a:lnTo>
                  <a:lnTo>
                    <a:pt x="222314" y="122085"/>
                  </a:lnTo>
                  <a:lnTo>
                    <a:pt x="263568" y="77674"/>
                  </a:lnTo>
                  <a:lnTo>
                    <a:pt x="263078" y="79520"/>
                  </a:lnTo>
                  <a:lnTo>
                    <a:pt x="229344" y="141192"/>
                  </a:lnTo>
                  <a:lnTo>
                    <a:pt x="197767" y="199689"/>
                  </a:lnTo>
                  <a:lnTo>
                    <a:pt x="159441" y="257951"/>
                  </a:lnTo>
                  <a:lnTo>
                    <a:pt x="120639" y="315275"/>
                  </a:lnTo>
                  <a:lnTo>
                    <a:pt x="95986" y="340432"/>
                  </a:lnTo>
                  <a:lnTo>
                    <a:pt x="75223" y="360054"/>
                  </a:lnTo>
                  <a:lnTo>
                    <a:pt x="20430" y="411766"/>
                  </a:lnTo>
                  <a:lnTo>
                    <a:pt x="14077" y="414119"/>
                  </a:lnTo>
                  <a:lnTo>
                    <a:pt x="7993" y="413839"/>
                  </a:lnTo>
                  <a:lnTo>
                    <a:pt x="2088" y="411803"/>
                  </a:lnTo>
                  <a:lnTo>
                    <a:pt x="0" y="407672"/>
                  </a:lnTo>
                  <a:lnTo>
                    <a:pt x="457" y="402144"/>
                  </a:lnTo>
                  <a:lnTo>
                    <a:pt x="15241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789975" y="2098675"/>
              <a:ext cx="116496" cy="152515"/>
            </a:xfrm>
            <a:custGeom>
              <a:avLst/>
              <a:gdLst/>
              <a:ahLst/>
              <a:cxnLst/>
              <a:rect l="0" t="0" r="0" b="0"/>
              <a:pathLst>
                <a:path w="116496" h="152515">
                  <a:moveTo>
                    <a:pt x="0" y="73119"/>
                  </a:moveTo>
                  <a:lnTo>
                    <a:pt x="19006" y="65551"/>
                  </a:lnTo>
                  <a:lnTo>
                    <a:pt x="79779" y="32943"/>
                  </a:lnTo>
                  <a:lnTo>
                    <a:pt x="102740" y="17247"/>
                  </a:lnTo>
                  <a:lnTo>
                    <a:pt x="105475" y="11832"/>
                  </a:lnTo>
                  <a:lnTo>
                    <a:pt x="105451" y="6373"/>
                  </a:lnTo>
                  <a:lnTo>
                    <a:pt x="103585" y="885"/>
                  </a:lnTo>
                  <a:lnTo>
                    <a:pt x="99567" y="0"/>
                  </a:lnTo>
                  <a:lnTo>
                    <a:pt x="87707" y="6412"/>
                  </a:lnTo>
                  <a:lnTo>
                    <a:pt x="69853" y="21200"/>
                  </a:lnTo>
                  <a:lnTo>
                    <a:pt x="52852" y="46127"/>
                  </a:lnTo>
                  <a:lnTo>
                    <a:pt x="38109" y="93401"/>
                  </a:lnTo>
                  <a:lnTo>
                    <a:pt x="35429" y="116650"/>
                  </a:lnTo>
                  <a:lnTo>
                    <a:pt x="38412" y="126178"/>
                  </a:lnTo>
                  <a:lnTo>
                    <a:pt x="51589" y="141696"/>
                  </a:lnTo>
                  <a:lnTo>
                    <a:pt x="69773" y="149825"/>
                  </a:lnTo>
                  <a:lnTo>
                    <a:pt x="88334" y="152514"/>
                  </a:lnTo>
                  <a:lnTo>
                    <a:pt x="116495" y="1480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923112" y="2096904"/>
              <a:ext cx="136695" cy="241312"/>
            </a:xfrm>
            <a:custGeom>
              <a:avLst/>
              <a:gdLst/>
              <a:ahLst/>
              <a:cxnLst/>
              <a:rect l="0" t="0" r="0" b="0"/>
              <a:pathLst>
                <a:path w="136695" h="241312">
                  <a:moveTo>
                    <a:pt x="91532" y="0"/>
                  </a:moveTo>
                  <a:lnTo>
                    <a:pt x="73862" y="4418"/>
                  </a:lnTo>
                  <a:lnTo>
                    <a:pt x="67733" y="8492"/>
                  </a:lnTo>
                  <a:lnTo>
                    <a:pt x="58456" y="20417"/>
                  </a:lnTo>
                  <a:lnTo>
                    <a:pt x="56183" y="37427"/>
                  </a:lnTo>
                  <a:lnTo>
                    <a:pt x="59179" y="55466"/>
                  </a:lnTo>
                  <a:lnTo>
                    <a:pt x="71262" y="76017"/>
                  </a:lnTo>
                  <a:lnTo>
                    <a:pt x="125379" y="133560"/>
                  </a:lnTo>
                  <a:lnTo>
                    <a:pt x="134312" y="152432"/>
                  </a:lnTo>
                  <a:lnTo>
                    <a:pt x="136694" y="162643"/>
                  </a:lnTo>
                  <a:lnTo>
                    <a:pt x="135508" y="172223"/>
                  </a:lnTo>
                  <a:lnTo>
                    <a:pt x="126795" y="190265"/>
                  </a:lnTo>
                  <a:lnTo>
                    <a:pt x="101877" y="211598"/>
                  </a:lnTo>
                  <a:lnTo>
                    <a:pt x="65119" y="228730"/>
                  </a:lnTo>
                  <a:lnTo>
                    <a:pt x="22656" y="238552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20702" y="2521278"/>
              <a:ext cx="137302" cy="199706"/>
            </a:xfrm>
            <a:custGeom>
              <a:avLst/>
              <a:gdLst/>
              <a:ahLst/>
              <a:cxnLst/>
              <a:rect l="0" t="0" r="0" b="0"/>
              <a:pathLst>
                <a:path w="137302" h="199706">
                  <a:moveTo>
                    <a:pt x="86063" y="0"/>
                  </a:moveTo>
                  <a:lnTo>
                    <a:pt x="58601" y="54016"/>
                  </a:lnTo>
                  <a:lnTo>
                    <a:pt x="29729" y="116247"/>
                  </a:lnTo>
                  <a:lnTo>
                    <a:pt x="0" y="177506"/>
                  </a:lnTo>
                  <a:lnTo>
                    <a:pt x="26" y="176584"/>
                  </a:lnTo>
                  <a:lnTo>
                    <a:pt x="4370" y="166315"/>
                  </a:lnTo>
                  <a:lnTo>
                    <a:pt x="37433" y="109107"/>
                  </a:lnTo>
                  <a:lnTo>
                    <a:pt x="57066" y="82049"/>
                  </a:lnTo>
                  <a:lnTo>
                    <a:pt x="73792" y="70983"/>
                  </a:lnTo>
                  <a:lnTo>
                    <a:pt x="83429" y="66737"/>
                  </a:lnTo>
                  <a:lnTo>
                    <a:pt x="104001" y="64486"/>
                  </a:lnTo>
                  <a:lnTo>
                    <a:pt x="114664" y="65180"/>
                  </a:lnTo>
                  <a:lnTo>
                    <a:pt x="122696" y="68416"/>
                  </a:lnTo>
                  <a:lnTo>
                    <a:pt x="134088" y="79409"/>
                  </a:lnTo>
                  <a:lnTo>
                    <a:pt x="137301" y="98471"/>
                  </a:lnTo>
                  <a:lnTo>
                    <a:pt x="129519" y="155144"/>
                  </a:lnTo>
                  <a:lnTo>
                    <a:pt x="119347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31581" y="2621130"/>
              <a:ext cx="130682" cy="142635"/>
            </a:xfrm>
            <a:custGeom>
              <a:avLst/>
              <a:gdLst/>
              <a:ahLst/>
              <a:cxnLst/>
              <a:rect l="0" t="0" r="0" b="0"/>
              <a:pathLst>
                <a:path w="130682" h="142635">
                  <a:moveTo>
                    <a:pt x="33284" y="0"/>
                  </a:moveTo>
                  <a:lnTo>
                    <a:pt x="6747" y="62491"/>
                  </a:lnTo>
                  <a:lnTo>
                    <a:pt x="888" y="119097"/>
                  </a:lnTo>
                  <a:lnTo>
                    <a:pt x="3366" y="127475"/>
                  </a:lnTo>
                  <a:lnTo>
                    <a:pt x="7791" y="133985"/>
                  </a:lnTo>
                  <a:lnTo>
                    <a:pt x="13515" y="139250"/>
                  </a:lnTo>
                  <a:lnTo>
                    <a:pt x="34668" y="142634"/>
                  </a:lnTo>
                  <a:lnTo>
                    <a:pt x="60711" y="140131"/>
                  </a:lnTo>
                  <a:lnTo>
                    <a:pt x="84613" y="132856"/>
                  </a:lnTo>
                  <a:lnTo>
                    <a:pt x="102633" y="118527"/>
                  </a:lnTo>
                  <a:lnTo>
                    <a:pt x="120708" y="92134"/>
                  </a:lnTo>
                  <a:lnTo>
                    <a:pt x="127613" y="73308"/>
                  </a:lnTo>
                  <a:lnTo>
                    <a:pt x="130681" y="49532"/>
                  </a:lnTo>
                  <a:lnTo>
                    <a:pt x="127114" y="30952"/>
                  </a:lnTo>
                  <a:lnTo>
                    <a:pt x="123574" y="23408"/>
                  </a:lnTo>
                  <a:lnTo>
                    <a:pt x="117516" y="18379"/>
                  </a:lnTo>
                  <a:lnTo>
                    <a:pt x="100923" y="12792"/>
                  </a:lnTo>
                  <a:lnTo>
                    <a:pt x="75207" y="14063"/>
                  </a:lnTo>
                  <a:lnTo>
                    <a:pt x="42592" y="23700"/>
                  </a:lnTo>
                  <a:lnTo>
                    <a:pt x="0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872085" y="1963767"/>
            <a:ext cx="1905148" cy="707291"/>
            <a:chOff x="7872085" y="1963767"/>
            <a:chExt cx="1905148" cy="707291"/>
          </a:xfrm>
        </p:grpSpPr>
        <p:sp>
          <p:nvSpPr>
            <p:cNvPr id="82" name="Freeform 81"/>
            <p:cNvSpPr/>
            <p:nvPr/>
          </p:nvSpPr>
          <p:spPr>
            <a:xfrm>
              <a:off x="7872085" y="2146830"/>
              <a:ext cx="141086" cy="256668"/>
            </a:xfrm>
            <a:custGeom>
              <a:avLst/>
              <a:gdLst/>
              <a:ahLst/>
              <a:cxnLst/>
              <a:rect l="0" t="0" r="0" b="0"/>
              <a:pathLst>
                <a:path w="141086" h="256668">
                  <a:moveTo>
                    <a:pt x="16269" y="0"/>
                  </a:moveTo>
                  <a:lnTo>
                    <a:pt x="9104" y="57909"/>
                  </a:lnTo>
                  <a:lnTo>
                    <a:pt x="1514" y="111965"/>
                  </a:lnTo>
                  <a:lnTo>
                    <a:pt x="0" y="159979"/>
                  </a:lnTo>
                  <a:lnTo>
                    <a:pt x="4723" y="177735"/>
                  </a:lnTo>
                  <a:lnTo>
                    <a:pt x="8572" y="185058"/>
                  </a:lnTo>
                  <a:lnTo>
                    <a:pt x="12987" y="187167"/>
                  </a:lnTo>
                  <a:lnTo>
                    <a:pt x="17779" y="185799"/>
                  </a:lnTo>
                  <a:lnTo>
                    <a:pt x="22823" y="182114"/>
                  </a:lnTo>
                  <a:lnTo>
                    <a:pt x="28034" y="183355"/>
                  </a:lnTo>
                  <a:lnTo>
                    <a:pt x="38757" y="194596"/>
                  </a:lnTo>
                  <a:lnTo>
                    <a:pt x="44755" y="211919"/>
                  </a:lnTo>
                  <a:lnTo>
                    <a:pt x="53023" y="248757"/>
                  </a:lnTo>
                  <a:lnTo>
                    <a:pt x="57414" y="253672"/>
                  </a:lnTo>
                  <a:lnTo>
                    <a:pt x="63114" y="256023"/>
                  </a:lnTo>
                  <a:lnTo>
                    <a:pt x="69688" y="256667"/>
                  </a:lnTo>
                  <a:lnTo>
                    <a:pt x="75921" y="254322"/>
                  </a:lnTo>
                  <a:lnTo>
                    <a:pt x="87776" y="244320"/>
                  </a:lnTo>
                  <a:lnTo>
                    <a:pt x="116041" y="189224"/>
                  </a:lnTo>
                  <a:lnTo>
                    <a:pt x="136280" y="134120"/>
                  </a:lnTo>
                  <a:lnTo>
                    <a:pt x="140136" y="93644"/>
                  </a:lnTo>
                  <a:lnTo>
                    <a:pt x="141085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97296" y="2013694"/>
              <a:ext cx="57332" cy="351261"/>
            </a:xfrm>
            <a:custGeom>
              <a:avLst/>
              <a:gdLst/>
              <a:ahLst/>
              <a:cxnLst/>
              <a:rect l="0" t="0" r="0" b="0"/>
              <a:pathLst>
                <a:path w="57332" h="351261">
                  <a:moveTo>
                    <a:pt x="7405" y="0"/>
                  </a:moveTo>
                  <a:lnTo>
                    <a:pt x="7405" y="55161"/>
                  </a:lnTo>
                  <a:lnTo>
                    <a:pt x="4940" y="113257"/>
                  </a:lnTo>
                  <a:lnTo>
                    <a:pt x="2611" y="132622"/>
                  </a:lnTo>
                  <a:lnTo>
                    <a:pt x="3720" y="172722"/>
                  </a:lnTo>
                  <a:lnTo>
                    <a:pt x="0" y="216462"/>
                  </a:lnTo>
                  <a:lnTo>
                    <a:pt x="3773" y="247200"/>
                  </a:lnTo>
                  <a:lnTo>
                    <a:pt x="6833" y="250784"/>
                  </a:lnTo>
                  <a:lnTo>
                    <a:pt x="10721" y="250400"/>
                  </a:lnTo>
                  <a:lnTo>
                    <a:pt x="15163" y="247370"/>
                  </a:lnTo>
                  <a:lnTo>
                    <a:pt x="27495" y="246469"/>
                  </a:lnTo>
                  <a:lnTo>
                    <a:pt x="34667" y="247523"/>
                  </a:lnTo>
                  <a:lnTo>
                    <a:pt x="39448" y="253773"/>
                  </a:lnTo>
                  <a:lnTo>
                    <a:pt x="44761" y="275510"/>
                  </a:lnTo>
                  <a:lnTo>
                    <a:pt x="41527" y="321380"/>
                  </a:lnTo>
                  <a:lnTo>
                    <a:pt x="37055" y="343773"/>
                  </a:lnTo>
                  <a:lnTo>
                    <a:pt x="38266" y="349375"/>
                  </a:lnTo>
                  <a:lnTo>
                    <a:pt x="41848" y="351260"/>
                  </a:lnTo>
                  <a:lnTo>
                    <a:pt x="57331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209080" y="2005178"/>
              <a:ext cx="195180" cy="398076"/>
            </a:xfrm>
            <a:custGeom>
              <a:avLst/>
              <a:gdLst/>
              <a:ahLst/>
              <a:cxnLst/>
              <a:rect l="0" t="0" r="0" b="0"/>
              <a:pathLst>
                <a:path w="195180" h="398076">
                  <a:moveTo>
                    <a:pt x="20437" y="241505"/>
                  </a:moveTo>
                  <a:lnTo>
                    <a:pt x="19513" y="297353"/>
                  </a:lnTo>
                  <a:lnTo>
                    <a:pt x="3578" y="360325"/>
                  </a:lnTo>
                  <a:lnTo>
                    <a:pt x="0" y="372901"/>
                  </a:lnTo>
                  <a:lnTo>
                    <a:pt x="9983" y="310618"/>
                  </a:lnTo>
                  <a:lnTo>
                    <a:pt x="17853" y="255717"/>
                  </a:lnTo>
                  <a:lnTo>
                    <a:pt x="28795" y="202159"/>
                  </a:lnTo>
                  <a:lnTo>
                    <a:pt x="42631" y="145648"/>
                  </a:lnTo>
                  <a:lnTo>
                    <a:pt x="59269" y="91152"/>
                  </a:lnTo>
                  <a:lnTo>
                    <a:pt x="77554" y="38585"/>
                  </a:lnTo>
                  <a:lnTo>
                    <a:pt x="93040" y="14446"/>
                  </a:lnTo>
                  <a:lnTo>
                    <a:pt x="106329" y="4063"/>
                  </a:lnTo>
                  <a:lnTo>
                    <a:pt x="113756" y="0"/>
                  </a:lnTo>
                  <a:lnTo>
                    <a:pt x="118708" y="1914"/>
                  </a:lnTo>
                  <a:lnTo>
                    <a:pt x="122008" y="7813"/>
                  </a:lnTo>
                  <a:lnTo>
                    <a:pt x="127307" y="50496"/>
                  </a:lnTo>
                  <a:lnTo>
                    <a:pt x="121710" y="99573"/>
                  </a:lnTo>
                  <a:lnTo>
                    <a:pt x="111701" y="161317"/>
                  </a:lnTo>
                  <a:lnTo>
                    <a:pt x="100821" y="223200"/>
                  </a:lnTo>
                  <a:lnTo>
                    <a:pt x="97336" y="282611"/>
                  </a:lnTo>
                  <a:lnTo>
                    <a:pt x="100226" y="304153"/>
                  </a:lnTo>
                  <a:lnTo>
                    <a:pt x="107057" y="320508"/>
                  </a:lnTo>
                  <a:lnTo>
                    <a:pt x="111468" y="327458"/>
                  </a:lnTo>
                  <a:lnTo>
                    <a:pt x="117182" y="330242"/>
                  </a:lnTo>
                  <a:lnTo>
                    <a:pt x="123766" y="330249"/>
                  </a:lnTo>
                  <a:lnTo>
                    <a:pt x="130928" y="328404"/>
                  </a:lnTo>
                  <a:lnTo>
                    <a:pt x="154260" y="312556"/>
                  </a:lnTo>
                  <a:lnTo>
                    <a:pt x="175728" y="288824"/>
                  </a:lnTo>
                  <a:lnTo>
                    <a:pt x="166301" y="305349"/>
                  </a:lnTo>
                  <a:lnTo>
                    <a:pt x="151015" y="360597"/>
                  </a:lnTo>
                  <a:lnTo>
                    <a:pt x="151377" y="389588"/>
                  </a:lnTo>
                  <a:lnTo>
                    <a:pt x="155808" y="394776"/>
                  </a:lnTo>
                  <a:lnTo>
                    <a:pt x="162459" y="397310"/>
                  </a:lnTo>
                  <a:lnTo>
                    <a:pt x="170592" y="398075"/>
                  </a:lnTo>
                  <a:lnTo>
                    <a:pt x="176939" y="396736"/>
                  </a:lnTo>
                  <a:lnTo>
                    <a:pt x="195179" y="382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254480" y="2130188"/>
              <a:ext cx="141459" cy="24965"/>
            </a:xfrm>
            <a:custGeom>
              <a:avLst/>
              <a:gdLst/>
              <a:ahLst/>
              <a:cxnLst/>
              <a:rect l="0" t="0" r="0" b="0"/>
              <a:pathLst>
                <a:path w="141459" h="24965">
                  <a:moveTo>
                    <a:pt x="0" y="0"/>
                  </a:moveTo>
                  <a:lnTo>
                    <a:pt x="57697" y="6643"/>
                  </a:lnTo>
                  <a:lnTo>
                    <a:pt x="113866" y="19560"/>
                  </a:lnTo>
                  <a:lnTo>
                    <a:pt x="141458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179591" y="1963767"/>
              <a:ext cx="24963" cy="8323"/>
            </a:xfrm>
            <a:custGeom>
              <a:avLst/>
              <a:gdLst/>
              <a:ahLst/>
              <a:cxnLst/>
              <a:rect l="0" t="0" r="0" b="0"/>
              <a:pathLst>
                <a:path w="24963" h="8323">
                  <a:moveTo>
                    <a:pt x="0" y="8322"/>
                  </a:move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467198" y="2055299"/>
              <a:ext cx="103483" cy="361852"/>
            </a:xfrm>
            <a:custGeom>
              <a:avLst/>
              <a:gdLst/>
              <a:ahLst/>
              <a:cxnLst/>
              <a:rect l="0" t="0" r="0" b="0"/>
              <a:pathLst>
                <a:path w="103483" h="361852">
                  <a:moveTo>
                    <a:pt x="86840" y="0"/>
                  </a:moveTo>
                  <a:lnTo>
                    <a:pt x="67515" y="59627"/>
                  </a:lnTo>
                  <a:lnTo>
                    <a:pt x="45730" y="118350"/>
                  </a:lnTo>
                  <a:lnTo>
                    <a:pt x="25713" y="172213"/>
                  </a:lnTo>
                  <a:lnTo>
                    <a:pt x="9528" y="227474"/>
                  </a:lnTo>
                  <a:lnTo>
                    <a:pt x="0" y="270903"/>
                  </a:lnTo>
                  <a:lnTo>
                    <a:pt x="1400" y="289596"/>
                  </a:lnTo>
                  <a:lnTo>
                    <a:pt x="5841" y="295690"/>
                  </a:lnTo>
                  <a:lnTo>
                    <a:pt x="12500" y="299753"/>
                  </a:lnTo>
                  <a:lnTo>
                    <a:pt x="28837" y="303343"/>
                  </a:lnTo>
                  <a:lnTo>
                    <a:pt x="82410" y="297067"/>
                  </a:lnTo>
                  <a:lnTo>
                    <a:pt x="88509" y="300671"/>
                  </a:lnTo>
                  <a:lnTo>
                    <a:pt x="93500" y="305847"/>
                  </a:lnTo>
                  <a:lnTo>
                    <a:pt x="99045" y="321461"/>
                  </a:lnTo>
                  <a:lnTo>
                    <a:pt x="100585" y="339803"/>
                  </a:lnTo>
                  <a:lnTo>
                    <a:pt x="98103" y="361100"/>
                  </a:lnTo>
                  <a:lnTo>
                    <a:pt x="98972" y="361851"/>
                  </a:lnTo>
                  <a:lnTo>
                    <a:pt x="103482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612285" y="2214734"/>
              <a:ext cx="41606" cy="23629"/>
            </a:xfrm>
            <a:custGeom>
              <a:avLst/>
              <a:gdLst/>
              <a:ahLst/>
              <a:cxnLst/>
              <a:rect l="0" t="0" r="0" b="0"/>
              <a:pathLst>
                <a:path w="41606" h="23629">
                  <a:moveTo>
                    <a:pt x="0" y="15307"/>
                  </a:moveTo>
                  <a:lnTo>
                    <a:pt x="4418" y="2055"/>
                  </a:lnTo>
                  <a:lnTo>
                    <a:pt x="7568" y="0"/>
                  </a:lnTo>
                  <a:lnTo>
                    <a:pt x="11517" y="480"/>
                  </a:lnTo>
                  <a:lnTo>
                    <a:pt x="25910" y="9989"/>
                  </a:lnTo>
                  <a:lnTo>
                    <a:pt x="41605" y="236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640600" y="2263325"/>
              <a:ext cx="63218" cy="155922"/>
            </a:xfrm>
            <a:custGeom>
              <a:avLst/>
              <a:gdLst/>
              <a:ahLst/>
              <a:cxnLst/>
              <a:rect l="0" t="0" r="0" b="0"/>
              <a:pathLst>
                <a:path w="63218" h="155922">
                  <a:moveTo>
                    <a:pt x="63217" y="0"/>
                  </a:moveTo>
                  <a:lnTo>
                    <a:pt x="25380" y="36183"/>
                  </a:lnTo>
                  <a:lnTo>
                    <a:pt x="11261" y="67141"/>
                  </a:lnTo>
                  <a:lnTo>
                    <a:pt x="10231" y="83465"/>
                  </a:lnTo>
                  <a:lnTo>
                    <a:pt x="20276" y="145890"/>
                  </a:lnTo>
                  <a:lnTo>
                    <a:pt x="17947" y="151809"/>
                  </a:lnTo>
                  <a:lnTo>
                    <a:pt x="13621" y="154831"/>
                  </a:lnTo>
                  <a:lnTo>
                    <a:pt x="7964" y="155921"/>
                  </a:lnTo>
                  <a:lnTo>
                    <a:pt x="4192" y="152024"/>
                  </a:lnTo>
                  <a:lnTo>
                    <a:pt x="0" y="135368"/>
                  </a:lnTo>
                  <a:lnTo>
                    <a:pt x="4969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719362" y="2080262"/>
              <a:ext cx="125913" cy="264252"/>
            </a:xfrm>
            <a:custGeom>
              <a:avLst/>
              <a:gdLst/>
              <a:ahLst/>
              <a:cxnLst/>
              <a:rect l="0" t="0" r="0" b="0"/>
              <a:pathLst>
                <a:path w="125913" h="264252">
                  <a:moveTo>
                    <a:pt x="84307" y="0"/>
                  </a:moveTo>
                  <a:lnTo>
                    <a:pt x="77143" y="60656"/>
                  </a:lnTo>
                  <a:lnTo>
                    <a:pt x="67088" y="118912"/>
                  </a:lnTo>
                  <a:lnTo>
                    <a:pt x="52796" y="179512"/>
                  </a:lnTo>
                  <a:lnTo>
                    <a:pt x="28673" y="241071"/>
                  </a:lnTo>
                  <a:lnTo>
                    <a:pt x="19208" y="261853"/>
                  </a:lnTo>
                  <a:lnTo>
                    <a:pt x="14096" y="264251"/>
                  </a:lnTo>
                  <a:lnTo>
                    <a:pt x="8839" y="261227"/>
                  </a:lnTo>
                  <a:lnTo>
                    <a:pt x="3484" y="254588"/>
                  </a:lnTo>
                  <a:lnTo>
                    <a:pt x="0" y="234884"/>
                  </a:lnTo>
                  <a:lnTo>
                    <a:pt x="2802" y="179614"/>
                  </a:lnTo>
                  <a:lnTo>
                    <a:pt x="9867" y="164272"/>
                  </a:lnTo>
                  <a:lnTo>
                    <a:pt x="16189" y="159441"/>
                  </a:lnTo>
                  <a:lnTo>
                    <a:pt x="67792" y="146634"/>
                  </a:lnTo>
                  <a:lnTo>
                    <a:pt x="125912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211401" y="2124664"/>
              <a:ext cx="151552" cy="233464"/>
            </a:xfrm>
            <a:custGeom>
              <a:avLst/>
              <a:gdLst/>
              <a:ahLst/>
              <a:cxnLst/>
              <a:rect l="0" t="0" r="0" b="0"/>
              <a:pathLst>
                <a:path w="151552" h="233464">
                  <a:moveTo>
                    <a:pt x="0" y="180266"/>
                  </a:moveTo>
                  <a:lnTo>
                    <a:pt x="8492" y="159412"/>
                  </a:lnTo>
                  <a:lnTo>
                    <a:pt x="49693" y="99843"/>
                  </a:lnTo>
                  <a:lnTo>
                    <a:pt x="99846" y="39395"/>
                  </a:lnTo>
                  <a:lnTo>
                    <a:pt x="138683" y="11"/>
                  </a:lnTo>
                  <a:lnTo>
                    <a:pt x="143306" y="0"/>
                  </a:lnTo>
                  <a:lnTo>
                    <a:pt x="147312" y="3690"/>
                  </a:lnTo>
                  <a:lnTo>
                    <a:pt x="150908" y="9849"/>
                  </a:lnTo>
                  <a:lnTo>
                    <a:pt x="151551" y="45021"/>
                  </a:lnTo>
                  <a:lnTo>
                    <a:pt x="143426" y="98148"/>
                  </a:lnTo>
                  <a:lnTo>
                    <a:pt x="140483" y="118806"/>
                  </a:lnTo>
                  <a:lnTo>
                    <a:pt x="119791" y="173512"/>
                  </a:lnTo>
                  <a:lnTo>
                    <a:pt x="105468" y="227842"/>
                  </a:lnTo>
                  <a:lnTo>
                    <a:pt x="105445" y="232324"/>
                  </a:lnTo>
                  <a:lnTo>
                    <a:pt x="107279" y="233463"/>
                  </a:lnTo>
                  <a:lnTo>
                    <a:pt x="110351" y="232373"/>
                  </a:lnTo>
                  <a:lnTo>
                    <a:pt x="116230" y="226230"/>
                  </a:lnTo>
                  <a:lnTo>
                    <a:pt x="124815" y="2135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419427" y="2100808"/>
              <a:ext cx="99768" cy="288915"/>
            </a:xfrm>
            <a:custGeom>
              <a:avLst/>
              <a:gdLst/>
              <a:ahLst/>
              <a:cxnLst/>
              <a:rect l="0" t="0" r="0" b="0"/>
              <a:pathLst>
                <a:path w="99768" h="288915">
                  <a:moveTo>
                    <a:pt x="33284" y="4417"/>
                  </a:moveTo>
                  <a:lnTo>
                    <a:pt x="46536" y="0"/>
                  </a:lnTo>
                  <a:lnTo>
                    <a:pt x="72446" y="1670"/>
                  </a:lnTo>
                  <a:lnTo>
                    <a:pt x="87980" y="8127"/>
                  </a:lnTo>
                  <a:lnTo>
                    <a:pt x="94712" y="12438"/>
                  </a:lnTo>
                  <a:lnTo>
                    <a:pt x="98274" y="19010"/>
                  </a:lnTo>
                  <a:lnTo>
                    <a:pt x="99767" y="36174"/>
                  </a:lnTo>
                  <a:lnTo>
                    <a:pt x="90992" y="62212"/>
                  </a:lnTo>
                  <a:lnTo>
                    <a:pt x="62011" y="100090"/>
                  </a:lnTo>
                  <a:lnTo>
                    <a:pt x="56222" y="119054"/>
                  </a:lnTo>
                  <a:lnTo>
                    <a:pt x="58160" y="145324"/>
                  </a:lnTo>
                  <a:lnTo>
                    <a:pt x="65515" y="170675"/>
                  </a:lnTo>
                  <a:lnTo>
                    <a:pt x="84932" y="212422"/>
                  </a:lnTo>
                  <a:lnTo>
                    <a:pt x="86133" y="229076"/>
                  </a:lnTo>
                  <a:lnTo>
                    <a:pt x="82660" y="244799"/>
                  </a:lnTo>
                  <a:lnTo>
                    <a:pt x="65364" y="269960"/>
                  </a:lnTo>
                  <a:lnTo>
                    <a:pt x="60218" y="275751"/>
                  </a:lnTo>
                  <a:lnTo>
                    <a:pt x="35306" y="288318"/>
                  </a:lnTo>
                  <a:lnTo>
                    <a:pt x="26311" y="288914"/>
                  </a:lnTo>
                  <a:lnTo>
                    <a:pt x="8920" y="284646"/>
                  </a:lnTo>
                  <a:lnTo>
                    <a:pt x="4097" y="279994"/>
                  </a:lnTo>
                  <a:lnTo>
                    <a:pt x="1806" y="274119"/>
                  </a:lnTo>
                  <a:lnTo>
                    <a:pt x="0" y="2540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588152" y="2130188"/>
              <a:ext cx="139154" cy="299559"/>
            </a:xfrm>
            <a:custGeom>
              <a:avLst/>
              <a:gdLst/>
              <a:ahLst/>
              <a:cxnLst/>
              <a:rect l="0" t="0" r="0" b="0"/>
              <a:pathLst>
                <a:path w="139154" h="299559">
                  <a:moveTo>
                    <a:pt x="6017" y="0"/>
                  </a:moveTo>
                  <a:lnTo>
                    <a:pt x="33513" y="1849"/>
                  </a:lnTo>
                  <a:lnTo>
                    <a:pt x="91422" y="23164"/>
                  </a:lnTo>
                  <a:lnTo>
                    <a:pt x="116279" y="43538"/>
                  </a:lnTo>
                  <a:lnTo>
                    <a:pt x="124364" y="61572"/>
                  </a:lnTo>
                  <a:lnTo>
                    <a:pt x="126520" y="71559"/>
                  </a:lnTo>
                  <a:lnTo>
                    <a:pt x="124259" y="80990"/>
                  </a:lnTo>
                  <a:lnTo>
                    <a:pt x="111885" y="98866"/>
                  </a:lnTo>
                  <a:lnTo>
                    <a:pt x="63230" y="138863"/>
                  </a:lnTo>
                  <a:lnTo>
                    <a:pt x="2539" y="180138"/>
                  </a:lnTo>
                  <a:lnTo>
                    <a:pt x="0" y="187585"/>
                  </a:lnTo>
                  <a:lnTo>
                    <a:pt x="2110" y="205722"/>
                  </a:lnTo>
                  <a:lnTo>
                    <a:pt x="14143" y="223644"/>
                  </a:lnTo>
                  <a:lnTo>
                    <a:pt x="32742" y="239931"/>
                  </a:lnTo>
                  <a:lnTo>
                    <a:pt x="90280" y="276079"/>
                  </a:lnTo>
                  <a:lnTo>
                    <a:pt x="13915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153153" y="2546241"/>
              <a:ext cx="474301" cy="23807"/>
            </a:xfrm>
            <a:custGeom>
              <a:avLst/>
              <a:gdLst/>
              <a:ahLst/>
              <a:cxnLst/>
              <a:rect l="0" t="0" r="0" b="0"/>
              <a:pathLst>
                <a:path w="474301" h="23807">
                  <a:moveTo>
                    <a:pt x="0" y="16642"/>
                  </a:moveTo>
                  <a:lnTo>
                    <a:pt x="46327" y="23806"/>
                  </a:lnTo>
                  <a:lnTo>
                    <a:pt x="96710" y="19016"/>
                  </a:lnTo>
                  <a:lnTo>
                    <a:pt x="156657" y="17111"/>
                  </a:lnTo>
                  <a:lnTo>
                    <a:pt x="217706" y="16735"/>
                  </a:lnTo>
                  <a:lnTo>
                    <a:pt x="266676" y="12252"/>
                  </a:lnTo>
                  <a:lnTo>
                    <a:pt x="326278" y="9097"/>
                  </a:lnTo>
                  <a:lnTo>
                    <a:pt x="380102" y="8474"/>
                  </a:lnTo>
                  <a:lnTo>
                    <a:pt x="437891" y="8341"/>
                  </a:lnTo>
                  <a:lnTo>
                    <a:pt x="466799" y="7402"/>
                  </a:lnTo>
                  <a:lnTo>
                    <a:pt x="470224" y="5859"/>
                  </a:lnTo>
                  <a:lnTo>
                    <a:pt x="4743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253006" y="2629451"/>
              <a:ext cx="524227" cy="41607"/>
            </a:xfrm>
            <a:custGeom>
              <a:avLst/>
              <a:gdLst/>
              <a:ahLst/>
              <a:cxnLst/>
              <a:rect l="0" t="0" r="0" b="0"/>
              <a:pathLst>
                <a:path w="524227" h="41607">
                  <a:moveTo>
                    <a:pt x="0" y="0"/>
                  </a:moveTo>
                  <a:lnTo>
                    <a:pt x="23627" y="5719"/>
                  </a:lnTo>
                  <a:lnTo>
                    <a:pt x="81851" y="7807"/>
                  </a:lnTo>
                  <a:lnTo>
                    <a:pt x="142833" y="3802"/>
                  </a:lnTo>
                  <a:lnTo>
                    <a:pt x="191791" y="1127"/>
                  </a:lnTo>
                  <a:lnTo>
                    <a:pt x="245848" y="4752"/>
                  </a:lnTo>
                  <a:lnTo>
                    <a:pt x="302853" y="7264"/>
                  </a:lnTo>
                  <a:lnTo>
                    <a:pt x="356316" y="8008"/>
                  </a:lnTo>
                  <a:lnTo>
                    <a:pt x="411707" y="12646"/>
                  </a:lnTo>
                  <a:lnTo>
                    <a:pt x="464691" y="19875"/>
                  </a:lnTo>
                  <a:lnTo>
                    <a:pt x="524226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233764" y="690647"/>
            <a:ext cx="3082505" cy="532548"/>
            <a:chOff x="1233764" y="690647"/>
            <a:chExt cx="3082505" cy="532548"/>
          </a:xfrm>
        </p:grpSpPr>
        <p:sp>
          <p:nvSpPr>
            <p:cNvPr id="97" name="Freeform 96"/>
            <p:cNvSpPr/>
            <p:nvPr/>
          </p:nvSpPr>
          <p:spPr>
            <a:xfrm>
              <a:off x="1233764" y="940278"/>
              <a:ext cx="472052" cy="282917"/>
            </a:xfrm>
            <a:custGeom>
              <a:avLst/>
              <a:gdLst/>
              <a:ahLst/>
              <a:cxnLst/>
              <a:rect l="0" t="0" r="0" b="0"/>
              <a:pathLst>
                <a:path w="472052" h="282917">
                  <a:moveTo>
                    <a:pt x="14393" y="282916"/>
                  </a:moveTo>
                  <a:lnTo>
                    <a:pt x="0" y="229875"/>
                  </a:lnTo>
                  <a:lnTo>
                    <a:pt x="883" y="198783"/>
                  </a:lnTo>
                  <a:lnTo>
                    <a:pt x="5615" y="178030"/>
                  </a:lnTo>
                  <a:lnTo>
                    <a:pt x="18675" y="151678"/>
                  </a:lnTo>
                  <a:lnTo>
                    <a:pt x="36105" y="130823"/>
                  </a:lnTo>
                  <a:lnTo>
                    <a:pt x="94594" y="84857"/>
                  </a:lnTo>
                  <a:lnTo>
                    <a:pt x="147647" y="60325"/>
                  </a:lnTo>
                  <a:lnTo>
                    <a:pt x="209548" y="35658"/>
                  </a:lnTo>
                  <a:lnTo>
                    <a:pt x="266542" y="19729"/>
                  </a:lnTo>
                  <a:lnTo>
                    <a:pt x="322021" y="5589"/>
                  </a:lnTo>
                  <a:lnTo>
                    <a:pt x="375470" y="1104"/>
                  </a:lnTo>
                  <a:lnTo>
                    <a:pt x="428079" y="218"/>
                  </a:lnTo>
                  <a:lnTo>
                    <a:pt x="47205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697494" y="882031"/>
              <a:ext cx="65911" cy="116496"/>
            </a:xfrm>
            <a:custGeom>
              <a:avLst/>
              <a:gdLst/>
              <a:ahLst/>
              <a:cxnLst/>
              <a:rect l="0" t="0" r="0" b="0"/>
              <a:pathLst>
                <a:path w="65911" h="116496">
                  <a:moveTo>
                    <a:pt x="0" y="0"/>
                  </a:moveTo>
                  <a:lnTo>
                    <a:pt x="17669" y="0"/>
                  </a:lnTo>
                  <a:lnTo>
                    <a:pt x="31275" y="4931"/>
                  </a:lnTo>
                  <a:lnTo>
                    <a:pt x="59494" y="23164"/>
                  </a:lnTo>
                  <a:lnTo>
                    <a:pt x="63701" y="29311"/>
                  </a:lnTo>
                  <a:lnTo>
                    <a:pt x="65910" y="43538"/>
                  </a:lnTo>
                  <a:lnTo>
                    <a:pt x="61345" y="56641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947354" y="838102"/>
              <a:ext cx="100265" cy="175831"/>
            </a:xfrm>
            <a:custGeom>
              <a:avLst/>
              <a:gdLst/>
              <a:ahLst/>
              <a:cxnLst/>
              <a:rect l="0" t="0" r="0" b="0"/>
              <a:pathLst>
                <a:path w="100265" h="175831">
                  <a:moveTo>
                    <a:pt x="8092" y="102176"/>
                  </a:moveTo>
                  <a:lnTo>
                    <a:pt x="1506" y="131797"/>
                  </a:lnTo>
                  <a:lnTo>
                    <a:pt x="0" y="175830"/>
                  </a:lnTo>
                  <a:lnTo>
                    <a:pt x="2250" y="122978"/>
                  </a:lnTo>
                  <a:lnTo>
                    <a:pt x="11356" y="70844"/>
                  </a:lnTo>
                  <a:lnTo>
                    <a:pt x="19332" y="38652"/>
                  </a:lnTo>
                  <a:lnTo>
                    <a:pt x="29730" y="22784"/>
                  </a:lnTo>
                  <a:lnTo>
                    <a:pt x="43597" y="10493"/>
                  </a:lnTo>
                  <a:lnTo>
                    <a:pt x="59006" y="1948"/>
                  </a:lnTo>
                  <a:lnTo>
                    <a:pt x="75099" y="0"/>
                  </a:lnTo>
                  <a:lnTo>
                    <a:pt x="83274" y="774"/>
                  </a:lnTo>
                  <a:lnTo>
                    <a:pt x="89649" y="4989"/>
                  </a:lnTo>
                  <a:lnTo>
                    <a:pt x="99197" y="19534"/>
                  </a:lnTo>
                  <a:lnTo>
                    <a:pt x="100264" y="28590"/>
                  </a:lnTo>
                  <a:lnTo>
                    <a:pt x="96518" y="48515"/>
                  </a:lnTo>
                  <a:lnTo>
                    <a:pt x="84013" y="71689"/>
                  </a:lnTo>
                  <a:lnTo>
                    <a:pt x="64146" y="94237"/>
                  </a:lnTo>
                  <a:lnTo>
                    <a:pt x="49698" y="1021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104614" y="832105"/>
              <a:ext cx="175354" cy="103553"/>
            </a:xfrm>
            <a:custGeom>
              <a:avLst/>
              <a:gdLst/>
              <a:ahLst/>
              <a:cxnLst/>
              <a:rect l="0" t="0" r="0" b="0"/>
              <a:pathLst>
                <a:path w="175354" h="103553">
                  <a:moveTo>
                    <a:pt x="67180" y="33284"/>
                  </a:moveTo>
                  <a:lnTo>
                    <a:pt x="53928" y="28867"/>
                  </a:lnTo>
                  <a:lnTo>
                    <a:pt x="48175" y="29415"/>
                  </a:lnTo>
                  <a:lnTo>
                    <a:pt x="36852" y="34954"/>
                  </a:lnTo>
                  <a:lnTo>
                    <a:pt x="14516" y="54502"/>
                  </a:lnTo>
                  <a:lnTo>
                    <a:pt x="3401" y="68602"/>
                  </a:lnTo>
                  <a:lnTo>
                    <a:pt x="622" y="76245"/>
                  </a:lnTo>
                  <a:lnTo>
                    <a:pt x="0" y="92134"/>
                  </a:lnTo>
                  <a:lnTo>
                    <a:pt x="3902" y="95631"/>
                  </a:lnTo>
                  <a:lnTo>
                    <a:pt x="10201" y="96114"/>
                  </a:lnTo>
                  <a:lnTo>
                    <a:pt x="25214" y="91719"/>
                  </a:lnTo>
                  <a:lnTo>
                    <a:pt x="62282" y="66098"/>
                  </a:lnTo>
                  <a:lnTo>
                    <a:pt x="77022" y="65743"/>
                  </a:lnTo>
                  <a:lnTo>
                    <a:pt x="82987" y="68792"/>
                  </a:lnTo>
                  <a:lnTo>
                    <a:pt x="92080" y="79576"/>
                  </a:lnTo>
                  <a:lnTo>
                    <a:pt x="102397" y="101241"/>
                  </a:lnTo>
                  <a:lnTo>
                    <a:pt x="105451" y="103552"/>
                  </a:lnTo>
                  <a:lnTo>
                    <a:pt x="108411" y="102319"/>
                  </a:lnTo>
                  <a:lnTo>
                    <a:pt x="114166" y="93552"/>
                  </a:lnTo>
                  <a:lnTo>
                    <a:pt x="127860" y="67789"/>
                  </a:lnTo>
                  <a:lnTo>
                    <a:pt x="170486" y="11332"/>
                  </a:lnTo>
                  <a:lnTo>
                    <a:pt x="1753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333669" y="732252"/>
              <a:ext cx="71115" cy="199706"/>
            </a:xfrm>
            <a:custGeom>
              <a:avLst/>
              <a:gdLst/>
              <a:ahLst/>
              <a:cxnLst/>
              <a:rect l="0" t="0" r="0" b="0"/>
              <a:pathLst>
                <a:path w="71115" h="199706">
                  <a:moveTo>
                    <a:pt x="21188" y="0"/>
                  </a:moveTo>
                  <a:lnTo>
                    <a:pt x="14023" y="50745"/>
                  </a:lnTo>
                  <a:lnTo>
                    <a:pt x="7376" y="109054"/>
                  </a:lnTo>
                  <a:lnTo>
                    <a:pt x="501" y="171206"/>
                  </a:lnTo>
                  <a:lnTo>
                    <a:pt x="0" y="174234"/>
                  </a:lnTo>
                  <a:lnTo>
                    <a:pt x="11592" y="140999"/>
                  </a:lnTo>
                  <a:lnTo>
                    <a:pt x="20313" y="128618"/>
                  </a:lnTo>
                  <a:lnTo>
                    <a:pt x="25228" y="126426"/>
                  </a:lnTo>
                  <a:lnTo>
                    <a:pt x="30353" y="126814"/>
                  </a:lnTo>
                  <a:lnTo>
                    <a:pt x="35619" y="128922"/>
                  </a:lnTo>
                  <a:lnTo>
                    <a:pt x="51865" y="145140"/>
                  </a:lnTo>
                  <a:lnTo>
                    <a:pt x="66353" y="179339"/>
                  </a:lnTo>
                  <a:lnTo>
                    <a:pt x="71114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446388" y="807142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02000" y="857068"/>
              <a:ext cx="144094" cy="99854"/>
            </a:xfrm>
            <a:custGeom>
              <a:avLst/>
              <a:gdLst/>
              <a:ahLst/>
              <a:cxnLst/>
              <a:rect l="0" t="0" r="0" b="0"/>
              <a:pathLst>
                <a:path w="144094" h="99854">
                  <a:moveTo>
                    <a:pt x="44241" y="0"/>
                  </a:moveTo>
                  <a:lnTo>
                    <a:pt x="25236" y="7568"/>
                  </a:lnTo>
                  <a:lnTo>
                    <a:pt x="13913" y="15999"/>
                  </a:lnTo>
                  <a:lnTo>
                    <a:pt x="1560" y="35559"/>
                  </a:lnTo>
                  <a:lnTo>
                    <a:pt x="0" y="50937"/>
                  </a:lnTo>
                  <a:lnTo>
                    <a:pt x="878" y="58921"/>
                  </a:lnTo>
                  <a:lnTo>
                    <a:pt x="9251" y="72724"/>
                  </a:lnTo>
                  <a:lnTo>
                    <a:pt x="15367" y="78993"/>
                  </a:lnTo>
                  <a:lnTo>
                    <a:pt x="32024" y="85959"/>
                  </a:lnTo>
                  <a:lnTo>
                    <a:pt x="50831" y="88130"/>
                  </a:lnTo>
                  <a:lnTo>
                    <a:pt x="68435" y="86013"/>
                  </a:lnTo>
                  <a:lnTo>
                    <a:pt x="85504" y="77060"/>
                  </a:lnTo>
                  <a:lnTo>
                    <a:pt x="114645" y="53129"/>
                  </a:lnTo>
                  <a:lnTo>
                    <a:pt x="129716" y="29499"/>
                  </a:lnTo>
                  <a:lnTo>
                    <a:pt x="129885" y="30761"/>
                  </a:lnTo>
                  <a:lnTo>
                    <a:pt x="120429" y="80133"/>
                  </a:lnTo>
                  <a:lnTo>
                    <a:pt x="122770" y="86706"/>
                  </a:lnTo>
                  <a:lnTo>
                    <a:pt x="127104" y="91088"/>
                  </a:lnTo>
                  <a:lnTo>
                    <a:pt x="144093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662736" y="823784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672297" y="877269"/>
              <a:ext cx="115089" cy="205453"/>
            </a:xfrm>
            <a:custGeom>
              <a:avLst/>
              <a:gdLst/>
              <a:ahLst/>
              <a:cxnLst/>
              <a:rect l="0" t="0" r="0" b="0"/>
              <a:pathLst>
                <a:path w="115089" h="205453">
                  <a:moveTo>
                    <a:pt x="23723" y="137899"/>
                  </a:moveTo>
                  <a:lnTo>
                    <a:pt x="6864" y="196281"/>
                  </a:lnTo>
                  <a:lnTo>
                    <a:pt x="4163" y="204558"/>
                  </a:lnTo>
                  <a:lnTo>
                    <a:pt x="2362" y="205452"/>
                  </a:lnTo>
                  <a:lnTo>
                    <a:pt x="361" y="194118"/>
                  </a:lnTo>
                  <a:lnTo>
                    <a:pt x="0" y="143457"/>
                  </a:lnTo>
                  <a:lnTo>
                    <a:pt x="10383" y="82940"/>
                  </a:lnTo>
                  <a:lnTo>
                    <a:pt x="27697" y="42223"/>
                  </a:lnTo>
                  <a:lnTo>
                    <a:pt x="44419" y="20690"/>
                  </a:lnTo>
                  <a:lnTo>
                    <a:pt x="58808" y="8451"/>
                  </a:lnTo>
                  <a:lnTo>
                    <a:pt x="76915" y="1779"/>
                  </a:lnTo>
                  <a:lnTo>
                    <a:pt x="86921" y="0"/>
                  </a:lnTo>
                  <a:lnTo>
                    <a:pt x="102970" y="2954"/>
                  </a:lnTo>
                  <a:lnTo>
                    <a:pt x="109838" y="6330"/>
                  </a:lnTo>
                  <a:lnTo>
                    <a:pt x="113493" y="12279"/>
                  </a:lnTo>
                  <a:lnTo>
                    <a:pt x="115088" y="28752"/>
                  </a:lnTo>
                  <a:lnTo>
                    <a:pt x="110249" y="45935"/>
                  </a:lnTo>
                  <a:lnTo>
                    <a:pt x="97129" y="68737"/>
                  </a:lnTo>
                  <a:lnTo>
                    <a:pt x="88708" y="78499"/>
                  </a:lnTo>
                  <a:lnTo>
                    <a:pt x="86462" y="79808"/>
                  </a:lnTo>
                  <a:lnTo>
                    <a:pt x="81970" y="796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787551" y="9069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848059" y="848747"/>
              <a:ext cx="155841" cy="61122"/>
            </a:xfrm>
            <a:custGeom>
              <a:avLst/>
              <a:gdLst/>
              <a:ahLst/>
              <a:cxnLst/>
              <a:rect l="0" t="0" r="0" b="0"/>
              <a:pathLst>
                <a:path w="155841" h="61122">
                  <a:moveTo>
                    <a:pt x="14382" y="0"/>
                  </a:moveTo>
                  <a:lnTo>
                    <a:pt x="1130" y="8835"/>
                  </a:lnTo>
                  <a:lnTo>
                    <a:pt x="0" y="12362"/>
                  </a:lnTo>
                  <a:lnTo>
                    <a:pt x="2020" y="15638"/>
                  </a:lnTo>
                  <a:lnTo>
                    <a:pt x="18116" y="24665"/>
                  </a:lnTo>
                  <a:lnTo>
                    <a:pt x="81096" y="52859"/>
                  </a:lnTo>
                  <a:lnTo>
                    <a:pt x="97657" y="59859"/>
                  </a:lnTo>
                  <a:lnTo>
                    <a:pt x="114263" y="61121"/>
                  </a:lnTo>
                  <a:lnTo>
                    <a:pt x="122575" y="60163"/>
                  </a:lnTo>
                  <a:lnTo>
                    <a:pt x="129965" y="55826"/>
                  </a:lnTo>
                  <a:lnTo>
                    <a:pt x="15584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020540" y="8154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021829" y="715610"/>
              <a:ext cx="90244" cy="174443"/>
            </a:xfrm>
            <a:custGeom>
              <a:avLst/>
              <a:gdLst/>
              <a:ahLst/>
              <a:cxnLst/>
              <a:rect l="0" t="0" r="0" b="0"/>
              <a:pathLst>
                <a:path w="90244" h="174443">
                  <a:moveTo>
                    <a:pt x="23675" y="0"/>
                  </a:moveTo>
                  <a:lnTo>
                    <a:pt x="19257" y="57909"/>
                  </a:lnTo>
                  <a:lnTo>
                    <a:pt x="10406" y="111428"/>
                  </a:lnTo>
                  <a:lnTo>
                    <a:pt x="3059" y="171518"/>
                  </a:lnTo>
                  <a:lnTo>
                    <a:pt x="1610" y="174442"/>
                  </a:lnTo>
                  <a:lnTo>
                    <a:pt x="644" y="172693"/>
                  </a:lnTo>
                  <a:lnTo>
                    <a:pt x="0" y="167829"/>
                  </a:lnTo>
                  <a:lnTo>
                    <a:pt x="4215" y="157493"/>
                  </a:lnTo>
                  <a:lnTo>
                    <a:pt x="7928" y="152148"/>
                  </a:lnTo>
                  <a:lnTo>
                    <a:pt x="14101" y="148585"/>
                  </a:lnTo>
                  <a:lnTo>
                    <a:pt x="41384" y="143570"/>
                  </a:lnTo>
                  <a:lnTo>
                    <a:pt x="90243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304613" y="815463"/>
              <a:ext cx="115339" cy="141459"/>
            </a:xfrm>
            <a:custGeom>
              <a:avLst/>
              <a:gdLst/>
              <a:ahLst/>
              <a:cxnLst/>
              <a:rect l="0" t="0" r="0" b="0"/>
              <a:pathLst>
                <a:path w="115339" h="141459">
                  <a:moveTo>
                    <a:pt x="7164" y="0"/>
                  </a:moveTo>
                  <a:lnTo>
                    <a:pt x="4699" y="33740"/>
                  </a:lnTo>
                  <a:lnTo>
                    <a:pt x="0" y="71076"/>
                  </a:lnTo>
                  <a:lnTo>
                    <a:pt x="1463" y="75121"/>
                  </a:lnTo>
                  <a:lnTo>
                    <a:pt x="4288" y="75043"/>
                  </a:lnTo>
                  <a:lnTo>
                    <a:pt x="12358" y="67561"/>
                  </a:lnTo>
                  <a:lnTo>
                    <a:pt x="22108" y="54990"/>
                  </a:lnTo>
                  <a:lnTo>
                    <a:pt x="37536" y="45088"/>
                  </a:lnTo>
                  <a:lnTo>
                    <a:pt x="56721" y="38530"/>
                  </a:lnTo>
                  <a:lnTo>
                    <a:pt x="77575" y="35616"/>
                  </a:lnTo>
                  <a:lnTo>
                    <a:pt x="86464" y="37612"/>
                  </a:lnTo>
                  <a:lnTo>
                    <a:pt x="101273" y="47227"/>
                  </a:lnTo>
                  <a:lnTo>
                    <a:pt x="109087" y="65677"/>
                  </a:lnTo>
                  <a:lnTo>
                    <a:pt x="114789" y="125662"/>
                  </a:lnTo>
                  <a:lnTo>
                    <a:pt x="115338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61899" y="848747"/>
              <a:ext cx="107832" cy="108175"/>
            </a:xfrm>
            <a:custGeom>
              <a:avLst/>
              <a:gdLst/>
              <a:ahLst/>
              <a:cxnLst/>
              <a:rect l="0" t="0" r="0" b="0"/>
              <a:pathLst>
                <a:path w="107832" h="108175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4741" y="89475"/>
                  </a:lnTo>
                  <a:lnTo>
                    <a:pt x="8593" y="98481"/>
                  </a:lnTo>
                  <a:lnTo>
                    <a:pt x="13935" y="102637"/>
                  </a:lnTo>
                  <a:lnTo>
                    <a:pt x="20271" y="103558"/>
                  </a:lnTo>
                  <a:lnTo>
                    <a:pt x="34707" y="99650"/>
                  </a:lnTo>
                  <a:lnTo>
                    <a:pt x="50368" y="91750"/>
                  </a:lnTo>
                  <a:lnTo>
                    <a:pt x="70362" y="72489"/>
                  </a:lnTo>
                  <a:lnTo>
                    <a:pt x="74530" y="71440"/>
                  </a:lnTo>
                  <a:lnTo>
                    <a:pt x="77309" y="74439"/>
                  </a:lnTo>
                  <a:lnTo>
                    <a:pt x="86187" y="101407"/>
                  </a:lnTo>
                  <a:lnTo>
                    <a:pt x="89704" y="105512"/>
                  </a:lnTo>
                  <a:lnTo>
                    <a:pt x="93897" y="107324"/>
                  </a:lnTo>
                  <a:lnTo>
                    <a:pt x="107831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623183" y="857068"/>
              <a:ext cx="146253" cy="92027"/>
            </a:xfrm>
            <a:custGeom>
              <a:avLst/>
              <a:gdLst/>
              <a:ahLst/>
              <a:cxnLst/>
              <a:rect l="0" t="0" r="0" b="0"/>
              <a:pathLst>
                <a:path w="146253" h="92027">
                  <a:moveTo>
                    <a:pt x="4794" y="0"/>
                  </a:moveTo>
                  <a:lnTo>
                    <a:pt x="0" y="55848"/>
                  </a:lnTo>
                  <a:lnTo>
                    <a:pt x="2047" y="73823"/>
                  </a:lnTo>
                  <a:lnTo>
                    <a:pt x="5737" y="78801"/>
                  </a:lnTo>
                  <a:lnTo>
                    <a:pt x="10970" y="81195"/>
                  </a:lnTo>
                  <a:lnTo>
                    <a:pt x="17232" y="81867"/>
                  </a:lnTo>
                  <a:lnTo>
                    <a:pt x="23256" y="79541"/>
                  </a:lnTo>
                  <a:lnTo>
                    <a:pt x="51821" y="52765"/>
                  </a:lnTo>
                  <a:lnTo>
                    <a:pt x="56486" y="51819"/>
                  </a:lnTo>
                  <a:lnTo>
                    <a:pt x="60520" y="53961"/>
                  </a:lnTo>
                  <a:lnTo>
                    <a:pt x="64134" y="58164"/>
                  </a:lnTo>
                  <a:lnTo>
                    <a:pt x="68393" y="59116"/>
                  </a:lnTo>
                  <a:lnTo>
                    <a:pt x="73081" y="57902"/>
                  </a:lnTo>
                  <a:lnTo>
                    <a:pt x="98309" y="42667"/>
                  </a:lnTo>
                  <a:lnTo>
                    <a:pt x="104120" y="42313"/>
                  </a:lnTo>
                  <a:lnTo>
                    <a:pt x="108918" y="44851"/>
                  </a:lnTo>
                  <a:lnTo>
                    <a:pt x="116715" y="55067"/>
                  </a:lnTo>
                  <a:lnTo>
                    <a:pt x="136564" y="87791"/>
                  </a:lnTo>
                  <a:lnTo>
                    <a:pt x="139794" y="90887"/>
                  </a:lnTo>
                  <a:lnTo>
                    <a:pt x="141946" y="92026"/>
                  </a:lnTo>
                  <a:lnTo>
                    <a:pt x="146252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819361" y="740573"/>
              <a:ext cx="249633" cy="208460"/>
            </a:xfrm>
            <a:custGeom>
              <a:avLst/>
              <a:gdLst/>
              <a:ahLst/>
              <a:cxnLst/>
              <a:rect l="0" t="0" r="0" b="0"/>
              <a:pathLst>
                <a:path w="249633" h="208460">
                  <a:moveTo>
                    <a:pt x="0" y="0"/>
                  </a:moveTo>
                  <a:lnTo>
                    <a:pt x="5719" y="21779"/>
                  </a:lnTo>
                  <a:lnTo>
                    <a:pt x="7979" y="77427"/>
                  </a:lnTo>
                  <a:lnTo>
                    <a:pt x="10103" y="120146"/>
                  </a:lnTo>
                  <a:lnTo>
                    <a:pt x="17126" y="135376"/>
                  </a:lnTo>
                  <a:lnTo>
                    <a:pt x="22512" y="138328"/>
                  </a:lnTo>
                  <a:lnTo>
                    <a:pt x="28877" y="138447"/>
                  </a:lnTo>
                  <a:lnTo>
                    <a:pt x="51086" y="129779"/>
                  </a:lnTo>
                  <a:lnTo>
                    <a:pt x="59020" y="125351"/>
                  </a:lnTo>
                  <a:lnTo>
                    <a:pt x="75233" y="122897"/>
                  </a:lnTo>
                  <a:lnTo>
                    <a:pt x="83440" y="123536"/>
                  </a:lnTo>
                  <a:lnTo>
                    <a:pt x="89835" y="126737"/>
                  </a:lnTo>
                  <a:lnTo>
                    <a:pt x="99407" y="137689"/>
                  </a:lnTo>
                  <a:lnTo>
                    <a:pt x="101812" y="154268"/>
                  </a:lnTo>
                  <a:lnTo>
                    <a:pt x="98874" y="173039"/>
                  </a:lnTo>
                  <a:lnTo>
                    <a:pt x="91405" y="190627"/>
                  </a:lnTo>
                  <a:lnTo>
                    <a:pt x="79456" y="202759"/>
                  </a:lnTo>
                  <a:lnTo>
                    <a:pt x="69523" y="208459"/>
                  </a:lnTo>
                  <a:lnTo>
                    <a:pt x="69462" y="207390"/>
                  </a:lnTo>
                  <a:lnTo>
                    <a:pt x="82652" y="192389"/>
                  </a:lnTo>
                  <a:lnTo>
                    <a:pt x="140217" y="149504"/>
                  </a:lnTo>
                  <a:lnTo>
                    <a:pt x="153542" y="137021"/>
                  </a:lnTo>
                  <a:lnTo>
                    <a:pt x="156911" y="135727"/>
                  </a:lnTo>
                  <a:lnTo>
                    <a:pt x="158231" y="137637"/>
                  </a:lnTo>
                  <a:lnTo>
                    <a:pt x="158188" y="141684"/>
                  </a:lnTo>
                  <a:lnTo>
                    <a:pt x="166961" y="160633"/>
                  </a:lnTo>
                  <a:lnTo>
                    <a:pt x="181271" y="179396"/>
                  </a:lnTo>
                  <a:lnTo>
                    <a:pt x="185567" y="180619"/>
                  </a:lnTo>
                  <a:lnTo>
                    <a:pt x="189355" y="178660"/>
                  </a:lnTo>
                  <a:lnTo>
                    <a:pt x="196030" y="169087"/>
                  </a:lnTo>
                  <a:lnTo>
                    <a:pt x="215344" y="120450"/>
                  </a:lnTo>
                  <a:lnTo>
                    <a:pt x="227920" y="109624"/>
                  </a:lnTo>
                  <a:lnTo>
                    <a:pt x="249632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202130" y="690647"/>
              <a:ext cx="114139" cy="299559"/>
            </a:xfrm>
            <a:custGeom>
              <a:avLst/>
              <a:gdLst/>
              <a:ahLst/>
              <a:cxnLst/>
              <a:rect l="0" t="0" r="0" b="0"/>
              <a:pathLst>
                <a:path w="114139" h="299559">
                  <a:moveTo>
                    <a:pt x="66568" y="0"/>
                  </a:moveTo>
                  <a:lnTo>
                    <a:pt x="79820" y="8835"/>
                  </a:lnTo>
                  <a:lnTo>
                    <a:pt x="96896" y="31998"/>
                  </a:lnTo>
                  <a:lnTo>
                    <a:pt x="109249" y="57866"/>
                  </a:lnTo>
                  <a:lnTo>
                    <a:pt x="114138" y="117104"/>
                  </a:lnTo>
                  <a:lnTo>
                    <a:pt x="107160" y="175787"/>
                  </a:lnTo>
                  <a:lnTo>
                    <a:pt x="101251" y="195547"/>
                  </a:lnTo>
                  <a:lnTo>
                    <a:pt x="68023" y="253752"/>
                  </a:lnTo>
                  <a:lnTo>
                    <a:pt x="39324" y="277086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809686" y="707289"/>
              <a:ext cx="70872" cy="332843"/>
            </a:xfrm>
            <a:custGeom>
              <a:avLst/>
              <a:gdLst/>
              <a:ahLst/>
              <a:cxnLst/>
              <a:rect l="0" t="0" r="0" b="0"/>
              <a:pathLst>
                <a:path w="70872" h="332843">
                  <a:moveTo>
                    <a:pt x="62550" y="0"/>
                  </a:moveTo>
                  <a:lnTo>
                    <a:pt x="49298" y="8835"/>
                  </a:lnTo>
                  <a:lnTo>
                    <a:pt x="27805" y="36416"/>
                  </a:lnTo>
                  <a:lnTo>
                    <a:pt x="12704" y="69448"/>
                  </a:lnTo>
                  <a:lnTo>
                    <a:pt x="2943" y="124830"/>
                  </a:lnTo>
                  <a:lnTo>
                    <a:pt x="0" y="149785"/>
                  </a:lnTo>
                  <a:lnTo>
                    <a:pt x="3541" y="199296"/>
                  </a:lnTo>
                  <a:lnTo>
                    <a:pt x="12295" y="248586"/>
                  </a:lnTo>
                  <a:lnTo>
                    <a:pt x="36700" y="299728"/>
                  </a:lnTo>
                  <a:lnTo>
                    <a:pt x="53966" y="319640"/>
                  </a:lnTo>
                  <a:lnTo>
                    <a:pt x="70871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239312" y="1822310"/>
            <a:ext cx="327791" cy="249632"/>
            <a:chOff x="7239312" y="1822310"/>
            <a:chExt cx="327791" cy="249632"/>
          </a:xfrm>
        </p:grpSpPr>
        <p:sp>
          <p:nvSpPr>
            <p:cNvPr id="117" name="Freeform 116"/>
            <p:cNvSpPr/>
            <p:nvPr/>
          </p:nvSpPr>
          <p:spPr>
            <a:xfrm>
              <a:off x="7272596" y="1822310"/>
              <a:ext cx="91533" cy="249632"/>
            </a:xfrm>
            <a:custGeom>
              <a:avLst/>
              <a:gdLst/>
              <a:ahLst/>
              <a:cxnLst/>
              <a:rect l="0" t="0" r="0" b="0"/>
              <a:pathLst>
                <a:path w="91533" h="249632">
                  <a:moveTo>
                    <a:pt x="0" y="0"/>
                  </a:moveTo>
                  <a:lnTo>
                    <a:pt x="13982" y="38671"/>
                  </a:lnTo>
                  <a:lnTo>
                    <a:pt x="40641" y="98864"/>
                  </a:lnTo>
                  <a:lnTo>
                    <a:pt x="60965" y="158042"/>
                  </a:lnTo>
                  <a:lnTo>
                    <a:pt x="84822" y="209691"/>
                  </a:lnTo>
                  <a:lnTo>
                    <a:pt x="91532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39312" y="1847273"/>
              <a:ext cx="208027" cy="191385"/>
            </a:xfrm>
            <a:custGeom>
              <a:avLst/>
              <a:gdLst/>
              <a:ahLst/>
              <a:cxnLst/>
              <a:rect l="0" t="0" r="0" b="0"/>
              <a:pathLst>
                <a:path w="208027" h="191385">
                  <a:moveTo>
                    <a:pt x="0" y="191384"/>
                  </a:moveTo>
                  <a:lnTo>
                    <a:pt x="8492" y="159093"/>
                  </a:lnTo>
                  <a:lnTo>
                    <a:pt x="38306" y="114000"/>
                  </a:lnTo>
                  <a:lnTo>
                    <a:pt x="101140" y="61100"/>
                  </a:lnTo>
                  <a:lnTo>
                    <a:pt x="158726" y="27744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255954" y="1905520"/>
              <a:ext cx="158101" cy="15486"/>
            </a:xfrm>
            <a:custGeom>
              <a:avLst/>
              <a:gdLst/>
              <a:ahLst/>
              <a:cxnLst/>
              <a:rect l="0" t="0" r="0" b="0"/>
              <a:pathLst>
                <a:path w="158101" h="15486">
                  <a:moveTo>
                    <a:pt x="0" y="8321"/>
                  </a:moveTo>
                  <a:lnTo>
                    <a:pt x="55162" y="15485"/>
                  </a:lnTo>
                  <a:lnTo>
                    <a:pt x="114067" y="7438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430696" y="1861573"/>
              <a:ext cx="136407" cy="168764"/>
            </a:xfrm>
            <a:custGeom>
              <a:avLst/>
              <a:gdLst/>
              <a:ahLst/>
              <a:cxnLst/>
              <a:rect l="0" t="0" r="0" b="0"/>
              <a:pathLst>
                <a:path w="136407" h="168764">
                  <a:moveTo>
                    <a:pt x="0" y="52268"/>
                  </a:moveTo>
                  <a:lnTo>
                    <a:pt x="59627" y="26358"/>
                  </a:lnTo>
                  <a:lnTo>
                    <a:pt x="115885" y="2989"/>
                  </a:lnTo>
                  <a:lnTo>
                    <a:pt x="124410" y="0"/>
                  </a:lnTo>
                  <a:lnTo>
                    <a:pt x="130092" y="1705"/>
                  </a:lnTo>
                  <a:lnTo>
                    <a:pt x="133881" y="6540"/>
                  </a:lnTo>
                  <a:lnTo>
                    <a:pt x="136406" y="13462"/>
                  </a:lnTo>
                  <a:lnTo>
                    <a:pt x="133817" y="61656"/>
                  </a:lnTo>
                  <a:lnTo>
                    <a:pt x="119085" y="120049"/>
                  </a:lnTo>
                  <a:lnTo>
                    <a:pt x="108174" y="1687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90205" y="2413104"/>
            <a:ext cx="2248962" cy="535073"/>
            <a:chOff x="990205" y="2413104"/>
            <a:chExt cx="2248962" cy="535073"/>
          </a:xfrm>
        </p:grpSpPr>
        <p:sp>
          <p:nvSpPr>
            <p:cNvPr id="122" name="Freeform 121"/>
            <p:cNvSpPr/>
            <p:nvPr/>
          </p:nvSpPr>
          <p:spPr>
            <a:xfrm>
              <a:off x="1056773" y="2413104"/>
              <a:ext cx="124817" cy="349485"/>
            </a:xfrm>
            <a:custGeom>
              <a:avLst/>
              <a:gdLst/>
              <a:ahLst/>
              <a:cxnLst/>
              <a:rect l="0" t="0" r="0" b="0"/>
              <a:pathLst>
                <a:path w="124817" h="349485">
                  <a:moveTo>
                    <a:pt x="0" y="0"/>
                  </a:moveTo>
                  <a:lnTo>
                    <a:pt x="11582" y="56238"/>
                  </a:lnTo>
                  <a:lnTo>
                    <a:pt x="32197" y="112415"/>
                  </a:lnTo>
                  <a:lnTo>
                    <a:pt x="61891" y="175428"/>
                  </a:lnTo>
                  <a:lnTo>
                    <a:pt x="88663" y="234046"/>
                  </a:lnTo>
                  <a:lnTo>
                    <a:pt x="114074" y="293236"/>
                  </a:lnTo>
                  <a:lnTo>
                    <a:pt x="124816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98526" y="2479672"/>
              <a:ext cx="213822" cy="141459"/>
            </a:xfrm>
            <a:custGeom>
              <a:avLst/>
              <a:gdLst/>
              <a:ahLst/>
              <a:cxnLst/>
              <a:rect l="0" t="0" r="0" b="0"/>
              <a:pathLst>
                <a:path w="213822" h="141459">
                  <a:moveTo>
                    <a:pt x="0" y="141458"/>
                  </a:moveTo>
                  <a:lnTo>
                    <a:pt x="23163" y="111130"/>
                  </a:lnTo>
                  <a:lnTo>
                    <a:pt x="77209" y="76649"/>
                  </a:lnTo>
                  <a:lnTo>
                    <a:pt x="133100" y="54028"/>
                  </a:lnTo>
                  <a:lnTo>
                    <a:pt x="188822" y="39007"/>
                  </a:lnTo>
                  <a:lnTo>
                    <a:pt x="211171" y="26145"/>
                  </a:lnTo>
                  <a:lnTo>
                    <a:pt x="213821" y="21129"/>
                  </a:lnTo>
                  <a:lnTo>
                    <a:pt x="213738" y="15935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90205" y="2496314"/>
              <a:ext cx="191385" cy="33286"/>
            </a:xfrm>
            <a:custGeom>
              <a:avLst/>
              <a:gdLst/>
              <a:ahLst/>
              <a:cxnLst/>
              <a:rect l="0" t="0" r="0" b="0"/>
              <a:pathLst>
                <a:path w="191385" h="33286">
                  <a:moveTo>
                    <a:pt x="0" y="0"/>
                  </a:moveTo>
                  <a:lnTo>
                    <a:pt x="58621" y="14193"/>
                  </a:lnTo>
                  <a:lnTo>
                    <a:pt x="118212" y="25028"/>
                  </a:lnTo>
                  <a:lnTo>
                    <a:pt x="159533" y="30838"/>
                  </a:lnTo>
                  <a:lnTo>
                    <a:pt x="19138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281441" y="2429364"/>
              <a:ext cx="168143" cy="208409"/>
            </a:xfrm>
            <a:custGeom>
              <a:avLst/>
              <a:gdLst/>
              <a:ahLst/>
              <a:cxnLst/>
              <a:rect l="0" t="0" r="0" b="0"/>
              <a:pathLst>
                <a:path w="168143" h="208409">
                  <a:moveTo>
                    <a:pt x="0" y="108556"/>
                  </a:moveTo>
                  <a:lnTo>
                    <a:pt x="55120" y="45458"/>
                  </a:lnTo>
                  <a:lnTo>
                    <a:pt x="108493" y="9891"/>
                  </a:lnTo>
                  <a:lnTo>
                    <a:pt x="129581" y="910"/>
                  </a:lnTo>
                  <a:lnTo>
                    <a:pt x="148199" y="0"/>
                  </a:lnTo>
                  <a:lnTo>
                    <a:pt x="155197" y="3826"/>
                  </a:lnTo>
                  <a:lnTo>
                    <a:pt x="165439" y="17938"/>
                  </a:lnTo>
                  <a:lnTo>
                    <a:pt x="168142" y="34073"/>
                  </a:lnTo>
                  <a:lnTo>
                    <a:pt x="157521" y="96800"/>
                  </a:lnTo>
                  <a:lnTo>
                    <a:pt x="141407" y="152325"/>
                  </a:lnTo>
                  <a:lnTo>
                    <a:pt x="133137" y="2084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847273" y="2465762"/>
              <a:ext cx="158101" cy="461062"/>
            </a:xfrm>
            <a:custGeom>
              <a:avLst/>
              <a:gdLst/>
              <a:ahLst/>
              <a:cxnLst/>
              <a:rect l="0" t="0" r="0" b="0"/>
              <a:pathLst>
                <a:path w="158101" h="461062">
                  <a:moveTo>
                    <a:pt x="158100" y="72158"/>
                  </a:moveTo>
                  <a:lnTo>
                    <a:pt x="153682" y="25831"/>
                  </a:lnTo>
                  <a:lnTo>
                    <a:pt x="146583" y="9655"/>
                  </a:lnTo>
                  <a:lnTo>
                    <a:pt x="142101" y="2752"/>
                  </a:lnTo>
                  <a:lnTo>
                    <a:pt x="136339" y="0"/>
                  </a:lnTo>
                  <a:lnTo>
                    <a:pt x="129724" y="14"/>
                  </a:lnTo>
                  <a:lnTo>
                    <a:pt x="122540" y="1872"/>
                  </a:lnTo>
                  <a:lnTo>
                    <a:pt x="109628" y="13799"/>
                  </a:lnTo>
                  <a:lnTo>
                    <a:pt x="86271" y="56007"/>
                  </a:lnTo>
                  <a:lnTo>
                    <a:pt x="67336" y="110997"/>
                  </a:lnTo>
                  <a:lnTo>
                    <a:pt x="60940" y="140372"/>
                  </a:lnTo>
                  <a:lnTo>
                    <a:pt x="58602" y="197190"/>
                  </a:lnTo>
                  <a:lnTo>
                    <a:pt x="58317" y="258379"/>
                  </a:lnTo>
                  <a:lnTo>
                    <a:pt x="52538" y="318336"/>
                  </a:lnTo>
                  <a:lnTo>
                    <a:pt x="50270" y="378817"/>
                  </a:lnTo>
                  <a:lnTo>
                    <a:pt x="38374" y="437446"/>
                  </a:lnTo>
                  <a:lnTo>
                    <a:pt x="25957" y="458581"/>
                  </a:lnTo>
                  <a:lnTo>
                    <a:pt x="21003" y="461061"/>
                  </a:lnTo>
                  <a:lnTo>
                    <a:pt x="15851" y="460865"/>
                  </a:lnTo>
                  <a:lnTo>
                    <a:pt x="10567" y="458885"/>
                  </a:lnTo>
                  <a:lnTo>
                    <a:pt x="7045" y="452018"/>
                  </a:lnTo>
                  <a:lnTo>
                    <a:pt x="1391" y="408534"/>
                  </a:lnTo>
                  <a:lnTo>
                    <a:pt x="0" y="3800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016296" y="2621130"/>
              <a:ext cx="105572" cy="160961"/>
            </a:xfrm>
            <a:custGeom>
              <a:avLst/>
              <a:gdLst/>
              <a:ahLst/>
              <a:cxnLst/>
              <a:rect l="0" t="0" r="0" b="0"/>
              <a:pathLst>
                <a:path w="105572" h="160961">
                  <a:moveTo>
                    <a:pt x="5719" y="0"/>
                  </a:moveTo>
                  <a:lnTo>
                    <a:pt x="0" y="57697"/>
                  </a:lnTo>
                  <a:lnTo>
                    <a:pt x="18" y="93012"/>
                  </a:lnTo>
                  <a:lnTo>
                    <a:pt x="6575" y="109448"/>
                  </a:lnTo>
                  <a:lnTo>
                    <a:pt x="11837" y="113646"/>
                  </a:lnTo>
                  <a:lnTo>
                    <a:pt x="18119" y="115520"/>
                  </a:lnTo>
                  <a:lnTo>
                    <a:pt x="32495" y="115137"/>
                  </a:lnTo>
                  <a:lnTo>
                    <a:pt x="48130" y="111885"/>
                  </a:lnTo>
                  <a:lnTo>
                    <a:pt x="53408" y="114346"/>
                  </a:lnTo>
                  <a:lnTo>
                    <a:pt x="56928" y="119685"/>
                  </a:lnTo>
                  <a:lnTo>
                    <a:pt x="61881" y="144869"/>
                  </a:lnTo>
                  <a:lnTo>
                    <a:pt x="62576" y="154827"/>
                  </a:lnTo>
                  <a:lnTo>
                    <a:pt x="65813" y="159616"/>
                  </a:lnTo>
                  <a:lnTo>
                    <a:pt x="70745" y="160960"/>
                  </a:lnTo>
                  <a:lnTo>
                    <a:pt x="76806" y="160007"/>
                  </a:lnTo>
                  <a:lnTo>
                    <a:pt x="88472" y="149085"/>
                  </a:lnTo>
                  <a:lnTo>
                    <a:pt x="105571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197020" y="2487993"/>
              <a:ext cx="66306" cy="246234"/>
            </a:xfrm>
            <a:custGeom>
              <a:avLst/>
              <a:gdLst/>
              <a:ahLst/>
              <a:cxnLst/>
              <a:rect l="0" t="0" r="0" b="0"/>
              <a:pathLst>
                <a:path w="66306" h="246234">
                  <a:moveTo>
                    <a:pt x="33021" y="0"/>
                  </a:moveTo>
                  <a:lnTo>
                    <a:pt x="6484" y="62491"/>
                  </a:lnTo>
                  <a:lnTo>
                    <a:pt x="1070" y="112847"/>
                  </a:lnTo>
                  <a:lnTo>
                    <a:pt x="0" y="175666"/>
                  </a:lnTo>
                  <a:lnTo>
                    <a:pt x="1638" y="226358"/>
                  </a:lnTo>
                  <a:lnTo>
                    <a:pt x="8595" y="242678"/>
                  </a:lnTo>
                  <a:lnTo>
                    <a:pt x="13963" y="245920"/>
                  </a:lnTo>
                  <a:lnTo>
                    <a:pt x="20316" y="246233"/>
                  </a:lnTo>
                  <a:lnTo>
                    <a:pt x="33846" y="241649"/>
                  </a:lnTo>
                  <a:lnTo>
                    <a:pt x="46023" y="233448"/>
                  </a:lnTo>
                  <a:lnTo>
                    <a:pt x="55134" y="221174"/>
                  </a:lnTo>
                  <a:lnTo>
                    <a:pt x="66305" y="199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291573" y="2487993"/>
              <a:ext cx="113211" cy="274596"/>
            </a:xfrm>
            <a:custGeom>
              <a:avLst/>
              <a:gdLst/>
              <a:ahLst/>
              <a:cxnLst/>
              <a:rect l="0" t="0" r="0" b="0"/>
              <a:pathLst>
                <a:path w="113211" h="274596">
                  <a:moveTo>
                    <a:pt x="21678" y="0"/>
                  </a:moveTo>
                  <a:lnTo>
                    <a:pt x="12844" y="13253"/>
                  </a:lnTo>
                  <a:lnTo>
                    <a:pt x="860" y="62509"/>
                  </a:lnTo>
                  <a:lnTo>
                    <a:pt x="0" y="118261"/>
                  </a:lnTo>
                  <a:lnTo>
                    <a:pt x="11941" y="177920"/>
                  </a:lnTo>
                  <a:lnTo>
                    <a:pt x="30815" y="219270"/>
                  </a:lnTo>
                  <a:lnTo>
                    <a:pt x="56768" y="250209"/>
                  </a:lnTo>
                  <a:lnTo>
                    <a:pt x="84878" y="265931"/>
                  </a:lnTo>
                  <a:lnTo>
                    <a:pt x="11321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730493" y="2636902"/>
              <a:ext cx="131948" cy="180338"/>
            </a:xfrm>
            <a:custGeom>
              <a:avLst/>
              <a:gdLst/>
              <a:ahLst/>
              <a:cxnLst/>
              <a:rect l="0" t="0" r="0" b="0"/>
              <a:pathLst>
                <a:path w="131948" h="180338">
                  <a:moveTo>
                    <a:pt x="90342" y="50797"/>
                  </a:moveTo>
                  <a:lnTo>
                    <a:pt x="78760" y="16051"/>
                  </a:lnTo>
                  <a:lnTo>
                    <a:pt x="68553" y="5152"/>
                  </a:lnTo>
                  <a:lnTo>
                    <a:pt x="61947" y="951"/>
                  </a:lnTo>
                  <a:lnTo>
                    <a:pt x="54770" y="0"/>
                  </a:lnTo>
                  <a:lnTo>
                    <a:pt x="39399" y="3873"/>
                  </a:lnTo>
                  <a:lnTo>
                    <a:pt x="25787" y="14224"/>
                  </a:lnTo>
                  <a:lnTo>
                    <a:pt x="1982" y="43470"/>
                  </a:lnTo>
                  <a:lnTo>
                    <a:pt x="0" y="51459"/>
                  </a:lnTo>
                  <a:lnTo>
                    <a:pt x="2730" y="67733"/>
                  </a:lnTo>
                  <a:lnTo>
                    <a:pt x="7895" y="72258"/>
                  </a:lnTo>
                  <a:lnTo>
                    <a:pt x="15037" y="74350"/>
                  </a:lnTo>
                  <a:lnTo>
                    <a:pt x="42758" y="72876"/>
                  </a:lnTo>
                  <a:lnTo>
                    <a:pt x="62722" y="68006"/>
                  </a:lnTo>
                  <a:lnTo>
                    <a:pt x="89555" y="57642"/>
                  </a:lnTo>
                  <a:lnTo>
                    <a:pt x="106634" y="57846"/>
                  </a:lnTo>
                  <a:lnTo>
                    <a:pt x="112298" y="61968"/>
                  </a:lnTo>
                  <a:lnTo>
                    <a:pt x="116075" y="68414"/>
                  </a:lnTo>
                  <a:lnTo>
                    <a:pt x="118592" y="76410"/>
                  </a:lnTo>
                  <a:lnTo>
                    <a:pt x="115989" y="122459"/>
                  </a:lnTo>
                  <a:lnTo>
                    <a:pt x="111912" y="159658"/>
                  </a:lnTo>
                  <a:lnTo>
                    <a:pt x="117187" y="176534"/>
                  </a:lnTo>
                  <a:lnTo>
                    <a:pt x="120258" y="179925"/>
                  </a:lnTo>
                  <a:lnTo>
                    <a:pt x="123230" y="180337"/>
                  </a:lnTo>
                  <a:lnTo>
                    <a:pt x="131947" y="1756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870003" y="2644542"/>
              <a:ext cx="185663" cy="303635"/>
            </a:xfrm>
            <a:custGeom>
              <a:avLst/>
              <a:gdLst/>
              <a:ahLst/>
              <a:cxnLst/>
              <a:rect l="0" t="0" r="0" b="0"/>
              <a:pathLst>
                <a:path w="185663" h="303635">
                  <a:moveTo>
                    <a:pt x="75648" y="84762"/>
                  </a:moveTo>
                  <a:lnTo>
                    <a:pt x="71231" y="131089"/>
                  </a:lnTo>
                  <a:lnTo>
                    <a:pt x="55736" y="181472"/>
                  </a:lnTo>
                  <a:lnTo>
                    <a:pt x="42814" y="236488"/>
                  </a:lnTo>
                  <a:lnTo>
                    <a:pt x="23295" y="292229"/>
                  </a:lnTo>
                  <a:lnTo>
                    <a:pt x="18557" y="300736"/>
                  </a:lnTo>
                  <a:lnTo>
                    <a:pt x="13549" y="303634"/>
                  </a:lnTo>
                  <a:lnTo>
                    <a:pt x="8361" y="302793"/>
                  </a:lnTo>
                  <a:lnTo>
                    <a:pt x="3053" y="299458"/>
                  </a:lnTo>
                  <a:lnTo>
                    <a:pt x="439" y="294461"/>
                  </a:lnTo>
                  <a:lnTo>
                    <a:pt x="0" y="281512"/>
                  </a:lnTo>
                  <a:lnTo>
                    <a:pt x="12274" y="222700"/>
                  </a:lnTo>
                  <a:lnTo>
                    <a:pt x="32363" y="165409"/>
                  </a:lnTo>
                  <a:lnTo>
                    <a:pt x="54333" y="104936"/>
                  </a:lnTo>
                  <a:lnTo>
                    <a:pt x="86819" y="45244"/>
                  </a:lnTo>
                  <a:lnTo>
                    <a:pt x="114489" y="13286"/>
                  </a:lnTo>
                  <a:lnTo>
                    <a:pt x="139959" y="611"/>
                  </a:lnTo>
                  <a:lnTo>
                    <a:pt x="149033" y="0"/>
                  </a:lnTo>
                  <a:lnTo>
                    <a:pt x="166511" y="4252"/>
                  </a:lnTo>
                  <a:lnTo>
                    <a:pt x="178593" y="14771"/>
                  </a:lnTo>
                  <a:lnTo>
                    <a:pt x="183110" y="21459"/>
                  </a:lnTo>
                  <a:lnTo>
                    <a:pt x="185662" y="36287"/>
                  </a:lnTo>
                  <a:lnTo>
                    <a:pt x="179436" y="65160"/>
                  </a:lnTo>
                  <a:lnTo>
                    <a:pt x="155083" y="124566"/>
                  </a:lnTo>
                  <a:lnTo>
                    <a:pt x="150537" y="1346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75395" y="2654239"/>
              <a:ext cx="163772" cy="257160"/>
            </a:xfrm>
            <a:custGeom>
              <a:avLst/>
              <a:gdLst/>
              <a:ahLst/>
              <a:cxnLst/>
              <a:rect l="0" t="0" r="0" b="0"/>
              <a:pathLst>
                <a:path w="163772" h="257160">
                  <a:moveTo>
                    <a:pt x="36677" y="83386"/>
                  </a:moveTo>
                  <a:lnTo>
                    <a:pt x="41094" y="96638"/>
                  </a:lnTo>
                  <a:lnTo>
                    <a:pt x="35433" y="147944"/>
                  </a:lnTo>
                  <a:lnTo>
                    <a:pt x="22645" y="205745"/>
                  </a:lnTo>
                  <a:lnTo>
                    <a:pt x="8918" y="253901"/>
                  </a:lnTo>
                  <a:lnTo>
                    <a:pt x="6152" y="257159"/>
                  </a:lnTo>
                  <a:lnTo>
                    <a:pt x="3383" y="255633"/>
                  </a:lnTo>
                  <a:lnTo>
                    <a:pt x="613" y="250917"/>
                  </a:lnTo>
                  <a:lnTo>
                    <a:pt x="0" y="238281"/>
                  </a:lnTo>
                  <a:lnTo>
                    <a:pt x="8026" y="182227"/>
                  </a:lnTo>
                  <a:lnTo>
                    <a:pt x="25097" y="127632"/>
                  </a:lnTo>
                  <a:lnTo>
                    <a:pt x="43804" y="76691"/>
                  </a:lnTo>
                  <a:lnTo>
                    <a:pt x="77279" y="17837"/>
                  </a:lnTo>
                  <a:lnTo>
                    <a:pt x="93862" y="4635"/>
                  </a:lnTo>
                  <a:lnTo>
                    <a:pt x="113560" y="0"/>
                  </a:lnTo>
                  <a:lnTo>
                    <a:pt x="132793" y="1947"/>
                  </a:lnTo>
                  <a:lnTo>
                    <a:pt x="147504" y="8976"/>
                  </a:lnTo>
                  <a:lnTo>
                    <a:pt x="157741" y="20729"/>
                  </a:lnTo>
                  <a:lnTo>
                    <a:pt x="161766" y="27746"/>
                  </a:lnTo>
                  <a:lnTo>
                    <a:pt x="163771" y="47870"/>
                  </a:lnTo>
                  <a:lnTo>
                    <a:pt x="160656" y="70375"/>
                  </a:lnTo>
                  <a:lnTo>
                    <a:pt x="148507" y="97714"/>
                  </a:lnTo>
                  <a:lnTo>
                    <a:pt x="138463" y="111635"/>
                  </a:lnTo>
                  <a:lnTo>
                    <a:pt x="86603" y="1416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90205" y="3078788"/>
            <a:ext cx="499264" cy="349485"/>
            <a:chOff x="990205" y="3078788"/>
            <a:chExt cx="499264" cy="349485"/>
          </a:xfrm>
        </p:grpSpPr>
        <p:sp>
          <p:nvSpPr>
            <p:cNvPr id="134" name="Freeform 133"/>
            <p:cNvSpPr/>
            <p:nvPr/>
          </p:nvSpPr>
          <p:spPr>
            <a:xfrm>
              <a:off x="1031810" y="3078788"/>
              <a:ext cx="94306" cy="332843"/>
            </a:xfrm>
            <a:custGeom>
              <a:avLst/>
              <a:gdLst/>
              <a:ahLst/>
              <a:cxnLst/>
              <a:rect l="0" t="0" r="0" b="0"/>
              <a:pathLst>
                <a:path w="94306" h="332843">
                  <a:moveTo>
                    <a:pt x="0" y="0"/>
                  </a:moveTo>
                  <a:lnTo>
                    <a:pt x="27462" y="54016"/>
                  </a:lnTo>
                  <a:lnTo>
                    <a:pt x="43977" y="112547"/>
                  </a:lnTo>
                  <a:lnTo>
                    <a:pt x="58194" y="171391"/>
                  </a:lnTo>
                  <a:lnTo>
                    <a:pt x="77660" y="232793"/>
                  </a:lnTo>
                  <a:lnTo>
                    <a:pt x="91531" y="287741"/>
                  </a:lnTo>
                  <a:lnTo>
                    <a:pt x="94305" y="297227"/>
                  </a:lnTo>
                  <a:lnTo>
                    <a:pt x="94305" y="305400"/>
                  </a:lnTo>
                  <a:lnTo>
                    <a:pt x="83211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006847" y="3223633"/>
              <a:ext cx="241311" cy="104787"/>
            </a:xfrm>
            <a:custGeom>
              <a:avLst/>
              <a:gdLst/>
              <a:ahLst/>
              <a:cxnLst/>
              <a:rect l="0" t="0" r="0" b="0"/>
              <a:pathLst>
                <a:path w="241311" h="104787">
                  <a:moveTo>
                    <a:pt x="0" y="104786"/>
                  </a:moveTo>
                  <a:lnTo>
                    <a:pt x="55119" y="46920"/>
                  </a:lnTo>
                  <a:lnTo>
                    <a:pt x="116311" y="10982"/>
                  </a:lnTo>
                  <a:lnTo>
                    <a:pt x="143253" y="1281"/>
                  </a:lnTo>
                  <a:lnTo>
                    <a:pt x="192834" y="0"/>
                  </a:lnTo>
                  <a:lnTo>
                    <a:pt x="223557" y="5937"/>
                  </a:lnTo>
                  <a:lnTo>
                    <a:pt x="241310" y="132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90205" y="3178640"/>
              <a:ext cx="216348" cy="49928"/>
            </a:xfrm>
            <a:custGeom>
              <a:avLst/>
              <a:gdLst/>
              <a:ahLst/>
              <a:cxnLst/>
              <a:rect l="0" t="0" r="0" b="0"/>
              <a:pathLst>
                <a:path w="216348" h="49928">
                  <a:moveTo>
                    <a:pt x="0" y="0"/>
                  </a:moveTo>
                  <a:lnTo>
                    <a:pt x="8834" y="8835"/>
                  </a:lnTo>
                  <a:lnTo>
                    <a:pt x="60677" y="21744"/>
                  </a:lnTo>
                  <a:lnTo>
                    <a:pt x="117899" y="33196"/>
                  </a:lnTo>
                  <a:lnTo>
                    <a:pt x="179066" y="47454"/>
                  </a:lnTo>
                  <a:lnTo>
                    <a:pt x="216347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298084" y="3112072"/>
              <a:ext cx="109765" cy="316201"/>
            </a:xfrm>
            <a:custGeom>
              <a:avLst/>
              <a:gdLst/>
              <a:ahLst/>
              <a:cxnLst/>
              <a:rect l="0" t="0" r="0" b="0"/>
              <a:pathLst>
                <a:path w="109765" h="316201">
                  <a:moveTo>
                    <a:pt x="0" y="0"/>
                  </a:moveTo>
                  <a:lnTo>
                    <a:pt x="57908" y="4417"/>
                  </a:lnTo>
                  <a:lnTo>
                    <a:pt x="79361" y="13983"/>
                  </a:lnTo>
                  <a:lnTo>
                    <a:pt x="96292" y="27479"/>
                  </a:lnTo>
                  <a:lnTo>
                    <a:pt x="106899" y="42724"/>
                  </a:lnTo>
                  <a:lnTo>
                    <a:pt x="109764" y="63676"/>
                  </a:lnTo>
                  <a:lnTo>
                    <a:pt x="107031" y="86547"/>
                  </a:lnTo>
                  <a:lnTo>
                    <a:pt x="94172" y="115018"/>
                  </a:lnTo>
                  <a:lnTo>
                    <a:pt x="55146" y="172010"/>
                  </a:lnTo>
                  <a:lnTo>
                    <a:pt x="11335" y="232829"/>
                  </a:lnTo>
                  <a:lnTo>
                    <a:pt x="7557" y="241204"/>
                  </a:lnTo>
                  <a:lnTo>
                    <a:pt x="6887" y="248636"/>
                  </a:lnTo>
                  <a:lnTo>
                    <a:pt x="11073" y="261825"/>
                  </a:lnTo>
                  <a:lnTo>
                    <a:pt x="23826" y="284063"/>
                  </a:lnTo>
                  <a:lnTo>
                    <a:pt x="36477" y="295137"/>
                  </a:lnTo>
                  <a:lnTo>
                    <a:pt x="66568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356331" y="3372273"/>
              <a:ext cx="133138" cy="14395"/>
            </a:xfrm>
            <a:custGeom>
              <a:avLst/>
              <a:gdLst/>
              <a:ahLst/>
              <a:cxnLst/>
              <a:rect l="0" t="0" r="0" b="0"/>
              <a:pathLst>
                <a:path w="133138" h="14395">
                  <a:moveTo>
                    <a:pt x="0" y="14394"/>
                  </a:moveTo>
                  <a:lnTo>
                    <a:pt x="59627" y="0"/>
                  </a:lnTo>
                  <a:lnTo>
                    <a:pt x="89475" y="884"/>
                  </a:lnTo>
                  <a:lnTo>
                    <a:pt x="133137" y="60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189386" y="2477287"/>
            <a:ext cx="416053" cy="435081"/>
            <a:chOff x="7189386" y="2477287"/>
            <a:chExt cx="416053" cy="435081"/>
          </a:xfrm>
        </p:grpSpPr>
        <p:sp>
          <p:nvSpPr>
            <p:cNvPr id="140" name="Freeform 139"/>
            <p:cNvSpPr/>
            <p:nvPr/>
          </p:nvSpPr>
          <p:spPr>
            <a:xfrm>
              <a:off x="7189386" y="2477287"/>
              <a:ext cx="199706" cy="260477"/>
            </a:xfrm>
            <a:custGeom>
              <a:avLst/>
              <a:gdLst/>
              <a:ahLst/>
              <a:cxnLst/>
              <a:rect l="0" t="0" r="0" b="0"/>
              <a:pathLst>
                <a:path w="199706" h="260477">
                  <a:moveTo>
                    <a:pt x="0" y="10706"/>
                  </a:moveTo>
                  <a:lnTo>
                    <a:pt x="13252" y="1872"/>
                  </a:lnTo>
                  <a:lnTo>
                    <a:pt x="27155" y="0"/>
                  </a:lnTo>
                  <a:lnTo>
                    <a:pt x="34745" y="795"/>
                  </a:lnTo>
                  <a:lnTo>
                    <a:pt x="40730" y="5948"/>
                  </a:lnTo>
                  <a:lnTo>
                    <a:pt x="60175" y="51320"/>
                  </a:lnTo>
                  <a:lnTo>
                    <a:pt x="72313" y="102838"/>
                  </a:lnTo>
                  <a:lnTo>
                    <a:pt x="80269" y="157791"/>
                  </a:lnTo>
                  <a:lnTo>
                    <a:pt x="82629" y="207037"/>
                  </a:lnTo>
                  <a:lnTo>
                    <a:pt x="78678" y="256384"/>
                  </a:lnTo>
                  <a:lnTo>
                    <a:pt x="76491" y="260476"/>
                  </a:lnTo>
                  <a:lnTo>
                    <a:pt x="74108" y="260430"/>
                  </a:lnTo>
                  <a:lnTo>
                    <a:pt x="63871" y="244647"/>
                  </a:lnTo>
                  <a:lnTo>
                    <a:pt x="33048" y="187267"/>
                  </a:lnTo>
                  <a:lnTo>
                    <a:pt x="27579" y="178340"/>
                  </a:lnTo>
                  <a:lnTo>
                    <a:pt x="25782" y="170539"/>
                  </a:lnTo>
                  <a:lnTo>
                    <a:pt x="26434" y="163490"/>
                  </a:lnTo>
                  <a:lnTo>
                    <a:pt x="28718" y="156941"/>
                  </a:lnTo>
                  <a:lnTo>
                    <a:pt x="34862" y="151650"/>
                  </a:lnTo>
                  <a:lnTo>
                    <a:pt x="92545" y="130417"/>
                  </a:lnTo>
                  <a:lnTo>
                    <a:pt x="151773" y="120582"/>
                  </a:lnTo>
                  <a:lnTo>
                    <a:pt x="199705" y="1272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222670" y="2587846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0"/>
                  </a:moveTo>
                  <a:lnTo>
                    <a:pt x="63314" y="16859"/>
                  </a:lnTo>
                  <a:lnTo>
                    <a:pt x="122989" y="30838"/>
                  </a:lnTo>
                  <a:lnTo>
                    <a:pt x="133137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422375" y="2604488"/>
              <a:ext cx="183064" cy="307880"/>
            </a:xfrm>
            <a:custGeom>
              <a:avLst/>
              <a:gdLst/>
              <a:ahLst/>
              <a:cxnLst/>
              <a:rect l="0" t="0" r="0" b="0"/>
              <a:pathLst>
                <a:path w="183064" h="307880">
                  <a:moveTo>
                    <a:pt x="0" y="0"/>
                  </a:moveTo>
                  <a:lnTo>
                    <a:pt x="33741" y="2465"/>
                  </a:lnTo>
                  <a:lnTo>
                    <a:pt x="51054" y="8492"/>
                  </a:lnTo>
                  <a:lnTo>
                    <a:pt x="94305" y="38306"/>
                  </a:lnTo>
                  <a:lnTo>
                    <a:pt x="98003" y="44953"/>
                  </a:lnTo>
                  <a:lnTo>
                    <a:pt x="99647" y="59735"/>
                  </a:lnTo>
                  <a:lnTo>
                    <a:pt x="96942" y="66636"/>
                  </a:lnTo>
                  <a:lnTo>
                    <a:pt x="69507" y="96723"/>
                  </a:lnTo>
                  <a:lnTo>
                    <a:pt x="42391" y="114404"/>
                  </a:lnTo>
                  <a:lnTo>
                    <a:pt x="33326" y="127585"/>
                  </a:lnTo>
                  <a:lnTo>
                    <a:pt x="32387" y="134983"/>
                  </a:lnTo>
                  <a:lnTo>
                    <a:pt x="36276" y="150599"/>
                  </a:lnTo>
                  <a:lnTo>
                    <a:pt x="53278" y="179403"/>
                  </a:lnTo>
                  <a:lnTo>
                    <a:pt x="116625" y="241682"/>
                  </a:lnTo>
                  <a:lnTo>
                    <a:pt x="177405" y="302227"/>
                  </a:lnTo>
                  <a:lnTo>
                    <a:pt x="183063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973183" y="3361703"/>
            <a:ext cx="5698825" cy="587667"/>
            <a:chOff x="1973183" y="3361703"/>
            <a:chExt cx="5698825" cy="587667"/>
          </a:xfrm>
        </p:grpSpPr>
        <p:sp>
          <p:nvSpPr>
            <p:cNvPr id="144" name="Freeform 143"/>
            <p:cNvSpPr/>
            <p:nvPr/>
          </p:nvSpPr>
          <p:spPr>
            <a:xfrm>
              <a:off x="1973183" y="3391043"/>
              <a:ext cx="113799" cy="174335"/>
            </a:xfrm>
            <a:custGeom>
              <a:avLst/>
              <a:gdLst/>
              <a:ahLst/>
              <a:cxnLst/>
              <a:rect l="0" t="0" r="0" b="0"/>
              <a:pathLst>
                <a:path w="113799" h="174335">
                  <a:moveTo>
                    <a:pt x="98758" y="3945"/>
                  </a:moveTo>
                  <a:lnTo>
                    <a:pt x="68316" y="5794"/>
                  </a:lnTo>
                  <a:lnTo>
                    <a:pt x="54101" y="12779"/>
                  </a:lnTo>
                  <a:lnTo>
                    <a:pt x="31286" y="35943"/>
                  </a:lnTo>
                  <a:lnTo>
                    <a:pt x="11376" y="66229"/>
                  </a:lnTo>
                  <a:lnTo>
                    <a:pt x="2600" y="103041"/>
                  </a:lnTo>
                  <a:lnTo>
                    <a:pt x="0" y="138809"/>
                  </a:lnTo>
                  <a:lnTo>
                    <a:pt x="4323" y="156649"/>
                  </a:lnTo>
                  <a:lnTo>
                    <a:pt x="8065" y="163995"/>
                  </a:lnTo>
                  <a:lnTo>
                    <a:pt x="15182" y="168892"/>
                  </a:lnTo>
                  <a:lnTo>
                    <a:pt x="35417" y="174334"/>
                  </a:lnTo>
                  <a:lnTo>
                    <a:pt x="57354" y="169355"/>
                  </a:lnTo>
                  <a:lnTo>
                    <a:pt x="88031" y="150959"/>
                  </a:lnTo>
                  <a:lnTo>
                    <a:pt x="97154" y="143559"/>
                  </a:lnTo>
                  <a:lnTo>
                    <a:pt x="107291" y="123010"/>
                  </a:lnTo>
                  <a:lnTo>
                    <a:pt x="113798" y="72151"/>
                  </a:lnTo>
                  <a:lnTo>
                    <a:pt x="106091" y="35762"/>
                  </a:lnTo>
                  <a:lnTo>
                    <a:pt x="94620" y="17778"/>
                  </a:lnTo>
                  <a:lnTo>
                    <a:pt x="87679" y="10393"/>
                  </a:lnTo>
                  <a:lnTo>
                    <a:pt x="70104" y="2188"/>
                  </a:lnTo>
                  <a:lnTo>
                    <a:pt x="60239" y="0"/>
                  </a:lnTo>
                  <a:lnTo>
                    <a:pt x="41882" y="2500"/>
                  </a:lnTo>
                  <a:lnTo>
                    <a:pt x="33104" y="5755"/>
                  </a:lnTo>
                  <a:lnTo>
                    <a:pt x="20885" y="16769"/>
                  </a:lnTo>
                  <a:lnTo>
                    <a:pt x="16332" y="23588"/>
                  </a:lnTo>
                  <a:lnTo>
                    <a:pt x="15146" y="29985"/>
                  </a:lnTo>
                  <a:lnTo>
                    <a:pt x="16204" y="36098"/>
                  </a:lnTo>
                  <a:lnTo>
                    <a:pt x="18759" y="42022"/>
                  </a:lnTo>
                  <a:lnTo>
                    <a:pt x="24161" y="45972"/>
                  </a:lnTo>
                  <a:lnTo>
                    <a:pt x="57153" y="538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160212" y="3436593"/>
              <a:ext cx="244572" cy="199706"/>
            </a:xfrm>
            <a:custGeom>
              <a:avLst/>
              <a:gdLst/>
              <a:ahLst/>
              <a:cxnLst/>
              <a:rect l="0" t="0" r="0" b="0"/>
              <a:pathLst>
                <a:path w="244572" h="199706">
                  <a:moveTo>
                    <a:pt x="11582" y="0"/>
                  </a:moveTo>
                  <a:lnTo>
                    <a:pt x="7164" y="46327"/>
                  </a:lnTo>
                  <a:lnTo>
                    <a:pt x="0" y="73823"/>
                  </a:lnTo>
                  <a:lnTo>
                    <a:pt x="1087" y="77877"/>
                  </a:lnTo>
                  <a:lnTo>
                    <a:pt x="4585" y="78730"/>
                  </a:lnTo>
                  <a:lnTo>
                    <a:pt x="38739" y="70601"/>
                  </a:lnTo>
                  <a:lnTo>
                    <a:pt x="58169" y="72367"/>
                  </a:lnTo>
                  <a:lnTo>
                    <a:pt x="65754" y="76906"/>
                  </a:lnTo>
                  <a:lnTo>
                    <a:pt x="76647" y="91811"/>
                  </a:lnTo>
                  <a:lnTo>
                    <a:pt x="87978" y="116578"/>
                  </a:lnTo>
                  <a:lnTo>
                    <a:pt x="93947" y="122097"/>
                  </a:lnTo>
                  <a:lnTo>
                    <a:pt x="110442" y="128230"/>
                  </a:lnTo>
                  <a:lnTo>
                    <a:pt x="127635" y="126025"/>
                  </a:lnTo>
                  <a:lnTo>
                    <a:pt x="143598" y="117957"/>
                  </a:lnTo>
                  <a:lnTo>
                    <a:pt x="174716" y="86725"/>
                  </a:lnTo>
                  <a:lnTo>
                    <a:pt x="176736" y="80006"/>
                  </a:lnTo>
                  <a:lnTo>
                    <a:pt x="174050" y="65144"/>
                  </a:lnTo>
                  <a:lnTo>
                    <a:pt x="168895" y="61921"/>
                  </a:lnTo>
                  <a:lnTo>
                    <a:pt x="161761" y="61621"/>
                  </a:lnTo>
                  <a:lnTo>
                    <a:pt x="153306" y="63270"/>
                  </a:lnTo>
                  <a:lnTo>
                    <a:pt x="138981" y="72499"/>
                  </a:lnTo>
                  <a:lnTo>
                    <a:pt x="132573" y="78843"/>
                  </a:lnTo>
                  <a:lnTo>
                    <a:pt x="125452" y="95754"/>
                  </a:lnTo>
                  <a:lnTo>
                    <a:pt x="123212" y="114673"/>
                  </a:lnTo>
                  <a:lnTo>
                    <a:pt x="125298" y="132327"/>
                  </a:lnTo>
                  <a:lnTo>
                    <a:pt x="131773" y="146954"/>
                  </a:lnTo>
                  <a:lnTo>
                    <a:pt x="136088" y="153443"/>
                  </a:lnTo>
                  <a:lnTo>
                    <a:pt x="159831" y="171410"/>
                  </a:lnTo>
                  <a:lnTo>
                    <a:pt x="196192" y="187404"/>
                  </a:lnTo>
                  <a:lnTo>
                    <a:pt x="244571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749473" y="3536445"/>
              <a:ext cx="13116" cy="144256"/>
            </a:xfrm>
            <a:custGeom>
              <a:avLst/>
              <a:gdLst/>
              <a:ahLst/>
              <a:cxnLst/>
              <a:rect l="0" t="0" r="0" b="0"/>
              <a:pathLst>
                <a:path w="13116" h="144256">
                  <a:moveTo>
                    <a:pt x="4794" y="0"/>
                  </a:moveTo>
                  <a:lnTo>
                    <a:pt x="4794" y="62326"/>
                  </a:lnTo>
                  <a:lnTo>
                    <a:pt x="0" y="117130"/>
                  </a:lnTo>
                  <a:lnTo>
                    <a:pt x="2047" y="138042"/>
                  </a:lnTo>
                  <a:lnTo>
                    <a:pt x="3887" y="142879"/>
                  </a:lnTo>
                  <a:lnTo>
                    <a:pt x="6039" y="144255"/>
                  </a:lnTo>
                  <a:lnTo>
                    <a:pt x="1311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779230" y="3444129"/>
              <a:ext cx="149780" cy="225454"/>
            </a:xfrm>
            <a:custGeom>
              <a:avLst/>
              <a:gdLst/>
              <a:ahLst/>
              <a:cxnLst/>
              <a:rect l="0" t="0" r="0" b="0"/>
              <a:pathLst>
                <a:path w="149780" h="225454">
                  <a:moveTo>
                    <a:pt x="0" y="34069"/>
                  </a:moveTo>
                  <a:lnTo>
                    <a:pt x="0" y="16400"/>
                  </a:lnTo>
                  <a:lnTo>
                    <a:pt x="2774" y="10270"/>
                  </a:lnTo>
                  <a:lnTo>
                    <a:pt x="13252" y="994"/>
                  </a:lnTo>
                  <a:lnTo>
                    <a:pt x="19005" y="0"/>
                  </a:lnTo>
                  <a:lnTo>
                    <a:pt x="24689" y="1186"/>
                  </a:lnTo>
                  <a:lnTo>
                    <a:pt x="30328" y="3826"/>
                  </a:lnTo>
                  <a:lnTo>
                    <a:pt x="39059" y="14156"/>
                  </a:lnTo>
                  <a:lnTo>
                    <a:pt x="52197" y="47805"/>
                  </a:lnTo>
                  <a:lnTo>
                    <a:pt x="57451" y="107572"/>
                  </a:lnTo>
                  <a:lnTo>
                    <a:pt x="59067" y="163325"/>
                  </a:lnTo>
                  <a:lnTo>
                    <a:pt x="62618" y="182123"/>
                  </a:lnTo>
                  <a:lnTo>
                    <a:pt x="68558" y="188245"/>
                  </a:lnTo>
                  <a:lnTo>
                    <a:pt x="87485" y="195048"/>
                  </a:lnTo>
                  <a:lnTo>
                    <a:pt x="122167" y="196470"/>
                  </a:lnTo>
                  <a:lnTo>
                    <a:pt x="127673" y="200584"/>
                  </a:lnTo>
                  <a:lnTo>
                    <a:pt x="149779" y="225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932096" y="3386667"/>
              <a:ext cx="130051" cy="486089"/>
            </a:xfrm>
            <a:custGeom>
              <a:avLst/>
              <a:gdLst/>
              <a:ahLst/>
              <a:cxnLst/>
              <a:rect l="0" t="0" r="0" b="0"/>
              <a:pathLst>
                <a:path w="130051" h="486089">
                  <a:moveTo>
                    <a:pt x="130050" y="0"/>
                  </a:moveTo>
                  <a:lnTo>
                    <a:pt x="117688" y="20854"/>
                  </a:lnTo>
                  <a:lnTo>
                    <a:pt x="99672" y="83823"/>
                  </a:lnTo>
                  <a:lnTo>
                    <a:pt x="88471" y="147160"/>
                  </a:lnTo>
                  <a:lnTo>
                    <a:pt x="81772" y="200318"/>
                  </a:lnTo>
                  <a:lnTo>
                    <a:pt x="77875" y="260133"/>
                  </a:lnTo>
                  <a:lnTo>
                    <a:pt x="68584" y="322691"/>
                  </a:lnTo>
                  <a:lnTo>
                    <a:pt x="60576" y="373905"/>
                  </a:lnTo>
                  <a:lnTo>
                    <a:pt x="52348" y="424212"/>
                  </a:lnTo>
                  <a:lnTo>
                    <a:pt x="39637" y="461000"/>
                  </a:lnTo>
                  <a:lnTo>
                    <a:pt x="24159" y="485049"/>
                  </a:lnTo>
                  <a:lnTo>
                    <a:pt x="18775" y="486088"/>
                  </a:lnTo>
                  <a:lnTo>
                    <a:pt x="13337" y="483083"/>
                  </a:lnTo>
                  <a:lnTo>
                    <a:pt x="7862" y="477382"/>
                  </a:lnTo>
                  <a:lnTo>
                    <a:pt x="1779" y="458719"/>
                  </a:lnTo>
                  <a:lnTo>
                    <a:pt x="0" y="436864"/>
                  </a:lnTo>
                  <a:lnTo>
                    <a:pt x="13555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114453" y="3569730"/>
              <a:ext cx="263894" cy="140933"/>
            </a:xfrm>
            <a:custGeom>
              <a:avLst/>
              <a:gdLst/>
              <a:ahLst/>
              <a:cxnLst/>
              <a:rect l="0" t="0" r="0" b="0"/>
              <a:pathLst>
                <a:path w="263894" h="140933">
                  <a:moveTo>
                    <a:pt x="30903" y="41605"/>
                  </a:moveTo>
                  <a:lnTo>
                    <a:pt x="17651" y="50440"/>
                  </a:lnTo>
                  <a:lnTo>
                    <a:pt x="8679" y="62174"/>
                  </a:lnTo>
                  <a:lnTo>
                    <a:pt x="2535" y="77559"/>
                  </a:lnTo>
                  <a:lnTo>
                    <a:pt x="0" y="106088"/>
                  </a:lnTo>
                  <a:lnTo>
                    <a:pt x="2684" y="123889"/>
                  </a:lnTo>
                  <a:lnTo>
                    <a:pt x="6543" y="130669"/>
                  </a:lnTo>
                  <a:lnTo>
                    <a:pt x="18227" y="140669"/>
                  </a:lnTo>
                  <a:lnTo>
                    <a:pt x="24302" y="140932"/>
                  </a:lnTo>
                  <a:lnTo>
                    <a:pt x="30201" y="138334"/>
                  </a:lnTo>
                  <a:lnTo>
                    <a:pt x="40761" y="128050"/>
                  </a:lnTo>
                  <a:lnTo>
                    <a:pt x="51904" y="104817"/>
                  </a:lnTo>
                  <a:lnTo>
                    <a:pt x="62387" y="47624"/>
                  </a:lnTo>
                  <a:lnTo>
                    <a:pt x="68071" y="18425"/>
                  </a:lnTo>
                  <a:lnTo>
                    <a:pt x="72324" y="13208"/>
                  </a:lnTo>
                  <a:lnTo>
                    <a:pt x="77933" y="10655"/>
                  </a:lnTo>
                  <a:lnTo>
                    <a:pt x="84446" y="9876"/>
                  </a:lnTo>
                  <a:lnTo>
                    <a:pt x="99079" y="13943"/>
                  </a:lnTo>
                  <a:lnTo>
                    <a:pt x="106864" y="17617"/>
                  </a:lnTo>
                  <a:lnTo>
                    <a:pt x="117980" y="29094"/>
                  </a:lnTo>
                  <a:lnTo>
                    <a:pt x="122239" y="36038"/>
                  </a:lnTo>
                  <a:lnTo>
                    <a:pt x="128776" y="39743"/>
                  </a:lnTo>
                  <a:lnTo>
                    <a:pt x="145901" y="41394"/>
                  </a:lnTo>
                  <a:lnTo>
                    <a:pt x="163375" y="34115"/>
                  </a:lnTo>
                  <a:lnTo>
                    <a:pt x="191272" y="19354"/>
                  </a:lnTo>
                  <a:lnTo>
                    <a:pt x="244254" y="2703"/>
                  </a:lnTo>
                  <a:lnTo>
                    <a:pt x="26389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383647" y="3561409"/>
              <a:ext cx="285936" cy="109042"/>
            </a:xfrm>
            <a:custGeom>
              <a:avLst/>
              <a:gdLst/>
              <a:ahLst/>
              <a:cxnLst/>
              <a:rect l="0" t="0" r="0" b="0"/>
              <a:pathLst>
                <a:path w="285936" h="109042">
                  <a:moveTo>
                    <a:pt x="11341" y="0"/>
                  </a:moveTo>
                  <a:lnTo>
                    <a:pt x="16135" y="26572"/>
                  </a:lnTo>
                  <a:lnTo>
                    <a:pt x="5240" y="88218"/>
                  </a:lnTo>
                  <a:lnTo>
                    <a:pt x="0" y="106701"/>
                  </a:lnTo>
                  <a:lnTo>
                    <a:pt x="1007" y="109041"/>
                  </a:lnTo>
                  <a:lnTo>
                    <a:pt x="4452" y="106902"/>
                  </a:lnTo>
                  <a:lnTo>
                    <a:pt x="55929" y="49569"/>
                  </a:lnTo>
                  <a:lnTo>
                    <a:pt x="70914" y="41138"/>
                  </a:lnTo>
                  <a:lnTo>
                    <a:pt x="76944" y="41294"/>
                  </a:lnTo>
                  <a:lnTo>
                    <a:pt x="81888" y="44171"/>
                  </a:lnTo>
                  <a:lnTo>
                    <a:pt x="86109" y="48863"/>
                  </a:lnTo>
                  <a:lnTo>
                    <a:pt x="87998" y="54765"/>
                  </a:lnTo>
                  <a:lnTo>
                    <a:pt x="87633" y="68718"/>
                  </a:lnTo>
                  <a:lnTo>
                    <a:pt x="89939" y="74473"/>
                  </a:lnTo>
                  <a:lnTo>
                    <a:pt x="99898" y="83334"/>
                  </a:lnTo>
                  <a:lnTo>
                    <a:pt x="106436" y="85142"/>
                  </a:lnTo>
                  <a:lnTo>
                    <a:pt x="129816" y="83269"/>
                  </a:lnTo>
                  <a:lnTo>
                    <a:pt x="149364" y="79230"/>
                  </a:lnTo>
                  <a:lnTo>
                    <a:pt x="157905" y="79632"/>
                  </a:lnTo>
                  <a:lnTo>
                    <a:pt x="172327" y="85010"/>
                  </a:lnTo>
                  <a:lnTo>
                    <a:pt x="190842" y="98433"/>
                  </a:lnTo>
                  <a:lnTo>
                    <a:pt x="197576" y="100755"/>
                  </a:lnTo>
                  <a:lnTo>
                    <a:pt x="212456" y="100870"/>
                  </a:lnTo>
                  <a:lnTo>
                    <a:pt x="225849" y="95374"/>
                  </a:lnTo>
                  <a:lnTo>
                    <a:pt x="249514" y="76778"/>
                  </a:lnTo>
                  <a:lnTo>
                    <a:pt x="255879" y="61244"/>
                  </a:lnTo>
                  <a:lnTo>
                    <a:pt x="257577" y="51924"/>
                  </a:lnTo>
                  <a:lnTo>
                    <a:pt x="255010" y="45710"/>
                  </a:lnTo>
                  <a:lnTo>
                    <a:pt x="249601" y="41568"/>
                  </a:lnTo>
                  <a:lnTo>
                    <a:pt x="242297" y="38807"/>
                  </a:lnTo>
                  <a:lnTo>
                    <a:pt x="235578" y="38815"/>
                  </a:lnTo>
                  <a:lnTo>
                    <a:pt x="223182" y="43755"/>
                  </a:lnTo>
                  <a:lnTo>
                    <a:pt x="220986" y="49510"/>
                  </a:lnTo>
                  <a:lnTo>
                    <a:pt x="223476" y="65767"/>
                  </a:lnTo>
                  <a:lnTo>
                    <a:pt x="235275" y="86876"/>
                  </a:lnTo>
                  <a:lnTo>
                    <a:pt x="254899" y="104842"/>
                  </a:lnTo>
                  <a:lnTo>
                    <a:pt x="260622" y="105953"/>
                  </a:lnTo>
                  <a:lnTo>
                    <a:pt x="265361" y="103919"/>
                  </a:lnTo>
                  <a:lnTo>
                    <a:pt x="273093" y="94263"/>
                  </a:lnTo>
                  <a:lnTo>
                    <a:pt x="281719" y="74158"/>
                  </a:lnTo>
                  <a:lnTo>
                    <a:pt x="285935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728648" y="3361703"/>
              <a:ext cx="140640" cy="260860"/>
            </a:xfrm>
            <a:custGeom>
              <a:avLst/>
              <a:gdLst/>
              <a:ahLst/>
              <a:cxnLst/>
              <a:rect l="0" t="0" r="0" b="0"/>
              <a:pathLst>
                <a:path w="140640" h="260860">
                  <a:moveTo>
                    <a:pt x="57429" y="0"/>
                  </a:moveTo>
                  <a:lnTo>
                    <a:pt x="48378" y="54310"/>
                  </a:lnTo>
                  <a:lnTo>
                    <a:pt x="33451" y="108526"/>
                  </a:lnTo>
                  <a:lnTo>
                    <a:pt x="16319" y="161982"/>
                  </a:lnTo>
                  <a:lnTo>
                    <a:pt x="9572" y="184789"/>
                  </a:lnTo>
                  <a:lnTo>
                    <a:pt x="410" y="201089"/>
                  </a:lnTo>
                  <a:lnTo>
                    <a:pt x="0" y="205251"/>
                  </a:lnTo>
                  <a:lnTo>
                    <a:pt x="2501" y="207100"/>
                  </a:lnTo>
                  <a:lnTo>
                    <a:pt x="6942" y="207409"/>
                  </a:lnTo>
                  <a:lnTo>
                    <a:pt x="16807" y="202821"/>
                  </a:lnTo>
                  <a:lnTo>
                    <a:pt x="22027" y="199009"/>
                  </a:lnTo>
                  <a:lnTo>
                    <a:pt x="28280" y="197392"/>
                  </a:lnTo>
                  <a:lnTo>
                    <a:pt x="42625" y="198061"/>
                  </a:lnTo>
                  <a:lnTo>
                    <a:pt x="66295" y="208053"/>
                  </a:lnTo>
                  <a:lnTo>
                    <a:pt x="77703" y="220058"/>
                  </a:lnTo>
                  <a:lnTo>
                    <a:pt x="89324" y="244876"/>
                  </a:lnTo>
                  <a:lnTo>
                    <a:pt x="92561" y="254782"/>
                  </a:lnTo>
                  <a:lnTo>
                    <a:pt x="97492" y="259538"/>
                  </a:lnTo>
                  <a:lnTo>
                    <a:pt x="103554" y="260859"/>
                  </a:lnTo>
                  <a:lnTo>
                    <a:pt x="110368" y="259890"/>
                  </a:lnTo>
                  <a:lnTo>
                    <a:pt x="115836" y="256471"/>
                  </a:lnTo>
                  <a:lnTo>
                    <a:pt x="124377" y="245275"/>
                  </a:lnTo>
                  <a:lnTo>
                    <a:pt x="140639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927535" y="3436593"/>
              <a:ext cx="257953" cy="257953"/>
            </a:xfrm>
            <a:custGeom>
              <a:avLst/>
              <a:gdLst/>
              <a:ahLst/>
              <a:cxnLst/>
              <a:rect l="0" t="0" r="0" b="0"/>
              <a:pathLst>
                <a:path w="257953" h="257953">
                  <a:moveTo>
                    <a:pt x="0" y="0"/>
                  </a:moveTo>
                  <a:lnTo>
                    <a:pt x="49365" y="51214"/>
                  </a:lnTo>
                  <a:lnTo>
                    <a:pt x="81118" y="108249"/>
                  </a:lnTo>
                  <a:lnTo>
                    <a:pt x="84589" y="116545"/>
                  </a:lnTo>
                  <a:lnTo>
                    <a:pt x="84129" y="123000"/>
                  </a:lnTo>
                  <a:lnTo>
                    <a:pt x="81049" y="128228"/>
                  </a:lnTo>
                  <a:lnTo>
                    <a:pt x="72080" y="138352"/>
                  </a:lnTo>
                  <a:lnTo>
                    <a:pt x="65011" y="152096"/>
                  </a:lnTo>
                  <a:lnTo>
                    <a:pt x="64606" y="158720"/>
                  </a:lnTo>
                  <a:lnTo>
                    <a:pt x="69086" y="171012"/>
                  </a:lnTo>
                  <a:lnTo>
                    <a:pt x="79707" y="180172"/>
                  </a:lnTo>
                  <a:lnTo>
                    <a:pt x="109125" y="193587"/>
                  </a:lnTo>
                  <a:lnTo>
                    <a:pt x="169765" y="203585"/>
                  </a:lnTo>
                  <a:lnTo>
                    <a:pt x="193813" y="215545"/>
                  </a:lnTo>
                  <a:lnTo>
                    <a:pt x="245309" y="248978"/>
                  </a:lnTo>
                  <a:lnTo>
                    <a:pt x="257952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508901" y="3510683"/>
              <a:ext cx="591903" cy="321800"/>
            </a:xfrm>
            <a:custGeom>
              <a:avLst/>
              <a:gdLst/>
              <a:ahLst/>
              <a:cxnLst/>
              <a:rect l="0" t="0" r="0" b="0"/>
              <a:pathLst>
                <a:path w="591903" h="321800">
                  <a:moveTo>
                    <a:pt x="42712" y="84010"/>
                  </a:moveTo>
                  <a:lnTo>
                    <a:pt x="38295" y="146336"/>
                  </a:lnTo>
                  <a:lnTo>
                    <a:pt x="31131" y="197810"/>
                  </a:lnTo>
                  <a:lnTo>
                    <a:pt x="23153" y="249632"/>
                  </a:lnTo>
                  <a:lnTo>
                    <a:pt x="14933" y="295703"/>
                  </a:lnTo>
                  <a:lnTo>
                    <a:pt x="11249" y="302802"/>
                  </a:lnTo>
                  <a:lnTo>
                    <a:pt x="6944" y="304761"/>
                  </a:lnTo>
                  <a:lnTo>
                    <a:pt x="2225" y="303293"/>
                  </a:lnTo>
                  <a:lnTo>
                    <a:pt x="3" y="299541"/>
                  </a:lnTo>
                  <a:lnTo>
                    <a:pt x="0" y="287975"/>
                  </a:lnTo>
                  <a:lnTo>
                    <a:pt x="15236" y="225983"/>
                  </a:lnTo>
                  <a:lnTo>
                    <a:pt x="33295" y="165428"/>
                  </a:lnTo>
                  <a:lnTo>
                    <a:pt x="55455" y="102516"/>
                  </a:lnTo>
                  <a:lnTo>
                    <a:pt x="92296" y="43299"/>
                  </a:lnTo>
                  <a:lnTo>
                    <a:pt x="104506" y="28009"/>
                  </a:lnTo>
                  <a:lnTo>
                    <a:pt x="139875" y="8194"/>
                  </a:lnTo>
                  <a:lnTo>
                    <a:pt x="163559" y="388"/>
                  </a:lnTo>
                  <a:lnTo>
                    <a:pt x="186413" y="0"/>
                  </a:lnTo>
                  <a:lnTo>
                    <a:pt x="203966" y="5375"/>
                  </a:lnTo>
                  <a:lnTo>
                    <a:pt x="217931" y="14853"/>
                  </a:lnTo>
                  <a:lnTo>
                    <a:pt x="230302" y="28310"/>
                  </a:lnTo>
                  <a:lnTo>
                    <a:pt x="237033" y="46003"/>
                  </a:lnTo>
                  <a:lnTo>
                    <a:pt x="238828" y="55898"/>
                  </a:lnTo>
                  <a:lnTo>
                    <a:pt x="235891" y="74290"/>
                  </a:lnTo>
                  <a:lnTo>
                    <a:pt x="227497" y="91709"/>
                  </a:lnTo>
                  <a:lnTo>
                    <a:pt x="214522" y="108696"/>
                  </a:lnTo>
                  <a:lnTo>
                    <a:pt x="210876" y="111563"/>
                  </a:lnTo>
                  <a:lnTo>
                    <a:pt x="209371" y="110699"/>
                  </a:lnTo>
                  <a:lnTo>
                    <a:pt x="209292" y="107350"/>
                  </a:lnTo>
                  <a:lnTo>
                    <a:pt x="214135" y="98698"/>
                  </a:lnTo>
                  <a:lnTo>
                    <a:pt x="224300" y="88689"/>
                  </a:lnTo>
                  <a:lnTo>
                    <a:pt x="270656" y="58046"/>
                  </a:lnTo>
                  <a:lnTo>
                    <a:pt x="289485" y="53979"/>
                  </a:lnTo>
                  <a:lnTo>
                    <a:pt x="293212" y="54744"/>
                  </a:lnTo>
                  <a:lnTo>
                    <a:pt x="292922" y="57103"/>
                  </a:lnTo>
                  <a:lnTo>
                    <a:pt x="279263" y="69257"/>
                  </a:lnTo>
                  <a:lnTo>
                    <a:pt x="272528" y="74175"/>
                  </a:lnTo>
                  <a:lnTo>
                    <a:pt x="268964" y="81151"/>
                  </a:lnTo>
                  <a:lnTo>
                    <a:pt x="267468" y="98765"/>
                  </a:lnTo>
                  <a:lnTo>
                    <a:pt x="271137" y="104941"/>
                  </a:lnTo>
                  <a:lnTo>
                    <a:pt x="277281" y="109059"/>
                  </a:lnTo>
                  <a:lnTo>
                    <a:pt x="303598" y="114854"/>
                  </a:lnTo>
                  <a:lnTo>
                    <a:pt x="334818" y="114105"/>
                  </a:lnTo>
                  <a:lnTo>
                    <a:pt x="354676" y="109405"/>
                  </a:lnTo>
                  <a:lnTo>
                    <a:pt x="397334" y="81693"/>
                  </a:lnTo>
                  <a:lnTo>
                    <a:pt x="438583" y="38297"/>
                  </a:lnTo>
                  <a:lnTo>
                    <a:pt x="440687" y="37817"/>
                  </a:lnTo>
                  <a:lnTo>
                    <a:pt x="428007" y="99500"/>
                  </a:lnTo>
                  <a:lnTo>
                    <a:pt x="414354" y="153748"/>
                  </a:lnTo>
                  <a:lnTo>
                    <a:pt x="403285" y="210171"/>
                  </a:lnTo>
                  <a:lnTo>
                    <a:pt x="389422" y="271919"/>
                  </a:lnTo>
                  <a:lnTo>
                    <a:pt x="376684" y="294910"/>
                  </a:lnTo>
                  <a:lnTo>
                    <a:pt x="361199" y="313434"/>
                  </a:lnTo>
                  <a:lnTo>
                    <a:pt x="345444" y="320037"/>
                  </a:lnTo>
                  <a:lnTo>
                    <a:pt x="336065" y="321799"/>
                  </a:lnTo>
                  <a:lnTo>
                    <a:pt x="327963" y="320199"/>
                  </a:lnTo>
                  <a:lnTo>
                    <a:pt x="314030" y="311025"/>
                  </a:lnTo>
                  <a:lnTo>
                    <a:pt x="306605" y="292771"/>
                  </a:lnTo>
                  <a:lnTo>
                    <a:pt x="304625" y="281431"/>
                  </a:lnTo>
                  <a:lnTo>
                    <a:pt x="309821" y="258970"/>
                  </a:lnTo>
                  <a:lnTo>
                    <a:pt x="331340" y="223251"/>
                  </a:lnTo>
                  <a:lnTo>
                    <a:pt x="361400" y="192622"/>
                  </a:lnTo>
                  <a:lnTo>
                    <a:pt x="384613" y="178137"/>
                  </a:lnTo>
                  <a:lnTo>
                    <a:pt x="440453" y="159127"/>
                  </a:lnTo>
                  <a:lnTo>
                    <a:pt x="500664" y="145061"/>
                  </a:lnTo>
                  <a:lnTo>
                    <a:pt x="530351" y="135794"/>
                  </a:lnTo>
                  <a:lnTo>
                    <a:pt x="544822" y="126749"/>
                  </a:lnTo>
                  <a:lnTo>
                    <a:pt x="546647" y="124522"/>
                  </a:lnTo>
                  <a:lnTo>
                    <a:pt x="545090" y="123962"/>
                  </a:lnTo>
                  <a:lnTo>
                    <a:pt x="541278" y="124513"/>
                  </a:lnTo>
                  <a:lnTo>
                    <a:pt x="532111" y="132522"/>
                  </a:lnTo>
                  <a:lnTo>
                    <a:pt x="527078" y="138541"/>
                  </a:lnTo>
                  <a:lnTo>
                    <a:pt x="523951" y="160021"/>
                  </a:lnTo>
                  <a:lnTo>
                    <a:pt x="527493" y="186210"/>
                  </a:lnTo>
                  <a:lnTo>
                    <a:pt x="538312" y="210177"/>
                  </a:lnTo>
                  <a:lnTo>
                    <a:pt x="559998" y="235627"/>
                  </a:lnTo>
                  <a:lnTo>
                    <a:pt x="591902" y="2587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498768" y="3569630"/>
              <a:ext cx="92977" cy="113335"/>
            </a:xfrm>
            <a:custGeom>
              <a:avLst/>
              <a:gdLst/>
              <a:ahLst/>
              <a:cxnLst/>
              <a:rect l="0" t="0" r="0" b="0"/>
              <a:pathLst>
                <a:path w="92977" h="113335">
                  <a:moveTo>
                    <a:pt x="59692" y="58347"/>
                  </a:moveTo>
                  <a:lnTo>
                    <a:pt x="66278" y="28727"/>
                  </a:lnTo>
                  <a:lnTo>
                    <a:pt x="66856" y="19184"/>
                  </a:lnTo>
                  <a:lnTo>
                    <a:pt x="64468" y="11898"/>
                  </a:lnTo>
                  <a:lnTo>
                    <a:pt x="60103" y="6116"/>
                  </a:lnTo>
                  <a:lnTo>
                    <a:pt x="54419" y="1337"/>
                  </a:lnTo>
                  <a:lnTo>
                    <a:pt x="47855" y="0"/>
                  </a:lnTo>
                  <a:lnTo>
                    <a:pt x="33167" y="3445"/>
                  </a:lnTo>
                  <a:lnTo>
                    <a:pt x="19858" y="13606"/>
                  </a:lnTo>
                  <a:lnTo>
                    <a:pt x="8704" y="27367"/>
                  </a:lnTo>
                  <a:lnTo>
                    <a:pt x="665" y="42729"/>
                  </a:lnTo>
                  <a:lnTo>
                    <a:pt x="0" y="50709"/>
                  </a:lnTo>
                  <a:lnTo>
                    <a:pt x="4193" y="66971"/>
                  </a:lnTo>
                  <a:lnTo>
                    <a:pt x="9749" y="72418"/>
                  </a:lnTo>
                  <a:lnTo>
                    <a:pt x="25784" y="78469"/>
                  </a:lnTo>
                  <a:lnTo>
                    <a:pt x="42773" y="78693"/>
                  </a:lnTo>
                  <a:lnTo>
                    <a:pt x="51186" y="77458"/>
                  </a:lnTo>
                  <a:lnTo>
                    <a:pt x="55870" y="79409"/>
                  </a:lnTo>
                  <a:lnTo>
                    <a:pt x="58069" y="83483"/>
                  </a:lnTo>
                  <a:lnTo>
                    <a:pt x="63789" y="109951"/>
                  </a:lnTo>
                  <a:lnTo>
                    <a:pt x="67046" y="113090"/>
                  </a:lnTo>
                  <a:lnTo>
                    <a:pt x="71067" y="113334"/>
                  </a:lnTo>
                  <a:lnTo>
                    <a:pt x="83094" y="107307"/>
                  </a:lnTo>
                  <a:lnTo>
                    <a:pt x="92976" y="99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666492" y="3386667"/>
              <a:ext cx="83886" cy="310241"/>
            </a:xfrm>
            <a:custGeom>
              <a:avLst/>
              <a:gdLst/>
              <a:ahLst/>
              <a:cxnLst/>
              <a:rect l="0" t="0" r="0" b="0"/>
              <a:pathLst>
                <a:path w="83886" h="310241">
                  <a:moveTo>
                    <a:pt x="25106" y="0"/>
                  </a:moveTo>
                  <a:lnTo>
                    <a:pt x="11837" y="51071"/>
                  </a:lnTo>
                  <a:lnTo>
                    <a:pt x="9129" y="107577"/>
                  </a:lnTo>
                  <a:lnTo>
                    <a:pt x="13012" y="159112"/>
                  </a:lnTo>
                  <a:lnTo>
                    <a:pt x="24501" y="189218"/>
                  </a:lnTo>
                  <a:lnTo>
                    <a:pt x="36856" y="202133"/>
                  </a:lnTo>
                  <a:lnTo>
                    <a:pt x="62971" y="222374"/>
                  </a:lnTo>
                  <a:lnTo>
                    <a:pt x="80293" y="243096"/>
                  </a:lnTo>
                  <a:lnTo>
                    <a:pt x="83162" y="250821"/>
                  </a:lnTo>
                  <a:lnTo>
                    <a:pt x="83885" y="266802"/>
                  </a:lnTo>
                  <a:lnTo>
                    <a:pt x="78658" y="280685"/>
                  </a:lnTo>
                  <a:lnTo>
                    <a:pt x="74676" y="286975"/>
                  </a:lnTo>
                  <a:lnTo>
                    <a:pt x="60389" y="296431"/>
                  </a:lnTo>
                  <a:lnTo>
                    <a:pt x="25500" y="310034"/>
                  </a:lnTo>
                  <a:lnTo>
                    <a:pt x="17972" y="310240"/>
                  </a:lnTo>
                  <a:lnTo>
                    <a:pt x="4677" y="305538"/>
                  </a:lnTo>
                  <a:lnTo>
                    <a:pt x="1316" y="300771"/>
                  </a:lnTo>
                  <a:lnTo>
                    <a:pt x="0" y="294819"/>
                  </a:lnTo>
                  <a:lnTo>
                    <a:pt x="47" y="288078"/>
                  </a:lnTo>
                  <a:lnTo>
                    <a:pt x="7497" y="273191"/>
                  </a:lnTo>
                  <a:lnTo>
                    <a:pt x="24819" y="254146"/>
                  </a:lnTo>
                  <a:lnTo>
                    <a:pt x="41748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833880" y="3561365"/>
              <a:ext cx="140634" cy="120424"/>
            </a:xfrm>
            <a:custGeom>
              <a:avLst/>
              <a:gdLst/>
              <a:ahLst/>
              <a:cxnLst/>
              <a:rect l="0" t="0" r="0" b="0"/>
              <a:pathLst>
                <a:path w="140634" h="120424">
                  <a:moveTo>
                    <a:pt x="32460" y="33328"/>
                  </a:moveTo>
                  <a:lnTo>
                    <a:pt x="41294" y="42163"/>
                  </a:lnTo>
                  <a:lnTo>
                    <a:pt x="41123" y="46614"/>
                  </a:lnTo>
                  <a:lnTo>
                    <a:pt x="28555" y="61714"/>
                  </a:lnTo>
                  <a:lnTo>
                    <a:pt x="1800" y="88887"/>
                  </a:lnTo>
                  <a:lnTo>
                    <a:pt x="0" y="95330"/>
                  </a:lnTo>
                  <a:lnTo>
                    <a:pt x="2932" y="109886"/>
                  </a:lnTo>
                  <a:lnTo>
                    <a:pt x="9076" y="114877"/>
                  </a:lnTo>
                  <a:lnTo>
                    <a:pt x="28231" y="120423"/>
                  </a:lnTo>
                  <a:lnTo>
                    <a:pt x="49688" y="117957"/>
                  </a:lnTo>
                  <a:lnTo>
                    <a:pt x="89179" y="101306"/>
                  </a:lnTo>
                  <a:lnTo>
                    <a:pt x="110800" y="81206"/>
                  </a:lnTo>
                  <a:lnTo>
                    <a:pt x="124500" y="53267"/>
                  </a:lnTo>
                  <a:lnTo>
                    <a:pt x="126375" y="34793"/>
                  </a:lnTo>
                  <a:lnTo>
                    <a:pt x="123201" y="18261"/>
                  </a:lnTo>
                  <a:lnTo>
                    <a:pt x="115627" y="4751"/>
                  </a:lnTo>
                  <a:lnTo>
                    <a:pt x="109170" y="1333"/>
                  </a:lnTo>
                  <a:lnTo>
                    <a:pt x="92132" y="0"/>
                  </a:lnTo>
                  <a:lnTo>
                    <a:pt x="89808" y="939"/>
                  </a:lnTo>
                  <a:lnTo>
                    <a:pt x="91957" y="2490"/>
                  </a:lnTo>
                  <a:lnTo>
                    <a:pt x="104206" y="5754"/>
                  </a:lnTo>
                  <a:lnTo>
                    <a:pt x="140633" y="8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004297" y="3561409"/>
              <a:ext cx="178243" cy="139816"/>
            </a:xfrm>
            <a:custGeom>
              <a:avLst/>
              <a:gdLst/>
              <a:ahLst/>
              <a:cxnLst/>
              <a:rect l="0" t="0" r="0" b="0"/>
              <a:pathLst>
                <a:path w="178243" h="139816">
                  <a:moveTo>
                    <a:pt x="11821" y="0"/>
                  </a:moveTo>
                  <a:lnTo>
                    <a:pt x="16238" y="13252"/>
                  </a:lnTo>
                  <a:lnTo>
                    <a:pt x="15941" y="27155"/>
                  </a:lnTo>
                  <a:lnTo>
                    <a:pt x="480" y="83339"/>
                  </a:lnTo>
                  <a:lnTo>
                    <a:pt x="0" y="99909"/>
                  </a:lnTo>
                  <a:lnTo>
                    <a:pt x="1167" y="108211"/>
                  </a:lnTo>
                  <a:lnTo>
                    <a:pt x="4718" y="114670"/>
                  </a:lnTo>
                  <a:lnTo>
                    <a:pt x="16060" y="124313"/>
                  </a:lnTo>
                  <a:lnTo>
                    <a:pt x="32812" y="129215"/>
                  </a:lnTo>
                  <a:lnTo>
                    <a:pt x="51661" y="130469"/>
                  </a:lnTo>
                  <a:lnTo>
                    <a:pt x="69284" y="127944"/>
                  </a:lnTo>
                  <a:lnTo>
                    <a:pt x="74168" y="129675"/>
                  </a:lnTo>
                  <a:lnTo>
                    <a:pt x="76500" y="133603"/>
                  </a:lnTo>
                  <a:lnTo>
                    <a:pt x="77130" y="138995"/>
                  </a:lnTo>
                  <a:lnTo>
                    <a:pt x="80323" y="139815"/>
                  </a:lnTo>
                  <a:lnTo>
                    <a:pt x="91268" y="133331"/>
                  </a:lnTo>
                  <a:lnTo>
                    <a:pt x="138581" y="75185"/>
                  </a:lnTo>
                  <a:lnTo>
                    <a:pt x="17824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183840" y="3409731"/>
              <a:ext cx="106874" cy="228320"/>
            </a:xfrm>
            <a:custGeom>
              <a:avLst/>
              <a:gdLst/>
              <a:ahLst/>
              <a:cxnLst/>
              <a:rect l="0" t="0" r="0" b="0"/>
              <a:pathLst>
                <a:path w="106874" h="228320">
                  <a:moveTo>
                    <a:pt x="48625" y="35183"/>
                  </a:moveTo>
                  <a:lnTo>
                    <a:pt x="60207" y="438"/>
                  </a:lnTo>
                  <a:lnTo>
                    <a:pt x="60969" y="0"/>
                  </a:lnTo>
                  <a:lnTo>
                    <a:pt x="51702" y="56186"/>
                  </a:lnTo>
                  <a:lnTo>
                    <a:pt x="44613" y="112690"/>
                  </a:lnTo>
                  <a:lnTo>
                    <a:pt x="29101" y="174984"/>
                  </a:lnTo>
                  <a:lnTo>
                    <a:pt x="12558" y="226422"/>
                  </a:lnTo>
                  <a:lnTo>
                    <a:pt x="10712" y="228319"/>
                  </a:lnTo>
                  <a:lnTo>
                    <a:pt x="9481" y="225886"/>
                  </a:lnTo>
                  <a:lnTo>
                    <a:pt x="0" y="164532"/>
                  </a:lnTo>
                  <a:lnTo>
                    <a:pt x="3264" y="157474"/>
                  </a:lnTo>
                  <a:lnTo>
                    <a:pt x="9139" y="152768"/>
                  </a:lnTo>
                  <a:lnTo>
                    <a:pt x="16754" y="149631"/>
                  </a:lnTo>
                  <a:lnTo>
                    <a:pt x="35076" y="151076"/>
                  </a:lnTo>
                  <a:lnTo>
                    <a:pt x="72556" y="167071"/>
                  </a:lnTo>
                  <a:lnTo>
                    <a:pt x="106873" y="193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719708" y="3601441"/>
              <a:ext cx="183004" cy="319000"/>
            </a:xfrm>
            <a:custGeom>
              <a:avLst/>
              <a:gdLst/>
              <a:ahLst/>
              <a:cxnLst/>
              <a:rect l="0" t="0" r="0" b="0"/>
              <a:pathLst>
                <a:path w="183004" h="319000">
                  <a:moveTo>
                    <a:pt x="61946" y="84783"/>
                  </a:moveTo>
                  <a:lnTo>
                    <a:pt x="50365" y="139945"/>
                  </a:lnTo>
                  <a:lnTo>
                    <a:pt x="34167" y="200277"/>
                  </a:lnTo>
                  <a:lnTo>
                    <a:pt x="14791" y="261316"/>
                  </a:lnTo>
                  <a:lnTo>
                    <a:pt x="0" y="318999"/>
                  </a:lnTo>
                  <a:lnTo>
                    <a:pt x="309" y="318590"/>
                  </a:lnTo>
                  <a:lnTo>
                    <a:pt x="8970" y="289801"/>
                  </a:lnTo>
                  <a:lnTo>
                    <a:pt x="18395" y="228507"/>
                  </a:lnTo>
                  <a:lnTo>
                    <a:pt x="31545" y="173474"/>
                  </a:lnTo>
                  <a:lnTo>
                    <a:pt x="45319" y="118059"/>
                  </a:lnTo>
                  <a:lnTo>
                    <a:pt x="56095" y="87246"/>
                  </a:lnTo>
                  <a:lnTo>
                    <a:pt x="85437" y="31098"/>
                  </a:lnTo>
                  <a:lnTo>
                    <a:pt x="105581" y="13197"/>
                  </a:lnTo>
                  <a:lnTo>
                    <a:pt x="129116" y="600"/>
                  </a:lnTo>
                  <a:lnTo>
                    <a:pt x="137236" y="0"/>
                  </a:lnTo>
                  <a:lnTo>
                    <a:pt x="153656" y="4264"/>
                  </a:lnTo>
                  <a:lnTo>
                    <a:pt x="167734" y="17254"/>
                  </a:lnTo>
                  <a:lnTo>
                    <a:pt x="178305" y="35354"/>
                  </a:lnTo>
                  <a:lnTo>
                    <a:pt x="183003" y="55726"/>
                  </a:lnTo>
                  <a:lnTo>
                    <a:pt x="176814" y="92405"/>
                  </a:lnTo>
                  <a:lnTo>
                    <a:pt x="158851" y="123716"/>
                  </a:lnTo>
                  <a:lnTo>
                    <a:pt x="143847" y="136912"/>
                  </a:lnTo>
                  <a:lnTo>
                    <a:pt x="135963" y="141725"/>
                  </a:lnTo>
                  <a:lnTo>
                    <a:pt x="128858" y="143085"/>
                  </a:lnTo>
                  <a:lnTo>
                    <a:pt x="122271" y="142143"/>
                  </a:lnTo>
                  <a:lnTo>
                    <a:pt x="116031" y="139665"/>
                  </a:lnTo>
                  <a:lnTo>
                    <a:pt x="112796" y="132466"/>
                  </a:lnTo>
                  <a:lnTo>
                    <a:pt x="111666" y="109674"/>
                  </a:lnTo>
                  <a:lnTo>
                    <a:pt x="125018" y="55131"/>
                  </a:lnTo>
                  <a:lnTo>
                    <a:pt x="128515" y="43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923112" y="3539229"/>
              <a:ext cx="324154" cy="410141"/>
            </a:xfrm>
            <a:custGeom>
              <a:avLst/>
              <a:gdLst/>
              <a:ahLst/>
              <a:cxnLst/>
              <a:rect l="0" t="0" r="0" b="0"/>
              <a:pathLst>
                <a:path w="324154" h="410141">
                  <a:moveTo>
                    <a:pt x="0" y="30501"/>
                  </a:moveTo>
                  <a:lnTo>
                    <a:pt x="21743" y="73080"/>
                  </a:lnTo>
                  <a:lnTo>
                    <a:pt x="29454" y="99207"/>
                  </a:lnTo>
                  <a:lnTo>
                    <a:pt x="32780" y="157459"/>
                  </a:lnTo>
                  <a:lnTo>
                    <a:pt x="28391" y="190154"/>
                  </a:lnTo>
                  <a:lnTo>
                    <a:pt x="29098" y="189636"/>
                  </a:lnTo>
                  <a:lnTo>
                    <a:pt x="49038" y="134500"/>
                  </a:lnTo>
                  <a:lnTo>
                    <a:pt x="64920" y="97888"/>
                  </a:lnTo>
                  <a:lnTo>
                    <a:pt x="85188" y="74198"/>
                  </a:lnTo>
                  <a:lnTo>
                    <a:pt x="100731" y="64406"/>
                  </a:lnTo>
                  <a:lnTo>
                    <a:pt x="116885" y="61904"/>
                  </a:lnTo>
                  <a:lnTo>
                    <a:pt x="125076" y="62531"/>
                  </a:lnTo>
                  <a:lnTo>
                    <a:pt x="139108" y="68159"/>
                  </a:lnTo>
                  <a:lnTo>
                    <a:pt x="163183" y="86838"/>
                  </a:lnTo>
                  <a:lnTo>
                    <a:pt x="165187" y="93022"/>
                  </a:lnTo>
                  <a:lnTo>
                    <a:pt x="162483" y="107290"/>
                  </a:lnTo>
                  <a:lnTo>
                    <a:pt x="139739" y="148319"/>
                  </a:lnTo>
                  <a:lnTo>
                    <a:pt x="138538" y="164226"/>
                  </a:lnTo>
                  <a:lnTo>
                    <a:pt x="139511" y="172351"/>
                  </a:lnTo>
                  <a:lnTo>
                    <a:pt x="144783" y="177767"/>
                  </a:lnTo>
                  <a:lnTo>
                    <a:pt x="162968" y="183786"/>
                  </a:lnTo>
                  <a:lnTo>
                    <a:pt x="181529" y="181530"/>
                  </a:lnTo>
                  <a:lnTo>
                    <a:pt x="190361" y="178339"/>
                  </a:lnTo>
                  <a:lnTo>
                    <a:pt x="205106" y="164932"/>
                  </a:lnTo>
                  <a:lnTo>
                    <a:pt x="216899" y="146646"/>
                  </a:lnTo>
                  <a:lnTo>
                    <a:pt x="225221" y="126191"/>
                  </a:lnTo>
                  <a:lnTo>
                    <a:pt x="226271" y="89467"/>
                  </a:lnTo>
                  <a:lnTo>
                    <a:pt x="217417" y="43210"/>
                  </a:lnTo>
                  <a:lnTo>
                    <a:pt x="208810" y="24130"/>
                  </a:lnTo>
                  <a:lnTo>
                    <a:pt x="208549" y="17008"/>
                  </a:lnTo>
                  <a:lnTo>
                    <a:pt x="211148" y="11335"/>
                  </a:lnTo>
                  <a:lnTo>
                    <a:pt x="215655" y="6629"/>
                  </a:lnTo>
                  <a:lnTo>
                    <a:pt x="230525" y="1400"/>
                  </a:lnTo>
                  <a:lnTo>
                    <a:pt x="249461" y="0"/>
                  </a:lnTo>
                  <a:lnTo>
                    <a:pt x="270205" y="2460"/>
                  </a:lnTo>
                  <a:lnTo>
                    <a:pt x="286820" y="11567"/>
                  </a:lnTo>
                  <a:lnTo>
                    <a:pt x="293840" y="17878"/>
                  </a:lnTo>
                  <a:lnTo>
                    <a:pt x="304105" y="37218"/>
                  </a:lnTo>
                  <a:lnTo>
                    <a:pt x="321724" y="98663"/>
                  </a:lnTo>
                  <a:lnTo>
                    <a:pt x="324153" y="152753"/>
                  </a:lnTo>
                  <a:lnTo>
                    <a:pt x="320055" y="208044"/>
                  </a:lnTo>
                  <a:lnTo>
                    <a:pt x="307656" y="270080"/>
                  </a:lnTo>
                  <a:lnTo>
                    <a:pt x="293057" y="326132"/>
                  </a:lnTo>
                  <a:lnTo>
                    <a:pt x="264321" y="385611"/>
                  </a:lnTo>
                  <a:lnTo>
                    <a:pt x="243699" y="409963"/>
                  </a:lnTo>
                  <a:lnTo>
                    <a:pt x="238280" y="410140"/>
                  </a:lnTo>
                  <a:lnTo>
                    <a:pt x="232818" y="406560"/>
                  </a:lnTo>
                  <a:lnTo>
                    <a:pt x="227328" y="400475"/>
                  </a:lnTo>
                  <a:lnTo>
                    <a:pt x="221228" y="376456"/>
                  </a:lnTo>
                  <a:lnTo>
                    <a:pt x="221729" y="317137"/>
                  </a:lnTo>
                  <a:lnTo>
                    <a:pt x="224669" y="288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206028" y="3482102"/>
              <a:ext cx="74891" cy="37702"/>
            </a:xfrm>
            <a:custGeom>
              <a:avLst/>
              <a:gdLst/>
              <a:ahLst/>
              <a:cxnLst/>
              <a:rect l="0" t="0" r="0" b="0"/>
              <a:pathLst>
                <a:path w="74891" h="37702">
                  <a:moveTo>
                    <a:pt x="0" y="4417"/>
                  </a:moveTo>
                  <a:lnTo>
                    <a:pt x="13251" y="0"/>
                  </a:lnTo>
                  <a:lnTo>
                    <a:pt x="27155" y="2762"/>
                  </a:lnTo>
                  <a:lnTo>
                    <a:pt x="42579" y="11078"/>
                  </a:lnTo>
                  <a:lnTo>
                    <a:pt x="74890" y="37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292918" y="3619162"/>
              <a:ext cx="229311" cy="145918"/>
            </a:xfrm>
            <a:custGeom>
              <a:avLst/>
              <a:gdLst/>
              <a:ahLst/>
              <a:cxnLst/>
              <a:rect l="0" t="0" r="0" b="0"/>
              <a:pathLst>
                <a:path w="229311" h="145918">
                  <a:moveTo>
                    <a:pt x="12962" y="58741"/>
                  </a:moveTo>
                  <a:lnTo>
                    <a:pt x="37686" y="51173"/>
                  </a:lnTo>
                  <a:lnTo>
                    <a:pt x="56448" y="36980"/>
                  </a:lnTo>
                  <a:lnTo>
                    <a:pt x="68039" y="23182"/>
                  </a:lnTo>
                  <a:lnTo>
                    <a:pt x="70020" y="16544"/>
                  </a:lnTo>
                  <a:lnTo>
                    <a:pt x="69492" y="10270"/>
                  </a:lnTo>
                  <a:lnTo>
                    <a:pt x="67291" y="4237"/>
                  </a:lnTo>
                  <a:lnTo>
                    <a:pt x="63050" y="1141"/>
                  </a:lnTo>
                  <a:lnTo>
                    <a:pt x="57449" y="0"/>
                  </a:lnTo>
                  <a:lnTo>
                    <a:pt x="50941" y="165"/>
                  </a:lnTo>
                  <a:lnTo>
                    <a:pt x="28530" y="9231"/>
                  </a:lnTo>
                  <a:lnTo>
                    <a:pt x="8740" y="28046"/>
                  </a:lnTo>
                  <a:lnTo>
                    <a:pt x="1840" y="45715"/>
                  </a:lnTo>
                  <a:lnTo>
                    <a:pt x="0" y="55605"/>
                  </a:lnTo>
                  <a:lnTo>
                    <a:pt x="2887" y="73989"/>
                  </a:lnTo>
                  <a:lnTo>
                    <a:pt x="6245" y="82775"/>
                  </a:lnTo>
                  <a:lnTo>
                    <a:pt x="19839" y="97468"/>
                  </a:lnTo>
                  <a:lnTo>
                    <a:pt x="38207" y="108313"/>
                  </a:lnTo>
                  <a:lnTo>
                    <a:pt x="58699" y="113133"/>
                  </a:lnTo>
                  <a:lnTo>
                    <a:pt x="80134" y="110344"/>
                  </a:lnTo>
                  <a:lnTo>
                    <a:pt x="100139" y="102941"/>
                  </a:lnTo>
                  <a:lnTo>
                    <a:pt x="138483" y="73351"/>
                  </a:lnTo>
                  <a:lnTo>
                    <a:pt x="177243" y="15322"/>
                  </a:lnTo>
                  <a:lnTo>
                    <a:pt x="180730" y="7606"/>
                  </a:lnTo>
                  <a:lnTo>
                    <a:pt x="179357" y="4311"/>
                  </a:lnTo>
                  <a:lnTo>
                    <a:pt x="174742" y="3963"/>
                  </a:lnTo>
                  <a:lnTo>
                    <a:pt x="161604" y="8508"/>
                  </a:lnTo>
                  <a:lnTo>
                    <a:pt x="149600" y="16691"/>
                  </a:lnTo>
                  <a:lnTo>
                    <a:pt x="132446" y="40529"/>
                  </a:lnTo>
                  <a:lnTo>
                    <a:pt x="120070" y="75432"/>
                  </a:lnTo>
                  <a:lnTo>
                    <a:pt x="120971" y="96670"/>
                  </a:lnTo>
                  <a:lnTo>
                    <a:pt x="128458" y="115355"/>
                  </a:lnTo>
                  <a:lnTo>
                    <a:pt x="141033" y="132905"/>
                  </a:lnTo>
                  <a:lnTo>
                    <a:pt x="160798" y="142554"/>
                  </a:lnTo>
                  <a:lnTo>
                    <a:pt x="184067" y="145917"/>
                  </a:lnTo>
                  <a:lnTo>
                    <a:pt x="229310" y="141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502433" y="3403309"/>
              <a:ext cx="169575" cy="287014"/>
            </a:xfrm>
            <a:custGeom>
              <a:avLst/>
              <a:gdLst/>
              <a:ahLst/>
              <a:cxnLst/>
              <a:rect l="0" t="0" r="0" b="0"/>
              <a:pathLst>
                <a:path w="169575" h="287014">
                  <a:moveTo>
                    <a:pt x="86363" y="0"/>
                  </a:moveTo>
                  <a:lnTo>
                    <a:pt x="79199" y="60656"/>
                  </a:lnTo>
                  <a:lnTo>
                    <a:pt x="71608" y="116447"/>
                  </a:lnTo>
                  <a:lnTo>
                    <a:pt x="63326" y="171962"/>
                  </a:lnTo>
                  <a:lnTo>
                    <a:pt x="54611" y="227441"/>
                  </a:lnTo>
                  <a:lnTo>
                    <a:pt x="45814" y="265177"/>
                  </a:lnTo>
                  <a:lnTo>
                    <a:pt x="37215" y="282428"/>
                  </a:lnTo>
                  <a:lnTo>
                    <a:pt x="31408" y="286289"/>
                  </a:lnTo>
                  <a:lnTo>
                    <a:pt x="24763" y="287013"/>
                  </a:lnTo>
                  <a:lnTo>
                    <a:pt x="17560" y="285648"/>
                  </a:lnTo>
                  <a:lnTo>
                    <a:pt x="12757" y="280114"/>
                  </a:lnTo>
                  <a:lnTo>
                    <a:pt x="0" y="225246"/>
                  </a:lnTo>
                  <a:lnTo>
                    <a:pt x="780" y="189603"/>
                  </a:lnTo>
                  <a:lnTo>
                    <a:pt x="7029" y="171793"/>
                  </a:lnTo>
                  <a:lnTo>
                    <a:pt x="11284" y="164455"/>
                  </a:lnTo>
                  <a:lnTo>
                    <a:pt x="18744" y="159563"/>
                  </a:lnTo>
                  <a:lnTo>
                    <a:pt x="39359" y="154127"/>
                  </a:lnTo>
                  <a:lnTo>
                    <a:pt x="76956" y="159902"/>
                  </a:lnTo>
                  <a:lnTo>
                    <a:pt x="116864" y="172701"/>
                  </a:lnTo>
                  <a:lnTo>
                    <a:pt x="16957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418660" y="159966"/>
            <a:ext cx="3541636" cy="821919"/>
            <a:chOff x="6418660" y="159966"/>
            <a:chExt cx="3541636" cy="821919"/>
          </a:xfrm>
        </p:grpSpPr>
        <p:sp>
          <p:nvSpPr>
            <p:cNvPr id="165" name="Freeform 164"/>
            <p:cNvSpPr/>
            <p:nvPr/>
          </p:nvSpPr>
          <p:spPr>
            <a:xfrm>
              <a:off x="6698444" y="159966"/>
              <a:ext cx="274596" cy="547324"/>
            </a:xfrm>
            <a:custGeom>
              <a:avLst/>
              <a:gdLst/>
              <a:ahLst/>
              <a:cxnLst/>
              <a:rect l="0" t="0" r="0" b="0"/>
              <a:pathLst>
                <a:path w="274596" h="547324">
                  <a:moveTo>
                    <a:pt x="0" y="547323"/>
                  </a:moveTo>
                  <a:lnTo>
                    <a:pt x="4417" y="486667"/>
                  </a:lnTo>
                  <a:lnTo>
                    <a:pt x="16859" y="428411"/>
                  </a:lnTo>
                  <a:lnTo>
                    <a:pt x="27780" y="370460"/>
                  </a:lnTo>
                  <a:lnTo>
                    <a:pt x="40487" y="322026"/>
                  </a:lnTo>
                  <a:lnTo>
                    <a:pt x="55964" y="272542"/>
                  </a:lnTo>
                  <a:lnTo>
                    <a:pt x="67844" y="222747"/>
                  </a:lnTo>
                  <a:lnTo>
                    <a:pt x="81065" y="162866"/>
                  </a:lnTo>
                  <a:lnTo>
                    <a:pt x="98059" y="106522"/>
                  </a:lnTo>
                  <a:lnTo>
                    <a:pt x="110592" y="46459"/>
                  </a:lnTo>
                  <a:lnTo>
                    <a:pt x="116253" y="934"/>
                  </a:lnTo>
                  <a:lnTo>
                    <a:pt x="118183" y="0"/>
                  </a:lnTo>
                  <a:lnTo>
                    <a:pt x="120393" y="2152"/>
                  </a:lnTo>
                  <a:lnTo>
                    <a:pt x="124233" y="57732"/>
                  </a:lnTo>
                  <a:lnTo>
                    <a:pt x="124739" y="119258"/>
                  </a:lnTo>
                  <a:lnTo>
                    <a:pt x="124805" y="175529"/>
                  </a:lnTo>
                  <a:lnTo>
                    <a:pt x="131979" y="235043"/>
                  </a:lnTo>
                  <a:lnTo>
                    <a:pt x="135139" y="241133"/>
                  </a:lnTo>
                  <a:lnTo>
                    <a:pt x="140019" y="244268"/>
                  </a:lnTo>
                  <a:lnTo>
                    <a:pt x="146046" y="245434"/>
                  </a:lnTo>
                  <a:lnTo>
                    <a:pt x="150988" y="242513"/>
                  </a:lnTo>
                  <a:lnTo>
                    <a:pt x="158945" y="229405"/>
                  </a:lnTo>
                  <a:lnTo>
                    <a:pt x="181101" y="172775"/>
                  </a:lnTo>
                  <a:lnTo>
                    <a:pt x="190203" y="156189"/>
                  </a:lnTo>
                  <a:lnTo>
                    <a:pt x="194295" y="154355"/>
                  </a:lnTo>
                  <a:lnTo>
                    <a:pt x="197947" y="156830"/>
                  </a:lnTo>
                  <a:lnTo>
                    <a:pt x="201307" y="162179"/>
                  </a:lnTo>
                  <a:lnTo>
                    <a:pt x="210452" y="200628"/>
                  </a:lnTo>
                  <a:lnTo>
                    <a:pt x="208984" y="263314"/>
                  </a:lnTo>
                  <a:lnTo>
                    <a:pt x="208152" y="319737"/>
                  </a:lnTo>
                  <a:lnTo>
                    <a:pt x="208051" y="369163"/>
                  </a:lnTo>
                  <a:lnTo>
                    <a:pt x="208031" y="422962"/>
                  </a:lnTo>
                  <a:lnTo>
                    <a:pt x="210802" y="432981"/>
                  </a:lnTo>
                  <a:lnTo>
                    <a:pt x="221279" y="449043"/>
                  </a:lnTo>
                  <a:lnTo>
                    <a:pt x="227956" y="452217"/>
                  </a:lnTo>
                  <a:lnTo>
                    <a:pt x="235182" y="452484"/>
                  </a:lnTo>
                  <a:lnTo>
                    <a:pt x="274595" y="439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985779" y="419956"/>
              <a:ext cx="120398" cy="243533"/>
            </a:xfrm>
            <a:custGeom>
              <a:avLst/>
              <a:gdLst/>
              <a:ahLst/>
              <a:cxnLst/>
              <a:rect l="0" t="0" r="0" b="0"/>
              <a:pathLst>
                <a:path w="120398" h="243533">
                  <a:moveTo>
                    <a:pt x="112075" y="4417"/>
                  </a:moveTo>
                  <a:lnTo>
                    <a:pt x="98823" y="0"/>
                  </a:lnTo>
                  <a:lnTo>
                    <a:pt x="84920" y="297"/>
                  </a:lnTo>
                  <a:lnTo>
                    <a:pt x="77330" y="1670"/>
                  </a:lnTo>
                  <a:lnTo>
                    <a:pt x="53395" y="16856"/>
                  </a:lnTo>
                  <a:lnTo>
                    <a:pt x="41925" y="31210"/>
                  </a:lnTo>
                  <a:lnTo>
                    <a:pt x="20959" y="81933"/>
                  </a:lnTo>
                  <a:lnTo>
                    <a:pt x="7655" y="135126"/>
                  </a:lnTo>
                  <a:lnTo>
                    <a:pt x="2177" y="184159"/>
                  </a:lnTo>
                  <a:lnTo>
                    <a:pt x="0" y="223171"/>
                  </a:lnTo>
                  <a:lnTo>
                    <a:pt x="1301" y="233463"/>
                  </a:lnTo>
                  <a:lnTo>
                    <a:pt x="5866" y="239401"/>
                  </a:lnTo>
                  <a:lnTo>
                    <a:pt x="12608" y="242434"/>
                  </a:lnTo>
                  <a:lnTo>
                    <a:pt x="20800" y="243532"/>
                  </a:lnTo>
                  <a:lnTo>
                    <a:pt x="34834" y="239821"/>
                  </a:lnTo>
                  <a:lnTo>
                    <a:pt x="47235" y="231083"/>
                  </a:lnTo>
                  <a:lnTo>
                    <a:pt x="58911" y="217954"/>
                  </a:lnTo>
                  <a:lnTo>
                    <a:pt x="85454" y="159010"/>
                  </a:lnTo>
                  <a:lnTo>
                    <a:pt x="105636" y="104173"/>
                  </a:lnTo>
                  <a:lnTo>
                    <a:pt x="116023" y="70957"/>
                  </a:lnTo>
                  <a:lnTo>
                    <a:pt x="118453" y="56180"/>
                  </a:lnTo>
                  <a:lnTo>
                    <a:pt x="119101" y="57417"/>
                  </a:lnTo>
                  <a:lnTo>
                    <a:pt x="120226" y="108133"/>
                  </a:lnTo>
                  <a:lnTo>
                    <a:pt x="120397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172744" y="357805"/>
              <a:ext cx="99853" cy="290046"/>
            </a:xfrm>
            <a:custGeom>
              <a:avLst/>
              <a:gdLst/>
              <a:ahLst/>
              <a:cxnLst/>
              <a:rect l="0" t="0" r="0" b="0"/>
              <a:pathLst>
                <a:path w="99853" h="290046">
                  <a:moveTo>
                    <a:pt x="0" y="124816"/>
                  </a:moveTo>
                  <a:lnTo>
                    <a:pt x="6585" y="154436"/>
                  </a:lnTo>
                  <a:lnTo>
                    <a:pt x="7978" y="203912"/>
                  </a:lnTo>
                  <a:lnTo>
                    <a:pt x="7329" y="264331"/>
                  </a:lnTo>
                  <a:lnTo>
                    <a:pt x="3873" y="286675"/>
                  </a:lnTo>
                  <a:lnTo>
                    <a:pt x="2582" y="290045"/>
                  </a:lnTo>
                  <a:lnTo>
                    <a:pt x="1721" y="288593"/>
                  </a:lnTo>
                  <a:lnTo>
                    <a:pt x="1689" y="275269"/>
                  </a:lnTo>
                  <a:lnTo>
                    <a:pt x="11683" y="219176"/>
                  </a:lnTo>
                  <a:lnTo>
                    <a:pt x="27788" y="162252"/>
                  </a:lnTo>
                  <a:lnTo>
                    <a:pt x="51548" y="104121"/>
                  </a:lnTo>
                  <a:lnTo>
                    <a:pt x="80822" y="45884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310293" y="224668"/>
              <a:ext cx="245220" cy="455868"/>
            </a:xfrm>
            <a:custGeom>
              <a:avLst/>
              <a:gdLst/>
              <a:ahLst/>
              <a:cxnLst/>
              <a:rect l="0" t="0" r="0" b="0"/>
              <a:pathLst>
                <a:path w="245220" h="455868">
                  <a:moveTo>
                    <a:pt x="45514" y="0"/>
                  </a:moveTo>
                  <a:lnTo>
                    <a:pt x="41096" y="60656"/>
                  </a:lnTo>
                  <a:lnTo>
                    <a:pt x="31120" y="116447"/>
                  </a:lnTo>
                  <a:lnTo>
                    <a:pt x="22525" y="172887"/>
                  </a:lnTo>
                  <a:lnTo>
                    <a:pt x="9350" y="234606"/>
                  </a:lnTo>
                  <a:lnTo>
                    <a:pt x="2160" y="293550"/>
                  </a:lnTo>
                  <a:lnTo>
                    <a:pt x="0" y="328597"/>
                  </a:lnTo>
                  <a:lnTo>
                    <a:pt x="1303" y="338333"/>
                  </a:lnTo>
                  <a:lnTo>
                    <a:pt x="4945" y="342975"/>
                  </a:lnTo>
                  <a:lnTo>
                    <a:pt x="10147" y="344220"/>
                  </a:lnTo>
                  <a:lnTo>
                    <a:pt x="23323" y="340673"/>
                  </a:lnTo>
                  <a:lnTo>
                    <a:pt x="62521" y="322596"/>
                  </a:lnTo>
                  <a:lnTo>
                    <a:pt x="68871" y="324162"/>
                  </a:lnTo>
                  <a:lnTo>
                    <a:pt x="74029" y="328905"/>
                  </a:lnTo>
                  <a:lnTo>
                    <a:pt x="78392" y="335765"/>
                  </a:lnTo>
                  <a:lnTo>
                    <a:pt x="84534" y="367506"/>
                  </a:lnTo>
                  <a:lnTo>
                    <a:pt x="88458" y="411155"/>
                  </a:lnTo>
                  <a:lnTo>
                    <a:pt x="95726" y="426511"/>
                  </a:lnTo>
                  <a:lnTo>
                    <a:pt x="101179" y="427648"/>
                  </a:lnTo>
                  <a:lnTo>
                    <a:pt x="107587" y="424707"/>
                  </a:lnTo>
                  <a:lnTo>
                    <a:pt x="114633" y="419049"/>
                  </a:lnTo>
                  <a:lnTo>
                    <a:pt x="150650" y="359651"/>
                  </a:lnTo>
                  <a:lnTo>
                    <a:pt x="164558" y="330433"/>
                  </a:lnTo>
                  <a:lnTo>
                    <a:pt x="164634" y="331236"/>
                  </a:lnTo>
                  <a:lnTo>
                    <a:pt x="154561" y="390923"/>
                  </a:lnTo>
                  <a:lnTo>
                    <a:pt x="158219" y="446758"/>
                  </a:lnTo>
                  <a:lnTo>
                    <a:pt x="163180" y="452241"/>
                  </a:lnTo>
                  <a:lnTo>
                    <a:pt x="170186" y="454971"/>
                  </a:lnTo>
                  <a:lnTo>
                    <a:pt x="178555" y="455867"/>
                  </a:lnTo>
                  <a:lnTo>
                    <a:pt x="197716" y="447000"/>
                  </a:lnTo>
                  <a:lnTo>
                    <a:pt x="245219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588796" y="2329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594116" y="279302"/>
              <a:ext cx="144460" cy="394704"/>
            </a:xfrm>
            <a:custGeom>
              <a:avLst/>
              <a:gdLst/>
              <a:ahLst/>
              <a:cxnLst/>
              <a:rect l="0" t="0" r="0" b="0"/>
              <a:pathLst>
                <a:path w="144460" h="394704">
                  <a:moveTo>
                    <a:pt x="86211" y="261566"/>
                  </a:moveTo>
                  <a:lnTo>
                    <a:pt x="100605" y="200718"/>
                  </a:lnTo>
                  <a:lnTo>
                    <a:pt x="101355" y="190490"/>
                  </a:lnTo>
                  <a:lnTo>
                    <a:pt x="98156" y="182747"/>
                  </a:lnTo>
                  <a:lnTo>
                    <a:pt x="92326" y="176661"/>
                  </a:lnTo>
                  <a:lnTo>
                    <a:pt x="84740" y="171678"/>
                  </a:lnTo>
                  <a:lnTo>
                    <a:pt x="77834" y="171130"/>
                  </a:lnTo>
                  <a:lnTo>
                    <a:pt x="71381" y="173539"/>
                  </a:lnTo>
                  <a:lnTo>
                    <a:pt x="59280" y="183611"/>
                  </a:lnTo>
                  <a:lnTo>
                    <a:pt x="42995" y="205801"/>
                  </a:lnTo>
                  <a:lnTo>
                    <a:pt x="17969" y="267575"/>
                  </a:lnTo>
                  <a:lnTo>
                    <a:pt x="7780" y="322648"/>
                  </a:lnTo>
                  <a:lnTo>
                    <a:pt x="0" y="360307"/>
                  </a:lnTo>
                  <a:lnTo>
                    <a:pt x="1924" y="366225"/>
                  </a:lnTo>
                  <a:lnTo>
                    <a:pt x="6906" y="367396"/>
                  </a:lnTo>
                  <a:lnTo>
                    <a:pt x="13926" y="365404"/>
                  </a:lnTo>
                  <a:lnTo>
                    <a:pt x="19530" y="360377"/>
                  </a:lnTo>
                  <a:lnTo>
                    <a:pt x="42731" y="315442"/>
                  </a:lnTo>
                  <a:lnTo>
                    <a:pt x="63102" y="252304"/>
                  </a:lnTo>
                  <a:lnTo>
                    <a:pt x="79387" y="193168"/>
                  </a:lnTo>
                  <a:lnTo>
                    <a:pt x="91506" y="134711"/>
                  </a:lnTo>
                  <a:lnTo>
                    <a:pt x="102804" y="81114"/>
                  </a:lnTo>
                  <a:lnTo>
                    <a:pt x="115792" y="28167"/>
                  </a:lnTo>
                  <a:lnTo>
                    <a:pt x="117474" y="0"/>
                  </a:lnTo>
                  <a:lnTo>
                    <a:pt x="116299" y="2129"/>
                  </a:lnTo>
                  <a:lnTo>
                    <a:pt x="107770" y="52014"/>
                  </a:lnTo>
                  <a:lnTo>
                    <a:pt x="99893" y="103014"/>
                  </a:lnTo>
                  <a:lnTo>
                    <a:pt x="94667" y="163302"/>
                  </a:lnTo>
                  <a:lnTo>
                    <a:pt x="88155" y="219727"/>
                  </a:lnTo>
                  <a:lnTo>
                    <a:pt x="86467" y="282629"/>
                  </a:lnTo>
                  <a:lnTo>
                    <a:pt x="90662" y="343498"/>
                  </a:lnTo>
                  <a:lnTo>
                    <a:pt x="97803" y="375217"/>
                  </a:lnTo>
                  <a:lnTo>
                    <a:pt x="103185" y="381712"/>
                  </a:lnTo>
                  <a:lnTo>
                    <a:pt x="119026" y="388929"/>
                  </a:lnTo>
                  <a:lnTo>
                    <a:pt x="144459" y="3947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071417" y="195288"/>
              <a:ext cx="114368" cy="486147"/>
            </a:xfrm>
            <a:custGeom>
              <a:avLst/>
              <a:gdLst/>
              <a:ahLst/>
              <a:cxnLst/>
              <a:rect l="0" t="0" r="0" b="0"/>
              <a:pathLst>
                <a:path w="114368" h="486147">
                  <a:moveTo>
                    <a:pt x="108174" y="4417"/>
                  </a:moveTo>
                  <a:lnTo>
                    <a:pt x="94922" y="0"/>
                  </a:lnTo>
                  <a:lnTo>
                    <a:pt x="88244" y="1472"/>
                  </a:lnTo>
                  <a:lnTo>
                    <a:pt x="60063" y="21299"/>
                  </a:lnTo>
                  <a:lnTo>
                    <a:pt x="48884" y="33185"/>
                  </a:lnTo>
                  <a:lnTo>
                    <a:pt x="31104" y="71487"/>
                  </a:lnTo>
                  <a:lnTo>
                    <a:pt x="20457" y="112861"/>
                  </a:lnTo>
                  <a:lnTo>
                    <a:pt x="19622" y="155817"/>
                  </a:lnTo>
                  <a:lnTo>
                    <a:pt x="35537" y="217325"/>
                  </a:lnTo>
                  <a:lnTo>
                    <a:pt x="48642" y="240291"/>
                  </a:lnTo>
                  <a:lnTo>
                    <a:pt x="91589" y="300401"/>
                  </a:lnTo>
                  <a:lnTo>
                    <a:pt x="101728" y="315330"/>
                  </a:lnTo>
                  <a:lnTo>
                    <a:pt x="111708" y="344527"/>
                  </a:lnTo>
                  <a:lnTo>
                    <a:pt x="114367" y="365761"/>
                  </a:lnTo>
                  <a:lnTo>
                    <a:pt x="108153" y="387525"/>
                  </a:lnTo>
                  <a:lnTo>
                    <a:pt x="73791" y="447498"/>
                  </a:lnTo>
                  <a:lnTo>
                    <a:pt x="49600" y="475014"/>
                  </a:lnTo>
                  <a:lnTo>
                    <a:pt x="33139" y="485700"/>
                  </a:lnTo>
                  <a:lnTo>
                    <a:pt x="25791" y="486146"/>
                  </a:lnTo>
                  <a:lnTo>
                    <a:pt x="19043" y="483670"/>
                  </a:lnTo>
                  <a:lnTo>
                    <a:pt x="0" y="4703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229973" y="216347"/>
              <a:ext cx="49471" cy="405015"/>
            </a:xfrm>
            <a:custGeom>
              <a:avLst/>
              <a:gdLst/>
              <a:ahLst/>
              <a:cxnLst/>
              <a:rect l="0" t="0" r="0" b="0"/>
              <a:pathLst>
                <a:path w="49471" h="405015">
                  <a:moveTo>
                    <a:pt x="41149" y="0"/>
                  </a:moveTo>
                  <a:lnTo>
                    <a:pt x="35431" y="59529"/>
                  </a:lnTo>
                  <a:lnTo>
                    <a:pt x="33171" y="118524"/>
                  </a:lnTo>
                  <a:lnTo>
                    <a:pt x="31972" y="175862"/>
                  </a:lnTo>
                  <a:lnTo>
                    <a:pt x="23790" y="232663"/>
                  </a:lnTo>
                  <a:lnTo>
                    <a:pt x="17688" y="288399"/>
                  </a:lnTo>
                  <a:lnTo>
                    <a:pt x="7332" y="351211"/>
                  </a:lnTo>
                  <a:lnTo>
                    <a:pt x="570" y="405014"/>
                  </a:lnTo>
                  <a:lnTo>
                    <a:pt x="228" y="404071"/>
                  </a:lnTo>
                  <a:lnTo>
                    <a:pt x="0" y="399744"/>
                  </a:lnTo>
                  <a:lnTo>
                    <a:pt x="8513" y="375984"/>
                  </a:lnTo>
                  <a:lnTo>
                    <a:pt x="32751" y="338522"/>
                  </a:lnTo>
                  <a:lnTo>
                    <a:pt x="4947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327762" y="486525"/>
              <a:ext cx="342771" cy="147927"/>
            </a:xfrm>
            <a:custGeom>
              <a:avLst/>
              <a:gdLst/>
              <a:ahLst/>
              <a:cxnLst/>
              <a:rect l="0" t="0" r="0" b="0"/>
              <a:pathLst>
                <a:path w="342771" h="147927">
                  <a:moveTo>
                    <a:pt x="84818" y="4417"/>
                  </a:moveTo>
                  <a:lnTo>
                    <a:pt x="71566" y="0"/>
                  </a:lnTo>
                  <a:lnTo>
                    <a:pt x="57663" y="2762"/>
                  </a:lnTo>
                  <a:lnTo>
                    <a:pt x="50072" y="6087"/>
                  </a:lnTo>
                  <a:lnTo>
                    <a:pt x="36708" y="19644"/>
                  </a:lnTo>
                  <a:lnTo>
                    <a:pt x="584" y="72059"/>
                  </a:lnTo>
                  <a:lnTo>
                    <a:pt x="0" y="79098"/>
                  </a:lnTo>
                  <a:lnTo>
                    <a:pt x="4283" y="91849"/>
                  </a:lnTo>
                  <a:lnTo>
                    <a:pt x="9863" y="94140"/>
                  </a:lnTo>
                  <a:lnTo>
                    <a:pt x="25925" y="91755"/>
                  </a:lnTo>
                  <a:lnTo>
                    <a:pt x="83873" y="60407"/>
                  </a:lnTo>
                  <a:lnTo>
                    <a:pt x="105047" y="53032"/>
                  </a:lnTo>
                  <a:lnTo>
                    <a:pt x="114945" y="53469"/>
                  </a:lnTo>
                  <a:lnTo>
                    <a:pt x="133341" y="61351"/>
                  </a:lnTo>
                  <a:lnTo>
                    <a:pt x="145832" y="74100"/>
                  </a:lnTo>
                  <a:lnTo>
                    <a:pt x="153540" y="89936"/>
                  </a:lnTo>
                  <a:lnTo>
                    <a:pt x="156956" y="118719"/>
                  </a:lnTo>
                  <a:lnTo>
                    <a:pt x="154478" y="136579"/>
                  </a:lnTo>
                  <a:lnTo>
                    <a:pt x="152523" y="139678"/>
                  </a:lnTo>
                  <a:lnTo>
                    <a:pt x="150295" y="138970"/>
                  </a:lnTo>
                  <a:lnTo>
                    <a:pt x="147885" y="135724"/>
                  </a:lnTo>
                  <a:lnTo>
                    <a:pt x="147673" y="122256"/>
                  </a:lnTo>
                  <a:lnTo>
                    <a:pt x="148911" y="113487"/>
                  </a:lnTo>
                  <a:lnTo>
                    <a:pt x="157683" y="96347"/>
                  </a:lnTo>
                  <a:lnTo>
                    <a:pt x="178215" y="73569"/>
                  </a:lnTo>
                  <a:lnTo>
                    <a:pt x="235491" y="37928"/>
                  </a:lnTo>
                  <a:lnTo>
                    <a:pt x="274735" y="15556"/>
                  </a:lnTo>
                  <a:lnTo>
                    <a:pt x="277998" y="12768"/>
                  </a:lnTo>
                  <a:lnTo>
                    <a:pt x="277400" y="11833"/>
                  </a:lnTo>
                  <a:lnTo>
                    <a:pt x="274227" y="12135"/>
                  </a:lnTo>
                  <a:lnTo>
                    <a:pt x="265770" y="22332"/>
                  </a:lnTo>
                  <a:lnTo>
                    <a:pt x="256773" y="40116"/>
                  </a:lnTo>
                  <a:lnTo>
                    <a:pt x="245929" y="89200"/>
                  </a:lnTo>
                  <a:lnTo>
                    <a:pt x="246105" y="113290"/>
                  </a:lnTo>
                  <a:lnTo>
                    <a:pt x="252347" y="130160"/>
                  </a:lnTo>
                  <a:lnTo>
                    <a:pt x="266216" y="141356"/>
                  </a:lnTo>
                  <a:lnTo>
                    <a:pt x="275092" y="145636"/>
                  </a:lnTo>
                  <a:lnTo>
                    <a:pt x="292351" y="147926"/>
                  </a:lnTo>
                  <a:lnTo>
                    <a:pt x="308343" y="144937"/>
                  </a:lnTo>
                  <a:lnTo>
                    <a:pt x="331210" y="130417"/>
                  </a:lnTo>
                  <a:lnTo>
                    <a:pt x="342770" y="120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221196" y="349484"/>
              <a:ext cx="141459" cy="1"/>
            </a:xfrm>
            <a:custGeom>
              <a:avLst/>
              <a:gdLst/>
              <a:ahLst/>
              <a:cxnLst/>
              <a:rect l="0" t="0" r="0" b="0"/>
              <a:pathLst>
                <a:path w="141459" h="1">
                  <a:moveTo>
                    <a:pt x="0" y="0"/>
                  </a:moveTo>
                  <a:lnTo>
                    <a:pt x="58621" y="0"/>
                  </a:lnTo>
                  <a:lnTo>
                    <a:pt x="110816" y="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988018" y="424373"/>
              <a:ext cx="135453" cy="228640"/>
            </a:xfrm>
            <a:custGeom>
              <a:avLst/>
              <a:gdLst/>
              <a:ahLst/>
              <a:cxnLst/>
              <a:rect l="0" t="0" r="0" b="0"/>
              <a:pathLst>
                <a:path w="135453" h="228640">
                  <a:moveTo>
                    <a:pt x="98567" y="0"/>
                  </a:moveTo>
                  <a:lnTo>
                    <a:pt x="76480" y="8835"/>
                  </a:lnTo>
                  <a:lnTo>
                    <a:pt x="58240" y="25500"/>
                  </a:lnTo>
                  <a:lnTo>
                    <a:pt x="32765" y="65031"/>
                  </a:lnTo>
                  <a:lnTo>
                    <a:pt x="8476" y="120777"/>
                  </a:lnTo>
                  <a:lnTo>
                    <a:pt x="0" y="181527"/>
                  </a:lnTo>
                  <a:lnTo>
                    <a:pt x="1135" y="202721"/>
                  </a:lnTo>
                  <a:lnTo>
                    <a:pt x="7803" y="218304"/>
                  </a:lnTo>
                  <a:lnTo>
                    <a:pt x="14019" y="223199"/>
                  </a:lnTo>
                  <a:lnTo>
                    <a:pt x="30788" y="228639"/>
                  </a:lnTo>
                  <a:lnTo>
                    <a:pt x="38588" y="228240"/>
                  </a:lnTo>
                  <a:lnTo>
                    <a:pt x="52186" y="222866"/>
                  </a:lnTo>
                  <a:lnTo>
                    <a:pt x="87296" y="193756"/>
                  </a:lnTo>
                  <a:lnTo>
                    <a:pt x="108702" y="165246"/>
                  </a:lnTo>
                  <a:lnTo>
                    <a:pt x="128750" y="110673"/>
                  </a:lnTo>
                  <a:lnTo>
                    <a:pt x="135452" y="81178"/>
                  </a:lnTo>
                  <a:lnTo>
                    <a:pt x="128091" y="20210"/>
                  </a:lnTo>
                  <a:lnTo>
                    <a:pt x="123797" y="12549"/>
                  </a:lnTo>
                  <a:lnTo>
                    <a:pt x="111629" y="1571"/>
                  </a:lnTo>
                  <a:lnTo>
                    <a:pt x="104501" y="123"/>
                  </a:lnTo>
                  <a:lnTo>
                    <a:pt x="89185" y="3445"/>
                  </a:lnTo>
                  <a:lnTo>
                    <a:pt x="75598" y="18482"/>
                  </a:lnTo>
                  <a:lnTo>
                    <a:pt x="56225" y="56967"/>
                  </a:lnTo>
                  <a:lnTo>
                    <a:pt x="49640" y="110391"/>
                  </a:lnTo>
                  <a:lnTo>
                    <a:pt x="4864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129581" y="459803"/>
              <a:ext cx="178100" cy="333522"/>
            </a:xfrm>
            <a:custGeom>
              <a:avLst/>
              <a:gdLst/>
              <a:ahLst/>
              <a:cxnLst/>
              <a:rect l="0" t="0" r="0" b="0"/>
              <a:pathLst>
                <a:path w="178100" h="333522">
                  <a:moveTo>
                    <a:pt x="48536" y="155955"/>
                  </a:moveTo>
                  <a:lnTo>
                    <a:pt x="46071" y="207798"/>
                  </a:lnTo>
                  <a:lnTo>
                    <a:pt x="36954" y="266151"/>
                  </a:lnTo>
                  <a:lnTo>
                    <a:pt x="19606" y="315961"/>
                  </a:lnTo>
                  <a:lnTo>
                    <a:pt x="9174" y="332160"/>
                  </a:lnTo>
                  <a:lnTo>
                    <a:pt x="5652" y="333521"/>
                  </a:lnTo>
                  <a:lnTo>
                    <a:pt x="3304" y="330731"/>
                  </a:lnTo>
                  <a:lnTo>
                    <a:pt x="0" y="301737"/>
                  </a:lnTo>
                  <a:lnTo>
                    <a:pt x="1076" y="271598"/>
                  </a:lnTo>
                  <a:lnTo>
                    <a:pt x="14369" y="214582"/>
                  </a:lnTo>
                  <a:lnTo>
                    <a:pt x="30589" y="158803"/>
                  </a:lnTo>
                  <a:lnTo>
                    <a:pt x="52524" y="104194"/>
                  </a:lnTo>
                  <a:lnTo>
                    <a:pt x="93093" y="40882"/>
                  </a:lnTo>
                  <a:lnTo>
                    <a:pt x="116903" y="15843"/>
                  </a:lnTo>
                  <a:lnTo>
                    <a:pt x="136552" y="2459"/>
                  </a:lnTo>
                  <a:lnTo>
                    <a:pt x="146969" y="0"/>
                  </a:lnTo>
                  <a:lnTo>
                    <a:pt x="168406" y="2198"/>
                  </a:lnTo>
                  <a:lnTo>
                    <a:pt x="174677" y="7222"/>
                  </a:lnTo>
                  <a:lnTo>
                    <a:pt x="177933" y="14270"/>
                  </a:lnTo>
                  <a:lnTo>
                    <a:pt x="178099" y="46789"/>
                  </a:lnTo>
                  <a:lnTo>
                    <a:pt x="173612" y="72303"/>
                  </a:lnTo>
                  <a:lnTo>
                    <a:pt x="150466" y="114474"/>
                  </a:lnTo>
                  <a:lnTo>
                    <a:pt x="145150" y="118131"/>
                  </a:lnTo>
                  <a:lnTo>
                    <a:pt x="139758" y="118719"/>
                  </a:lnTo>
                  <a:lnTo>
                    <a:pt x="134313" y="117263"/>
                  </a:lnTo>
                  <a:lnTo>
                    <a:pt x="129759" y="111669"/>
                  </a:lnTo>
                  <a:lnTo>
                    <a:pt x="122233" y="93126"/>
                  </a:lnTo>
                  <a:lnTo>
                    <a:pt x="120737" y="74406"/>
                  </a:lnTo>
                  <a:lnTo>
                    <a:pt x="123425" y="477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350027" y="249631"/>
              <a:ext cx="160932" cy="340697"/>
            </a:xfrm>
            <a:custGeom>
              <a:avLst/>
              <a:gdLst/>
              <a:ahLst/>
              <a:cxnLst/>
              <a:rect l="0" t="0" r="0" b="0"/>
              <a:pathLst>
                <a:path w="160932" h="340697">
                  <a:moveTo>
                    <a:pt x="52757" y="0"/>
                  </a:moveTo>
                  <a:lnTo>
                    <a:pt x="61592" y="8835"/>
                  </a:lnTo>
                  <a:lnTo>
                    <a:pt x="65929" y="23035"/>
                  </a:lnTo>
                  <a:lnTo>
                    <a:pt x="68714" y="75536"/>
                  </a:lnTo>
                  <a:lnTo>
                    <a:pt x="62621" y="129224"/>
                  </a:lnTo>
                  <a:lnTo>
                    <a:pt x="52515" y="183386"/>
                  </a:lnTo>
                  <a:lnTo>
                    <a:pt x="33139" y="245805"/>
                  </a:lnTo>
                  <a:lnTo>
                    <a:pt x="12621" y="302193"/>
                  </a:lnTo>
                  <a:lnTo>
                    <a:pt x="8433" y="305938"/>
                  </a:lnTo>
                  <a:lnTo>
                    <a:pt x="4717" y="304736"/>
                  </a:lnTo>
                  <a:lnTo>
                    <a:pt x="1315" y="300236"/>
                  </a:lnTo>
                  <a:lnTo>
                    <a:pt x="0" y="285375"/>
                  </a:lnTo>
                  <a:lnTo>
                    <a:pt x="6689" y="250118"/>
                  </a:lnTo>
                  <a:lnTo>
                    <a:pt x="10950" y="243484"/>
                  </a:lnTo>
                  <a:lnTo>
                    <a:pt x="23082" y="233647"/>
                  </a:lnTo>
                  <a:lnTo>
                    <a:pt x="29276" y="232504"/>
                  </a:lnTo>
                  <a:lnTo>
                    <a:pt x="35254" y="233590"/>
                  </a:lnTo>
                  <a:lnTo>
                    <a:pt x="46827" y="239729"/>
                  </a:lnTo>
                  <a:lnTo>
                    <a:pt x="58134" y="248620"/>
                  </a:lnTo>
                  <a:lnTo>
                    <a:pt x="74896" y="272857"/>
                  </a:lnTo>
                  <a:lnTo>
                    <a:pt x="96645" y="335951"/>
                  </a:lnTo>
                  <a:lnTo>
                    <a:pt x="97734" y="340462"/>
                  </a:lnTo>
                  <a:lnTo>
                    <a:pt x="97535" y="340696"/>
                  </a:lnTo>
                  <a:lnTo>
                    <a:pt x="96478" y="338078"/>
                  </a:lnTo>
                  <a:lnTo>
                    <a:pt x="103693" y="276757"/>
                  </a:lnTo>
                  <a:lnTo>
                    <a:pt x="113977" y="217288"/>
                  </a:lnTo>
                  <a:lnTo>
                    <a:pt x="125208" y="162710"/>
                  </a:lnTo>
                  <a:lnTo>
                    <a:pt x="131583" y="119049"/>
                  </a:lnTo>
                  <a:lnTo>
                    <a:pt x="135818" y="113575"/>
                  </a:lnTo>
                  <a:lnTo>
                    <a:pt x="141415" y="110850"/>
                  </a:lnTo>
                  <a:lnTo>
                    <a:pt x="160931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534454" y="457658"/>
              <a:ext cx="312944" cy="199706"/>
            </a:xfrm>
            <a:custGeom>
              <a:avLst/>
              <a:gdLst/>
              <a:ahLst/>
              <a:cxnLst/>
              <a:rect l="0" t="0" r="0" b="0"/>
              <a:pathLst>
                <a:path w="312944" h="199706">
                  <a:moveTo>
                    <a:pt x="68036" y="0"/>
                  </a:moveTo>
                  <a:lnTo>
                    <a:pt x="49031" y="14210"/>
                  </a:lnTo>
                  <a:lnTo>
                    <a:pt x="33024" y="35029"/>
                  </a:lnTo>
                  <a:lnTo>
                    <a:pt x="7179" y="95725"/>
                  </a:lnTo>
                  <a:lnTo>
                    <a:pt x="0" y="118666"/>
                  </a:lnTo>
                  <a:lnTo>
                    <a:pt x="1123" y="138725"/>
                  </a:lnTo>
                  <a:lnTo>
                    <a:pt x="4012" y="147957"/>
                  </a:lnTo>
                  <a:lnTo>
                    <a:pt x="14617" y="160680"/>
                  </a:lnTo>
                  <a:lnTo>
                    <a:pt x="21329" y="165367"/>
                  </a:lnTo>
                  <a:lnTo>
                    <a:pt x="38648" y="170575"/>
                  </a:lnTo>
                  <a:lnTo>
                    <a:pt x="48444" y="171964"/>
                  </a:lnTo>
                  <a:lnTo>
                    <a:pt x="64259" y="168576"/>
                  </a:lnTo>
                  <a:lnTo>
                    <a:pt x="86024" y="153807"/>
                  </a:lnTo>
                  <a:lnTo>
                    <a:pt x="100069" y="138625"/>
                  </a:lnTo>
                  <a:lnTo>
                    <a:pt x="109394" y="119550"/>
                  </a:lnTo>
                  <a:lnTo>
                    <a:pt x="115424" y="83602"/>
                  </a:lnTo>
                  <a:lnTo>
                    <a:pt x="112793" y="48090"/>
                  </a:lnTo>
                  <a:lnTo>
                    <a:pt x="101740" y="18563"/>
                  </a:lnTo>
                  <a:lnTo>
                    <a:pt x="96053" y="13300"/>
                  </a:lnTo>
                  <a:lnTo>
                    <a:pt x="89487" y="10716"/>
                  </a:lnTo>
                  <a:lnTo>
                    <a:pt x="82337" y="9917"/>
                  </a:lnTo>
                  <a:lnTo>
                    <a:pt x="79419" y="12159"/>
                  </a:lnTo>
                  <a:lnTo>
                    <a:pt x="79323" y="16427"/>
                  </a:lnTo>
                  <a:lnTo>
                    <a:pt x="81108" y="22046"/>
                  </a:lnTo>
                  <a:lnTo>
                    <a:pt x="86921" y="25792"/>
                  </a:lnTo>
                  <a:lnTo>
                    <a:pt x="127000" y="31804"/>
                  </a:lnTo>
                  <a:lnTo>
                    <a:pt x="146942" y="34475"/>
                  </a:lnTo>
                  <a:lnTo>
                    <a:pt x="161969" y="41826"/>
                  </a:lnTo>
                  <a:lnTo>
                    <a:pt x="165791" y="48224"/>
                  </a:lnTo>
                  <a:lnTo>
                    <a:pt x="167572" y="65195"/>
                  </a:lnTo>
                  <a:lnTo>
                    <a:pt x="163726" y="107993"/>
                  </a:lnTo>
                  <a:lnTo>
                    <a:pt x="165114" y="116374"/>
                  </a:lnTo>
                  <a:lnTo>
                    <a:pt x="168812" y="121037"/>
                  </a:lnTo>
                  <a:lnTo>
                    <a:pt x="174052" y="123221"/>
                  </a:lnTo>
                  <a:lnTo>
                    <a:pt x="180318" y="123752"/>
                  </a:lnTo>
                  <a:lnTo>
                    <a:pt x="222667" y="111319"/>
                  </a:lnTo>
                  <a:lnTo>
                    <a:pt x="274327" y="90085"/>
                  </a:lnTo>
                  <a:lnTo>
                    <a:pt x="283227" y="89642"/>
                  </a:lnTo>
                  <a:lnTo>
                    <a:pt x="300512" y="94082"/>
                  </a:lnTo>
                  <a:lnTo>
                    <a:pt x="306230" y="99704"/>
                  </a:lnTo>
                  <a:lnTo>
                    <a:pt x="312584" y="115812"/>
                  </a:lnTo>
                  <a:lnTo>
                    <a:pt x="312943" y="132833"/>
                  </a:lnTo>
                  <a:lnTo>
                    <a:pt x="305481" y="160475"/>
                  </a:lnTo>
                  <a:lnTo>
                    <a:pt x="28438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418660" y="565831"/>
              <a:ext cx="3541636" cy="416054"/>
            </a:xfrm>
            <a:custGeom>
              <a:avLst/>
              <a:gdLst/>
              <a:ahLst/>
              <a:cxnLst/>
              <a:rect l="0" t="0" r="0" b="0"/>
              <a:pathLst>
                <a:path w="3541636" h="416054">
                  <a:moveTo>
                    <a:pt x="13510" y="0"/>
                  </a:moveTo>
                  <a:lnTo>
                    <a:pt x="242" y="50147"/>
                  </a:lnTo>
                  <a:lnTo>
                    <a:pt x="0" y="96061"/>
                  </a:lnTo>
                  <a:lnTo>
                    <a:pt x="4732" y="113885"/>
                  </a:lnTo>
                  <a:lnTo>
                    <a:pt x="32466" y="155131"/>
                  </a:lnTo>
                  <a:lnTo>
                    <a:pt x="80282" y="196184"/>
                  </a:lnTo>
                  <a:lnTo>
                    <a:pt x="134440" y="222986"/>
                  </a:lnTo>
                  <a:lnTo>
                    <a:pt x="188471" y="243189"/>
                  </a:lnTo>
                  <a:lnTo>
                    <a:pt x="250397" y="262652"/>
                  </a:lnTo>
                  <a:lnTo>
                    <a:pt x="304969" y="271962"/>
                  </a:lnTo>
                  <a:lnTo>
                    <a:pt x="364682" y="278492"/>
                  </a:lnTo>
                  <a:lnTo>
                    <a:pt x="413421" y="286023"/>
                  </a:lnTo>
                  <a:lnTo>
                    <a:pt x="462995" y="289692"/>
                  </a:lnTo>
                  <a:lnTo>
                    <a:pt x="517234" y="290779"/>
                  </a:lnTo>
                  <a:lnTo>
                    <a:pt x="574294" y="291101"/>
                  </a:lnTo>
                  <a:lnTo>
                    <a:pt x="636607" y="286779"/>
                  </a:lnTo>
                  <a:lnTo>
                    <a:pt x="679991" y="284633"/>
                  </a:lnTo>
                  <a:lnTo>
                    <a:pt x="724852" y="283679"/>
                  </a:lnTo>
                  <a:lnTo>
                    <a:pt x="772527" y="283255"/>
                  </a:lnTo>
                  <a:lnTo>
                    <a:pt x="821453" y="283067"/>
                  </a:lnTo>
                  <a:lnTo>
                    <a:pt x="870935" y="282983"/>
                  </a:lnTo>
                  <a:lnTo>
                    <a:pt x="920663" y="282946"/>
                  </a:lnTo>
                  <a:lnTo>
                    <a:pt x="970501" y="282929"/>
                  </a:lnTo>
                  <a:lnTo>
                    <a:pt x="1020388" y="282922"/>
                  </a:lnTo>
                  <a:lnTo>
                    <a:pt x="1070298" y="282919"/>
                  </a:lnTo>
                  <a:lnTo>
                    <a:pt x="1120216" y="282917"/>
                  </a:lnTo>
                  <a:lnTo>
                    <a:pt x="1171064" y="282916"/>
                  </a:lnTo>
                  <a:lnTo>
                    <a:pt x="1224481" y="282916"/>
                  </a:lnTo>
                  <a:lnTo>
                    <a:pt x="1279041" y="282916"/>
                  </a:lnTo>
                  <a:lnTo>
                    <a:pt x="1335033" y="283840"/>
                  </a:lnTo>
                  <a:lnTo>
                    <a:pt x="1393819" y="287333"/>
                  </a:lnTo>
                  <a:lnTo>
                    <a:pt x="1451381" y="289502"/>
                  </a:lnTo>
                  <a:lnTo>
                    <a:pt x="1508707" y="290466"/>
                  </a:lnTo>
                  <a:lnTo>
                    <a:pt x="1568087" y="290894"/>
                  </a:lnTo>
                  <a:lnTo>
                    <a:pt x="1630843" y="291085"/>
                  </a:lnTo>
                  <a:lnTo>
                    <a:pt x="1663111" y="291135"/>
                  </a:lnTo>
                  <a:lnTo>
                    <a:pt x="1726085" y="291192"/>
                  </a:lnTo>
                  <a:lnTo>
                    <a:pt x="1787973" y="291217"/>
                  </a:lnTo>
                  <a:lnTo>
                    <a:pt x="1849380" y="291228"/>
                  </a:lnTo>
                  <a:lnTo>
                    <a:pt x="1910572" y="293698"/>
                  </a:lnTo>
                  <a:lnTo>
                    <a:pt x="1971669" y="296954"/>
                  </a:lnTo>
                  <a:lnTo>
                    <a:pt x="2032724" y="298401"/>
                  </a:lnTo>
                  <a:lnTo>
                    <a:pt x="2093760" y="296578"/>
                  </a:lnTo>
                  <a:lnTo>
                    <a:pt x="2154788" y="293611"/>
                  </a:lnTo>
                  <a:lnTo>
                    <a:pt x="2215812" y="292292"/>
                  </a:lnTo>
                  <a:lnTo>
                    <a:pt x="2276835" y="291706"/>
                  </a:lnTo>
                  <a:lnTo>
                    <a:pt x="2336932" y="291445"/>
                  </a:lnTo>
                  <a:lnTo>
                    <a:pt x="2394460" y="291330"/>
                  </a:lnTo>
                  <a:lnTo>
                    <a:pt x="2453312" y="291278"/>
                  </a:lnTo>
                  <a:lnTo>
                    <a:pt x="2512445" y="290331"/>
                  </a:lnTo>
                  <a:lnTo>
                    <a:pt x="2569545" y="286828"/>
                  </a:lnTo>
                  <a:lnTo>
                    <a:pt x="2628207" y="284654"/>
                  </a:lnTo>
                  <a:lnTo>
                    <a:pt x="2688179" y="283689"/>
                  </a:lnTo>
                  <a:lnTo>
                    <a:pt x="2748735" y="283259"/>
                  </a:lnTo>
                  <a:lnTo>
                    <a:pt x="2807083" y="285534"/>
                  </a:lnTo>
                  <a:lnTo>
                    <a:pt x="2864759" y="288702"/>
                  </a:lnTo>
                  <a:lnTo>
                    <a:pt x="2924293" y="290110"/>
                  </a:lnTo>
                  <a:lnTo>
                    <a:pt x="2979722" y="293202"/>
                  </a:lnTo>
                  <a:lnTo>
                    <a:pt x="3033019" y="298582"/>
                  </a:lnTo>
                  <a:lnTo>
                    <a:pt x="3087525" y="307137"/>
                  </a:lnTo>
                  <a:lnTo>
                    <a:pt x="3142569" y="314638"/>
                  </a:lnTo>
                  <a:lnTo>
                    <a:pt x="3196002" y="321053"/>
                  </a:lnTo>
                  <a:lnTo>
                    <a:pt x="3244404" y="326986"/>
                  </a:lnTo>
                  <a:lnTo>
                    <a:pt x="3288106" y="335170"/>
                  </a:lnTo>
                  <a:lnTo>
                    <a:pt x="3349096" y="350174"/>
                  </a:lnTo>
                  <a:lnTo>
                    <a:pt x="3405691" y="366331"/>
                  </a:lnTo>
                  <a:lnTo>
                    <a:pt x="3457592" y="382829"/>
                  </a:lnTo>
                  <a:lnTo>
                    <a:pt x="3515994" y="404970"/>
                  </a:lnTo>
                  <a:lnTo>
                    <a:pt x="3541635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1" name="Freeform 180"/>
          <p:cNvSpPr/>
          <p:nvPr/>
        </p:nvSpPr>
        <p:spPr>
          <a:xfrm>
            <a:off x="490942" y="4436407"/>
            <a:ext cx="299559" cy="23676"/>
          </a:xfrm>
          <a:custGeom>
            <a:avLst/>
            <a:gdLst/>
            <a:ahLst/>
            <a:cxnLst/>
            <a:rect l="0" t="0" r="0" b="0"/>
            <a:pathLst>
              <a:path w="299559" h="23676">
                <a:moveTo>
                  <a:pt x="0" y="23675"/>
                </a:moveTo>
                <a:lnTo>
                  <a:pt x="63398" y="22750"/>
                </a:lnTo>
                <a:lnTo>
                  <a:pt x="118990" y="10406"/>
                </a:lnTo>
                <a:lnTo>
                  <a:pt x="171947" y="5234"/>
                </a:lnTo>
                <a:lnTo>
                  <a:pt x="227403" y="0"/>
                </a:lnTo>
                <a:lnTo>
                  <a:pt x="278619" y="5467"/>
                </a:lnTo>
                <a:lnTo>
                  <a:pt x="299558" y="703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9" name="Group 198"/>
          <p:cNvGrpSpPr/>
          <p:nvPr/>
        </p:nvGrpSpPr>
        <p:grpSpPr>
          <a:xfrm>
            <a:off x="1422899" y="4093956"/>
            <a:ext cx="5277229" cy="715654"/>
            <a:chOff x="1422899" y="4093956"/>
            <a:chExt cx="5277229" cy="715654"/>
          </a:xfrm>
        </p:grpSpPr>
        <p:sp>
          <p:nvSpPr>
            <p:cNvPr id="182" name="Freeform 181"/>
            <p:cNvSpPr/>
            <p:nvPr/>
          </p:nvSpPr>
          <p:spPr>
            <a:xfrm>
              <a:off x="1422899" y="4208630"/>
              <a:ext cx="282917" cy="459479"/>
            </a:xfrm>
            <a:custGeom>
              <a:avLst/>
              <a:gdLst/>
              <a:ahLst/>
              <a:cxnLst/>
              <a:rect l="0" t="0" r="0" b="0"/>
              <a:pathLst>
                <a:path w="282917" h="459479">
                  <a:moveTo>
                    <a:pt x="0" y="459478"/>
                  </a:moveTo>
                  <a:lnTo>
                    <a:pt x="14193" y="399025"/>
                  </a:lnTo>
                  <a:lnTo>
                    <a:pt x="27780" y="338207"/>
                  </a:lnTo>
                  <a:lnTo>
                    <a:pt x="44077" y="284472"/>
                  </a:lnTo>
                  <a:lnTo>
                    <a:pt x="63025" y="229228"/>
                  </a:lnTo>
                  <a:lnTo>
                    <a:pt x="81979" y="173784"/>
                  </a:lnTo>
                  <a:lnTo>
                    <a:pt x="99325" y="118314"/>
                  </a:lnTo>
                  <a:lnTo>
                    <a:pt x="118914" y="60798"/>
                  </a:lnTo>
                  <a:lnTo>
                    <a:pt x="143886" y="1863"/>
                  </a:lnTo>
                  <a:lnTo>
                    <a:pt x="145851" y="0"/>
                  </a:lnTo>
                  <a:lnTo>
                    <a:pt x="147160" y="2456"/>
                  </a:lnTo>
                  <a:lnTo>
                    <a:pt x="148510" y="56214"/>
                  </a:lnTo>
                  <a:lnTo>
                    <a:pt x="143125" y="119197"/>
                  </a:lnTo>
                  <a:lnTo>
                    <a:pt x="141787" y="176223"/>
                  </a:lnTo>
                  <a:lnTo>
                    <a:pt x="145376" y="183733"/>
                  </a:lnTo>
                  <a:lnTo>
                    <a:pt x="151466" y="187814"/>
                  </a:lnTo>
                  <a:lnTo>
                    <a:pt x="159225" y="189611"/>
                  </a:lnTo>
                  <a:lnTo>
                    <a:pt x="166247" y="188960"/>
                  </a:lnTo>
                  <a:lnTo>
                    <a:pt x="178979" y="183305"/>
                  </a:lnTo>
                  <a:lnTo>
                    <a:pt x="220623" y="132498"/>
                  </a:lnTo>
                  <a:lnTo>
                    <a:pt x="247903" y="70486"/>
                  </a:lnTo>
                  <a:lnTo>
                    <a:pt x="259392" y="44047"/>
                  </a:lnTo>
                  <a:lnTo>
                    <a:pt x="261686" y="41991"/>
                  </a:lnTo>
                  <a:lnTo>
                    <a:pt x="263216" y="44318"/>
                  </a:lnTo>
                  <a:lnTo>
                    <a:pt x="263990" y="58615"/>
                  </a:lnTo>
                  <a:lnTo>
                    <a:pt x="258930" y="119802"/>
                  </a:lnTo>
                  <a:lnTo>
                    <a:pt x="252427" y="167987"/>
                  </a:lnTo>
                  <a:lnTo>
                    <a:pt x="250460" y="217681"/>
                  </a:lnTo>
                  <a:lnTo>
                    <a:pt x="249795" y="279709"/>
                  </a:lnTo>
                  <a:lnTo>
                    <a:pt x="249741" y="292479"/>
                  </a:lnTo>
                  <a:lnTo>
                    <a:pt x="252478" y="300068"/>
                  </a:lnTo>
                  <a:lnTo>
                    <a:pt x="257077" y="304203"/>
                  </a:lnTo>
                  <a:lnTo>
                    <a:pt x="262916" y="306035"/>
                  </a:lnTo>
                  <a:lnTo>
                    <a:pt x="267733" y="306332"/>
                  </a:lnTo>
                  <a:lnTo>
                    <a:pt x="282916" y="3013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780704" y="4260377"/>
              <a:ext cx="74891" cy="241685"/>
            </a:xfrm>
            <a:custGeom>
              <a:avLst/>
              <a:gdLst/>
              <a:ahLst/>
              <a:cxnLst/>
              <a:rect l="0" t="0" r="0" b="0"/>
              <a:pathLst>
                <a:path w="74891" h="241685">
                  <a:moveTo>
                    <a:pt x="0" y="191384"/>
                  </a:moveTo>
                  <a:lnTo>
                    <a:pt x="0" y="237711"/>
                  </a:lnTo>
                  <a:lnTo>
                    <a:pt x="925" y="241684"/>
                  </a:lnTo>
                  <a:lnTo>
                    <a:pt x="2466" y="241559"/>
                  </a:lnTo>
                  <a:lnTo>
                    <a:pt x="6643" y="233100"/>
                  </a:lnTo>
                  <a:lnTo>
                    <a:pt x="13269" y="204771"/>
                  </a:lnTo>
                  <a:lnTo>
                    <a:pt x="15643" y="157546"/>
                  </a:lnTo>
                  <a:lnTo>
                    <a:pt x="18911" y="98819"/>
                  </a:lnTo>
                  <a:lnTo>
                    <a:pt x="33484" y="35658"/>
                  </a:lnTo>
                  <a:lnTo>
                    <a:pt x="36191" y="26546"/>
                  </a:lnTo>
                  <a:lnTo>
                    <a:pt x="40770" y="19546"/>
                  </a:lnTo>
                  <a:lnTo>
                    <a:pt x="53253" y="9303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888878" y="4360229"/>
              <a:ext cx="108175" cy="216348"/>
            </a:xfrm>
            <a:custGeom>
              <a:avLst/>
              <a:gdLst/>
              <a:ahLst/>
              <a:cxnLst/>
              <a:rect l="0" t="0" r="0" b="0"/>
              <a:pathLst>
                <a:path w="108175" h="216348">
                  <a:moveTo>
                    <a:pt x="0" y="0"/>
                  </a:moveTo>
                  <a:lnTo>
                    <a:pt x="6586" y="29620"/>
                  </a:lnTo>
                  <a:lnTo>
                    <a:pt x="12289" y="85355"/>
                  </a:lnTo>
                  <a:lnTo>
                    <a:pt x="10967" y="95735"/>
                  </a:lnTo>
                  <a:lnTo>
                    <a:pt x="12858" y="101730"/>
                  </a:lnTo>
                  <a:lnTo>
                    <a:pt x="16893" y="104803"/>
                  </a:lnTo>
                  <a:lnTo>
                    <a:pt x="22357" y="105927"/>
                  </a:lnTo>
                  <a:lnTo>
                    <a:pt x="35824" y="102244"/>
                  </a:lnTo>
                  <a:lnTo>
                    <a:pt x="43298" y="98673"/>
                  </a:lnTo>
                  <a:lnTo>
                    <a:pt x="59000" y="97171"/>
                  </a:lnTo>
                  <a:lnTo>
                    <a:pt x="67070" y="98065"/>
                  </a:lnTo>
                  <a:lnTo>
                    <a:pt x="80968" y="106455"/>
                  </a:lnTo>
                  <a:lnTo>
                    <a:pt x="87263" y="112575"/>
                  </a:lnTo>
                  <a:lnTo>
                    <a:pt x="94257" y="129238"/>
                  </a:lnTo>
                  <a:lnTo>
                    <a:pt x="101827" y="189307"/>
                  </a:lnTo>
                  <a:lnTo>
                    <a:pt x="10817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188436" y="4143882"/>
              <a:ext cx="99853" cy="424362"/>
            </a:xfrm>
            <a:custGeom>
              <a:avLst/>
              <a:gdLst/>
              <a:ahLst/>
              <a:cxnLst/>
              <a:rect l="0" t="0" r="0" b="0"/>
              <a:pathLst>
                <a:path w="99853" h="424362">
                  <a:moveTo>
                    <a:pt x="99852" y="0"/>
                  </a:moveTo>
                  <a:lnTo>
                    <a:pt x="82183" y="4417"/>
                  </a:lnTo>
                  <a:lnTo>
                    <a:pt x="68577" y="16448"/>
                  </a:lnTo>
                  <a:lnTo>
                    <a:pt x="44775" y="58722"/>
                  </a:lnTo>
                  <a:lnTo>
                    <a:pt x="32271" y="98042"/>
                  </a:lnTo>
                  <a:lnTo>
                    <a:pt x="33050" y="157537"/>
                  </a:lnTo>
                  <a:lnTo>
                    <a:pt x="44713" y="213899"/>
                  </a:lnTo>
                  <a:lnTo>
                    <a:pt x="61050" y="273223"/>
                  </a:lnTo>
                  <a:lnTo>
                    <a:pt x="66084" y="335982"/>
                  </a:lnTo>
                  <a:lnTo>
                    <a:pt x="62007" y="369009"/>
                  </a:lnTo>
                  <a:lnTo>
                    <a:pt x="50527" y="397799"/>
                  </a:lnTo>
                  <a:lnTo>
                    <a:pt x="35414" y="419479"/>
                  </a:lnTo>
                  <a:lnTo>
                    <a:pt x="29156" y="422959"/>
                  </a:lnTo>
                  <a:lnTo>
                    <a:pt x="14807" y="424361"/>
                  </a:lnTo>
                  <a:lnTo>
                    <a:pt x="9871" y="421592"/>
                  </a:lnTo>
                  <a:lnTo>
                    <a:pt x="6581" y="416972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365096" y="4426798"/>
              <a:ext cx="13954" cy="134696"/>
            </a:xfrm>
            <a:custGeom>
              <a:avLst/>
              <a:gdLst/>
              <a:ahLst/>
              <a:cxnLst/>
              <a:rect l="0" t="0" r="0" b="0"/>
              <a:pathLst>
                <a:path w="13954" h="134696">
                  <a:moveTo>
                    <a:pt x="6403" y="0"/>
                  </a:moveTo>
                  <a:lnTo>
                    <a:pt x="13953" y="56772"/>
                  </a:lnTo>
                  <a:lnTo>
                    <a:pt x="12106" y="97644"/>
                  </a:lnTo>
                  <a:lnTo>
                    <a:pt x="3112" y="132700"/>
                  </a:lnTo>
                  <a:lnTo>
                    <a:pt x="1435" y="134695"/>
                  </a:lnTo>
                  <a:lnTo>
                    <a:pt x="317" y="132326"/>
                  </a:lnTo>
                  <a:lnTo>
                    <a:pt x="0" y="120757"/>
                  </a:lnTo>
                  <a:lnTo>
                    <a:pt x="640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404783" y="4301982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476282" y="4217769"/>
              <a:ext cx="352875" cy="408735"/>
            </a:xfrm>
            <a:custGeom>
              <a:avLst/>
              <a:gdLst/>
              <a:ahLst/>
              <a:cxnLst/>
              <a:rect l="0" t="0" r="0" b="0"/>
              <a:pathLst>
                <a:path w="352875" h="408735">
                  <a:moveTo>
                    <a:pt x="61638" y="150781"/>
                  </a:moveTo>
                  <a:lnTo>
                    <a:pt x="27921" y="212874"/>
                  </a:lnTo>
                  <a:lnTo>
                    <a:pt x="7203" y="266515"/>
                  </a:lnTo>
                  <a:lnTo>
                    <a:pt x="0" y="297458"/>
                  </a:lnTo>
                  <a:lnTo>
                    <a:pt x="1267" y="315824"/>
                  </a:lnTo>
                  <a:lnTo>
                    <a:pt x="4749" y="319982"/>
                  </a:lnTo>
                  <a:lnTo>
                    <a:pt x="9843" y="320904"/>
                  </a:lnTo>
                  <a:lnTo>
                    <a:pt x="21976" y="316998"/>
                  </a:lnTo>
                  <a:lnTo>
                    <a:pt x="33532" y="309099"/>
                  </a:lnTo>
                  <a:lnTo>
                    <a:pt x="42366" y="296959"/>
                  </a:lnTo>
                  <a:lnTo>
                    <a:pt x="71422" y="237685"/>
                  </a:lnTo>
                  <a:lnTo>
                    <a:pt x="90549" y="190407"/>
                  </a:lnTo>
                  <a:lnTo>
                    <a:pt x="98557" y="158516"/>
                  </a:lnTo>
                  <a:lnTo>
                    <a:pt x="115570" y="109270"/>
                  </a:lnTo>
                  <a:lnTo>
                    <a:pt x="126149" y="50865"/>
                  </a:lnTo>
                  <a:lnTo>
                    <a:pt x="140288" y="0"/>
                  </a:lnTo>
                  <a:lnTo>
                    <a:pt x="130242" y="59080"/>
                  </a:lnTo>
                  <a:lnTo>
                    <a:pt x="128608" y="116847"/>
                  </a:lnTo>
                  <a:lnTo>
                    <a:pt x="128325" y="171648"/>
                  </a:lnTo>
                  <a:lnTo>
                    <a:pt x="133948" y="234860"/>
                  </a:lnTo>
                  <a:lnTo>
                    <a:pt x="137612" y="275957"/>
                  </a:lnTo>
                  <a:lnTo>
                    <a:pt x="145022" y="297022"/>
                  </a:lnTo>
                  <a:lnTo>
                    <a:pt x="156945" y="310699"/>
                  </a:lnTo>
                  <a:lnTo>
                    <a:pt x="164007" y="315640"/>
                  </a:lnTo>
                  <a:lnTo>
                    <a:pt x="179251" y="318666"/>
                  </a:lnTo>
                  <a:lnTo>
                    <a:pt x="187199" y="318178"/>
                  </a:lnTo>
                  <a:lnTo>
                    <a:pt x="200962" y="312705"/>
                  </a:lnTo>
                  <a:lnTo>
                    <a:pt x="224864" y="294125"/>
                  </a:lnTo>
                  <a:lnTo>
                    <a:pt x="259375" y="240327"/>
                  </a:lnTo>
                  <a:lnTo>
                    <a:pt x="265091" y="223863"/>
                  </a:lnTo>
                  <a:lnTo>
                    <a:pt x="267632" y="204219"/>
                  </a:lnTo>
                  <a:lnTo>
                    <a:pt x="263830" y="188092"/>
                  </a:lnTo>
                  <a:lnTo>
                    <a:pt x="260227" y="181202"/>
                  </a:lnTo>
                  <a:lnTo>
                    <a:pt x="255051" y="180308"/>
                  </a:lnTo>
                  <a:lnTo>
                    <a:pt x="248828" y="183409"/>
                  </a:lnTo>
                  <a:lnTo>
                    <a:pt x="236365" y="195793"/>
                  </a:lnTo>
                  <a:lnTo>
                    <a:pt x="224151" y="220208"/>
                  </a:lnTo>
                  <a:lnTo>
                    <a:pt x="213276" y="282251"/>
                  </a:lnTo>
                  <a:lnTo>
                    <a:pt x="220802" y="323078"/>
                  </a:lnTo>
                  <a:lnTo>
                    <a:pt x="234743" y="351200"/>
                  </a:lnTo>
                  <a:lnTo>
                    <a:pt x="250585" y="371244"/>
                  </a:lnTo>
                  <a:lnTo>
                    <a:pt x="271407" y="384476"/>
                  </a:lnTo>
                  <a:lnTo>
                    <a:pt x="327089" y="404914"/>
                  </a:lnTo>
                  <a:lnTo>
                    <a:pt x="352874" y="408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154259" y="4152203"/>
              <a:ext cx="107593" cy="615759"/>
            </a:xfrm>
            <a:custGeom>
              <a:avLst/>
              <a:gdLst/>
              <a:ahLst/>
              <a:cxnLst/>
              <a:rect l="0" t="0" r="0" b="0"/>
              <a:pathLst>
                <a:path w="107593" h="615759">
                  <a:moveTo>
                    <a:pt x="107592" y="0"/>
                  </a:moveTo>
                  <a:lnTo>
                    <a:pt x="94340" y="8835"/>
                  </a:lnTo>
                  <a:lnTo>
                    <a:pt x="77264" y="36415"/>
                  </a:lnTo>
                  <a:lnTo>
                    <a:pt x="58420" y="94044"/>
                  </a:lnTo>
                  <a:lnTo>
                    <a:pt x="46720" y="147502"/>
                  </a:lnTo>
                  <a:lnTo>
                    <a:pt x="29787" y="209220"/>
                  </a:lnTo>
                  <a:lnTo>
                    <a:pt x="19614" y="259230"/>
                  </a:lnTo>
                  <a:lnTo>
                    <a:pt x="11669" y="313702"/>
                  </a:lnTo>
                  <a:lnTo>
                    <a:pt x="7979" y="365386"/>
                  </a:lnTo>
                  <a:lnTo>
                    <a:pt x="2366" y="414909"/>
                  </a:lnTo>
                  <a:lnTo>
                    <a:pt x="0" y="473526"/>
                  </a:lnTo>
                  <a:lnTo>
                    <a:pt x="3951" y="525203"/>
                  </a:lnTo>
                  <a:lnTo>
                    <a:pt x="15451" y="555334"/>
                  </a:lnTo>
                  <a:lnTo>
                    <a:pt x="46761" y="595664"/>
                  </a:lnTo>
                  <a:lnTo>
                    <a:pt x="82629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415385" y="4418477"/>
              <a:ext cx="350863" cy="391133"/>
            </a:xfrm>
            <a:custGeom>
              <a:avLst/>
              <a:gdLst/>
              <a:ahLst/>
              <a:cxnLst/>
              <a:rect l="0" t="0" r="0" b="0"/>
              <a:pathLst>
                <a:path w="350863" h="391133">
                  <a:moveTo>
                    <a:pt x="12887" y="0"/>
                  </a:moveTo>
                  <a:lnTo>
                    <a:pt x="8470" y="62326"/>
                  </a:lnTo>
                  <a:lnTo>
                    <a:pt x="4412" y="118053"/>
                  </a:lnTo>
                  <a:lnTo>
                    <a:pt x="0" y="144899"/>
                  </a:lnTo>
                  <a:lnTo>
                    <a:pt x="11611" y="89277"/>
                  </a:lnTo>
                  <a:lnTo>
                    <a:pt x="31222" y="49446"/>
                  </a:lnTo>
                  <a:lnTo>
                    <a:pt x="37129" y="44984"/>
                  </a:lnTo>
                  <a:lnTo>
                    <a:pt x="53555" y="42490"/>
                  </a:lnTo>
                  <a:lnTo>
                    <a:pt x="60340" y="45893"/>
                  </a:lnTo>
                  <a:lnTo>
                    <a:pt x="70343" y="59536"/>
                  </a:lnTo>
                  <a:lnTo>
                    <a:pt x="81173" y="88010"/>
                  </a:lnTo>
                  <a:lnTo>
                    <a:pt x="85820" y="124286"/>
                  </a:lnTo>
                  <a:lnTo>
                    <a:pt x="89246" y="130934"/>
                  </a:lnTo>
                  <a:lnTo>
                    <a:pt x="94303" y="133517"/>
                  </a:lnTo>
                  <a:lnTo>
                    <a:pt x="100449" y="133391"/>
                  </a:lnTo>
                  <a:lnTo>
                    <a:pt x="114674" y="123387"/>
                  </a:lnTo>
                  <a:lnTo>
                    <a:pt x="141988" y="91249"/>
                  </a:lnTo>
                  <a:lnTo>
                    <a:pt x="147032" y="88570"/>
                  </a:lnTo>
                  <a:lnTo>
                    <a:pt x="151319" y="89556"/>
                  </a:lnTo>
                  <a:lnTo>
                    <a:pt x="155101" y="92988"/>
                  </a:lnTo>
                  <a:lnTo>
                    <a:pt x="159304" y="109129"/>
                  </a:lnTo>
                  <a:lnTo>
                    <a:pt x="159204" y="139275"/>
                  </a:lnTo>
                  <a:lnTo>
                    <a:pt x="155304" y="178728"/>
                  </a:lnTo>
                  <a:lnTo>
                    <a:pt x="158683" y="183871"/>
                  </a:lnTo>
                  <a:lnTo>
                    <a:pt x="164633" y="185451"/>
                  </a:lnTo>
                  <a:lnTo>
                    <a:pt x="172298" y="184654"/>
                  </a:lnTo>
                  <a:lnTo>
                    <a:pt x="179258" y="180426"/>
                  </a:lnTo>
                  <a:lnTo>
                    <a:pt x="213864" y="132458"/>
                  </a:lnTo>
                  <a:lnTo>
                    <a:pt x="242848" y="77631"/>
                  </a:lnTo>
                  <a:lnTo>
                    <a:pt x="248229" y="65013"/>
                  </a:lnTo>
                  <a:lnTo>
                    <a:pt x="248369" y="65531"/>
                  </a:lnTo>
                  <a:lnTo>
                    <a:pt x="246615" y="84444"/>
                  </a:lnTo>
                  <a:lnTo>
                    <a:pt x="242104" y="137922"/>
                  </a:lnTo>
                  <a:lnTo>
                    <a:pt x="247589" y="156528"/>
                  </a:lnTo>
                  <a:lnTo>
                    <a:pt x="252566" y="161674"/>
                  </a:lnTo>
                  <a:lnTo>
                    <a:pt x="258657" y="164181"/>
                  </a:lnTo>
                  <a:lnTo>
                    <a:pt x="265491" y="164928"/>
                  </a:lnTo>
                  <a:lnTo>
                    <a:pt x="271897" y="162652"/>
                  </a:lnTo>
                  <a:lnTo>
                    <a:pt x="305541" y="131544"/>
                  </a:lnTo>
                  <a:lnTo>
                    <a:pt x="342593" y="83070"/>
                  </a:lnTo>
                  <a:lnTo>
                    <a:pt x="346412" y="82192"/>
                  </a:lnTo>
                  <a:lnTo>
                    <a:pt x="348958" y="86230"/>
                  </a:lnTo>
                  <a:lnTo>
                    <a:pt x="350862" y="103968"/>
                  </a:lnTo>
                  <a:lnTo>
                    <a:pt x="344551" y="160556"/>
                  </a:lnTo>
                  <a:lnTo>
                    <a:pt x="338819" y="220736"/>
                  </a:lnTo>
                  <a:lnTo>
                    <a:pt x="337686" y="277139"/>
                  </a:lnTo>
                  <a:lnTo>
                    <a:pt x="333027" y="337845"/>
                  </a:lnTo>
                  <a:lnTo>
                    <a:pt x="322297" y="372867"/>
                  </a:lnTo>
                  <a:lnTo>
                    <a:pt x="313434" y="386380"/>
                  </a:lnTo>
                  <a:lnTo>
                    <a:pt x="307557" y="389799"/>
                  </a:lnTo>
                  <a:lnTo>
                    <a:pt x="293630" y="391132"/>
                  </a:lnTo>
                  <a:lnTo>
                    <a:pt x="280661" y="386177"/>
                  </a:lnTo>
                  <a:lnTo>
                    <a:pt x="268732" y="376886"/>
                  </a:lnTo>
                  <a:lnTo>
                    <a:pt x="257267" y="363512"/>
                  </a:lnTo>
                  <a:lnTo>
                    <a:pt x="250939" y="343391"/>
                  </a:lnTo>
                  <a:lnTo>
                    <a:pt x="249976" y="320888"/>
                  </a:lnTo>
                  <a:lnTo>
                    <a:pt x="255711" y="301641"/>
                  </a:lnTo>
                  <a:lnTo>
                    <a:pt x="264424" y="288772"/>
                  </a:lnTo>
                  <a:lnTo>
                    <a:pt x="27916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052464" y="4167501"/>
              <a:ext cx="137852" cy="374231"/>
            </a:xfrm>
            <a:custGeom>
              <a:avLst/>
              <a:gdLst/>
              <a:ahLst/>
              <a:cxnLst/>
              <a:rect l="0" t="0" r="0" b="0"/>
              <a:pathLst>
                <a:path w="137852" h="374231">
                  <a:moveTo>
                    <a:pt x="33171" y="167765"/>
                  </a:moveTo>
                  <a:lnTo>
                    <a:pt x="33171" y="217954"/>
                  </a:lnTo>
                  <a:lnTo>
                    <a:pt x="30705" y="267695"/>
                  </a:lnTo>
                  <a:lnTo>
                    <a:pt x="26006" y="329784"/>
                  </a:lnTo>
                  <a:lnTo>
                    <a:pt x="20775" y="368118"/>
                  </a:lnTo>
                  <a:lnTo>
                    <a:pt x="18435" y="373450"/>
                  </a:lnTo>
                  <a:lnTo>
                    <a:pt x="15950" y="374230"/>
                  </a:lnTo>
                  <a:lnTo>
                    <a:pt x="13369" y="371977"/>
                  </a:lnTo>
                  <a:lnTo>
                    <a:pt x="6422" y="314565"/>
                  </a:lnTo>
                  <a:lnTo>
                    <a:pt x="747" y="255959"/>
                  </a:lnTo>
                  <a:lnTo>
                    <a:pt x="0" y="198567"/>
                  </a:lnTo>
                  <a:lnTo>
                    <a:pt x="6552" y="137723"/>
                  </a:lnTo>
                  <a:lnTo>
                    <a:pt x="23867" y="77243"/>
                  </a:lnTo>
                  <a:lnTo>
                    <a:pt x="39825" y="36471"/>
                  </a:lnTo>
                  <a:lnTo>
                    <a:pt x="52770" y="18805"/>
                  </a:lnTo>
                  <a:lnTo>
                    <a:pt x="70235" y="6640"/>
                  </a:lnTo>
                  <a:lnTo>
                    <a:pt x="89399" y="0"/>
                  </a:lnTo>
                  <a:lnTo>
                    <a:pt x="107163" y="130"/>
                  </a:lnTo>
                  <a:lnTo>
                    <a:pt x="121838" y="8201"/>
                  </a:lnTo>
                  <a:lnTo>
                    <a:pt x="128340" y="14236"/>
                  </a:lnTo>
                  <a:lnTo>
                    <a:pt x="135564" y="33270"/>
                  </a:lnTo>
                  <a:lnTo>
                    <a:pt x="137851" y="55289"/>
                  </a:lnTo>
                  <a:lnTo>
                    <a:pt x="129424" y="100630"/>
                  </a:lnTo>
                  <a:lnTo>
                    <a:pt x="117267" y="125992"/>
                  </a:lnTo>
                  <a:lnTo>
                    <a:pt x="66455" y="1844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199961" y="4390935"/>
              <a:ext cx="135306" cy="139273"/>
            </a:xfrm>
            <a:custGeom>
              <a:avLst/>
              <a:gdLst/>
              <a:ahLst/>
              <a:cxnLst/>
              <a:rect l="0" t="0" r="0" b="0"/>
              <a:pathLst>
                <a:path w="135306" h="139273">
                  <a:moveTo>
                    <a:pt x="102021" y="27542"/>
                  </a:moveTo>
                  <a:lnTo>
                    <a:pt x="93186" y="14290"/>
                  </a:lnTo>
                  <a:lnTo>
                    <a:pt x="81452" y="5318"/>
                  </a:lnTo>
                  <a:lnTo>
                    <a:pt x="74440" y="1631"/>
                  </a:lnTo>
                  <a:lnTo>
                    <a:pt x="54321" y="0"/>
                  </a:lnTo>
                  <a:lnTo>
                    <a:pt x="42484" y="860"/>
                  </a:lnTo>
                  <a:lnTo>
                    <a:pt x="24401" y="9211"/>
                  </a:lnTo>
                  <a:lnTo>
                    <a:pt x="11125" y="22168"/>
                  </a:lnTo>
                  <a:lnTo>
                    <a:pt x="2143" y="37173"/>
                  </a:lnTo>
                  <a:lnTo>
                    <a:pt x="0" y="55553"/>
                  </a:lnTo>
                  <a:lnTo>
                    <a:pt x="723" y="65631"/>
                  </a:lnTo>
                  <a:lnTo>
                    <a:pt x="3978" y="73275"/>
                  </a:lnTo>
                  <a:lnTo>
                    <a:pt x="14992" y="84234"/>
                  </a:lnTo>
                  <a:lnTo>
                    <a:pt x="31598" y="89720"/>
                  </a:lnTo>
                  <a:lnTo>
                    <a:pt x="81344" y="101100"/>
                  </a:lnTo>
                  <a:lnTo>
                    <a:pt x="96221" y="109852"/>
                  </a:lnTo>
                  <a:lnTo>
                    <a:pt x="100004" y="116624"/>
                  </a:lnTo>
                  <a:lnTo>
                    <a:pt x="101741" y="134011"/>
                  </a:lnTo>
                  <a:lnTo>
                    <a:pt x="104608" y="138277"/>
                  </a:lnTo>
                  <a:lnTo>
                    <a:pt x="109293" y="139272"/>
                  </a:lnTo>
                  <a:lnTo>
                    <a:pt x="115190" y="138087"/>
                  </a:lnTo>
                  <a:lnTo>
                    <a:pt x="124208" y="131838"/>
                  </a:lnTo>
                  <a:lnTo>
                    <a:pt x="135305" y="1190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281822" y="4376871"/>
              <a:ext cx="311397" cy="307473"/>
            </a:xfrm>
            <a:custGeom>
              <a:avLst/>
              <a:gdLst/>
              <a:ahLst/>
              <a:cxnLst/>
              <a:rect l="0" t="0" r="0" b="0"/>
              <a:pathLst>
                <a:path w="311397" h="307473">
                  <a:moveTo>
                    <a:pt x="103370" y="0"/>
                  </a:moveTo>
                  <a:lnTo>
                    <a:pt x="96784" y="29620"/>
                  </a:lnTo>
                  <a:lnTo>
                    <a:pt x="100997" y="92488"/>
                  </a:lnTo>
                  <a:lnTo>
                    <a:pt x="102901" y="145482"/>
                  </a:lnTo>
                  <a:lnTo>
                    <a:pt x="103278" y="204404"/>
                  </a:lnTo>
                  <a:lnTo>
                    <a:pt x="100893" y="265432"/>
                  </a:lnTo>
                  <a:lnTo>
                    <a:pt x="98945" y="276807"/>
                  </a:lnTo>
                  <a:lnTo>
                    <a:pt x="89384" y="294378"/>
                  </a:lnTo>
                  <a:lnTo>
                    <a:pt x="82952" y="301652"/>
                  </a:lnTo>
                  <a:lnTo>
                    <a:pt x="74965" y="305577"/>
                  </a:lnTo>
                  <a:lnTo>
                    <a:pt x="56229" y="307472"/>
                  </a:lnTo>
                  <a:lnTo>
                    <a:pt x="24889" y="303341"/>
                  </a:lnTo>
                  <a:lnTo>
                    <a:pt x="8085" y="296308"/>
                  </a:lnTo>
                  <a:lnTo>
                    <a:pt x="1015" y="291844"/>
                  </a:lnTo>
                  <a:lnTo>
                    <a:pt x="0" y="287019"/>
                  </a:lnTo>
                  <a:lnTo>
                    <a:pt x="3022" y="281953"/>
                  </a:lnTo>
                  <a:lnTo>
                    <a:pt x="58982" y="242961"/>
                  </a:lnTo>
                  <a:lnTo>
                    <a:pt x="119850" y="202576"/>
                  </a:lnTo>
                  <a:lnTo>
                    <a:pt x="180082" y="163653"/>
                  </a:lnTo>
                  <a:lnTo>
                    <a:pt x="201914" y="146083"/>
                  </a:lnTo>
                  <a:lnTo>
                    <a:pt x="237857" y="90231"/>
                  </a:lnTo>
                  <a:lnTo>
                    <a:pt x="238332" y="83268"/>
                  </a:lnTo>
                  <a:lnTo>
                    <a:pt x="233928" y="70601"/>
                  </a:lnTo>
                  <a:lnTo>
                    <a:pt x="229240" y="67408"/>
                  </a:lnTo>
                  <a:lnTo>
                    <a:pt x="216635" y="66325"/>
                  </a:lnTo>
                  <a:lnTo>
                    <a:pt x="204253" y="71392"/>
                  </a:lnTo>
                  <a:lnTo>
                    <a:pt x="198362" y="75331"/>
                  </a:lnTo>
                  <a:lnTo>
                    <a:pt x="181237" y="98546"/>
                  </a:lnTo>
                  <a:lnTo>
                    <a:pt x="173286" y="128846"/>
                  </a:lnTo>
                  <a:lnTo>
                    <a:pt x="174944" y="138598"/>
                  </a:lnTo>
                  <a:lnTo>
                    <a:pt x="184183" y="156829"/>
                  </a:lnTo>
                  <a:lnTo>
                    <a:pt x="197534" y="169246"/>
                  </a:lnTo>
                  <a:lnTo>
                    <a:pt x="204978" y="173852"/>
                  </a:lnTo>
                  <a:lnTo>
                    <a:pt x="237541" y="180334"/>
                  </a:lnTo>
                  <a:lnTo>
                    <a:pt x="260697" y="174454"/>
                  </a:lnTo>
                  <a:lnTo>
                    <a:pt x="311396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485045" y="4093956"/>
              <a:ext cx="257737" cy="640722"/>
            </a:xfrm>
            <a:custGeom>
              <a:avLst/>
              <a:gdLst/>
              <a:ahLst/>
              <a:cxnLst/>
              <a:rect l="0" t="0" r="0" b="0"/>
              <a:pathLst>
                <a:path w="257737" h="640722">
                  <a:moveTo>
                    <a:pt x="208026" y="0"/>
                  </a:moveTo>
                  <a:lnTo>
                    <a:pt x="226772" y="34745"/>
                  </a:lnTo>
                  <a:lnTo>
                    <a:pt x="241222" y="86599"/>
                  </a:lnTo>
                  <a:lnTo>
                    <a:pt x="252388" y="139353"/>
                  </a:lnTo>
                  <a:lnTo>
                    <a:pt x="256854" y="194290"/>
                  </a:lnTo>
                  <a:lnTo>
                    <a:pt x="257736" y="249657"/>
                  </a:lnTo>
                  <a:lnTo>
                    <a:pt x="253493" y="300693"/>
                  </a:lnTo>
                  <a:lnTo>
                    <a:pt x="238623" y="364175"/>
                  </a:lnTo>
                  <a:lnTo>
                    <a:pt x="218938" y="421343"/>
                  </a:lnTo>
                  <a:lnTo>
                    <a:pt x="193769" y="477039"/>
                  </a:lnTo>
                  <a:lnTo>
                    <a:pt x="156422" y="536474"/>
                  </a:lnTo>
                  <a:lnTo>
                    <a:pt x="105859" y="596993"/>
                  </a:lnTo>
                  <a:lnTo>
                    <a:pt x="82525" y="612663"/>
                  </a:lnTo>
                  <a:lnTo>
                    <a:pt x="22517" y="632128"/>
                  </a:lnTo>
                  <a:lnTo>
                    <a:pt x="0" y="6407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294333" y="4407231"/>
              <a:ext cx="272449" cy="202631"/>
            </a:xfrm>
            <a:custGeom>
              <a:avLst/>
              <a:gdLst/>
              <a:ahLst/>
              <a:cxnLst/>
              <a:rect l="0" t="0" r="0" b="0"/>
              <a:pathLst>
                <a:path w="272449" h="202631">
                  <a:moveTo>
                    <a:pt x="47780" y="2925"/>
                  </a:moveTo>
                  <a:lnTo>
                    <a:pt x="28775" y="17135"/>
                  </a:lnTo>
                  <a:lnTo>
                    <a:pt x="17452" y="30505"/>
                  </a:lnTo>
                  <a:lnTo>
                    <a:pt x="5099" y="62461"/>
                  </a:lnTo>
                  <a:lnTo>
                    <a:pt x="0" y="96790"/>
                  </a:lnTo>
                  <a:lnTo>
                    <a:pt x="2907" y="125966"/>
                  </a:lnTo>
                  <a:lnTo>
                    <a:pt x="9653" y="141129"/>
                  </a:lnTo>
                  <a:lnTo>
                    <a:pt x="14041" y="147760"/>
                  </a:lnTo>
                  <a:lnTo>
                    <a:pt x="20665" y="150333"/>
                  </a:lnTo>
                  <a:lnTo>
                    <a:pt x="37886" y="148260"/>
                  </a:lnTo>
                  <a:lnTo>
                    <a:pt x="52936" y="138709"/>
                  </a:lnTo>
                  <a:lnTo>
                    <a:pt x="71806" y="115273"/>
                  </a:lnTo>
                  <a:lnTo>
                    <a:pt x="90330" y="74221"/>
                  </a:lnTo>
                  <a:lnTo>
                    <a:pt x="95521" y="41513"/>
                  </a:lnTo>
                  <a:lnTo>
                    <a:pt x="91804" y="21924"/>
                  </a:lnTo>
                  <a:lnTo>
                    <a:pt x="88224" y="12817"/>
                  </a:lnTo>
                  <a:lnTo>
                    <a:pt x="82139" y="6746"/>
                  </a:lnTo>
                  <a:lnTo>
                    <a:pt x="65516" y="0"/>
                  </a:lnTo>
                  <a:lnTo>
                    <a:pt x="57755" y="50"/>
                  </a:lnTo>
                  <a:lnTo>
                    <a:pt x="44200" y="5037"/>
                  </a:lnTo>
                  <a:lnTo>
                    <a:pt x="26174" y="18241"/>
                  </a:lnTo>
                  <a:lnTo>
                    <a:pt x="26904" y="21456"/>
                  </a:lnTo>
                  <a:lnTo>
                    <a:pt x="40043" y="25029"/>
                  </a:lnTo>
                  <a:lnTo>
                    <a:pt x="96779" y="27511"/>
                  </a:lnTo>
                  <a:lnTo>
                    <a:pt x="118559" y="29570"/>
                  </a:lnTo>
                  <a:lnTo>
                    <a:pt x="137485" y="36648"/>
                  </a:lnTo>
                  <a:lnTo>
                    <a:pt x="159316" y="55447"/>
                  </a:lnTo>
                  <a:lnTo>
                    <a:pt x="166693" y="73112"/>
                  </a:lnTo>
                  <a:lnTo>
                    <a:pt x="171430" y="119004"/>
                  </a:lnTo>
                  <a:lnTo>
                    <a:pt x="167833" y="150115"/>
                  </a:lnTo>
                  <a:lnTo>
                    <a:pt x="169420" y="154676"/>
                  </a:lnTo>
                  <a:lnTo>
                    <a:pt x="173252" y="155868"/>
                  </a:lnTo>
                  <a:lnTo>
                    <a:pt x="178581" y="154813"/>
                  </a:lnTo>
                  <a:lnTo>
                    <a:pt x="189433" y="146245"/>
                  </a:lnTo>
                  <a:lnTo>
                    <a:pt x="232498" y="91331"/>
                  </a:lnTo>
                  <a:lnTo>
                    <a:pt x="240268" y="88674"/>
                  </a:lnTo>
                  <a:lnTo>
                    <a:pt x="256297" y="90654"/>
                  </a:lnTo>
                  <a:lnTo>
                    <a:pt x="261681" y="95620"/>
                  </a:lnTo>
                  <a:lnTo>
                    <a:pt x="267662" y="110999"/>
                  </a:lnTo>
                  <a:lnTo>
                    <a:pt x="270578" y="150082"/>
                  </a:lnTo>
                  <a:lnTo>
                    <a:pt x="268141" y="185470"/>
                  </a:lnTo>
                  <a:lnTo>
                    <a:pt x="271172" y="200935"/>
                  </a:lnTo>
                  <a:lnTo>
                    <a:pt x="272448" y="2026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066044" y="4185487"/>
              <a:ext cx="241311" cy="374342"/>
            </a:xfrm>
            <a:custGeom>
              <a:avLst/>
              <a:gdLst/>
              <a:ahLst/>
              <a:cxnLst/>
              <a:rect l="0" t="0" r="0" b="0"/>
              <a:pathLst>
                <a:path w="241311" h="374342">
                  <a:moveTo>
                    <a:pt x="0" y="0"/>
                  </a:moveTo>
                  <a:lnTo>
                    <a:pt x="4794" y="57680"/>
                  </a:lnTo>
                  <a:lnTo>
                    <a:pt x="542" y="114767"/>
                  </a:lnTo>
                  <a:lnTo>
                    <a:pt x="71" y="169332"/>
                  </a:lnTo>
                  <a:lnTo>
                    <a:pt x="4439" y="206938"/>
                  </a:lnTo>
                  <a:lnTo>
                    <a:pt x="8507" y="216546"/>
                  </a:lnTo>
                  <a:lnTo>
                    <a:pt x="20423" y="229688"/>
                  </a:lnTo>
                  <a:lnTo>
                    <a:pt x="26559" y="231713"/>
                  </a:lnTo>
                  <a:lnTo>
                    <a:pt x="32499" y="231214"/>
                  </a:lnTo>
                  <a:lnTo>
                    <a:pt x="38308" y="229032"/>
                  </a:lnTo>
                  <a:lnTo>
                    <a:pt x="44954" y="230351"/>
                  </a:lnTo>
                  <a:lnTo>
                    <a:pt x="59736" y="239213"/>
                  </a:lnTo>
                  <a:lnTo>
                    <a:pt x="79234" y="268632"/>
                  </a:lnTo>
                  <a:lnTo>
                    <a:pt x="95745" y="325706"/>
                  </a:lnTo>
                  <a:lnTo>
                    <a:pt x="102033" y="354325"/>
                  </a:lnTo>
                  <a:lnTo>
                    <a:pt x="107778" y="363807"/>
                  </a:lnTo>
                  <a:lnTo>
                    <a:pt x="115307" y="370127"/>
                  </a:lnTo>
                  <a:lnTo>
                    <a:pt x="124024" y="374341"/>
                  </a:lnTo>
                  <a:lnTo>
                    <a:pt x="132609" y="373452"/>
                  </a:lnTo>
                  <a:lnTo>
                    <a:pt x="149544" y="362602"/>
                  </a:lnTo>
                  <a:lnTo>
                    <a:pt x="165838" y="340119"/>
                  </a:lnTo>
                  <a:lnTo>
                    <a:pt x="189960" y="286728"/>
                  </a:lnTo>
                  <a:lnTo>
                    <a:pt x="207473" y="232761"/>
                  </a:lnTo>
                  <a:lnTo>
                    <a:pt x="221822" y="177486"/>
                  </a:lnTo>
                  <a:lnTo>
                    <a:pt x="231336" y="117621"/>
                  </a:lnTo>
                  <a:lnTo>
                    <a:pt x="24131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357281" y="4392578"/>
              <a:ext cx="108175" cy="181229"/>
            </a:xfrm>
            <a:custGeom>
              <a:avLst/>
              <a:gdLst/>
              <a:ahLst/>
              <a:cxnLst/>
              <a:rect l="0" t="0" r="0" b="0"/>
              <a:pathLst>
                <a:path w="108175" h="181229">
                  <a:moveTo>
                    <a:pt x="0" y="100788"/>
                  </a:moveTo>
                  <a:lnTo>
                    <a:pt x="24723" y="79934"/>
                  </a:lnTo>
                  <a:lnTo>
                    <a:pt x="55076" y="30526"/>
                  </a:lnTo>
                  <a:lnTo>
                    <a:pt x="58995" y="11313"/>
                  </a:lnTo>
                  <a:lnTo>
                    <a:pt x="58746" y="2306"/>
                  </a:lnTo>
                  <a:lnTo>
                    <a:pt x="56731" y="0"/>
                  </a:lnTo>
                  <a:lnTo>
                    <a:pt x="53538" y="2161"/>
                  </a:lnTo>
                  <a:lnTo>
                    <a:pt x="27015" y="43379"/>
                  </a:lnTo>
                  <a:lnTo>
                    <a:pt x="8501" y="106523"/>
                  </a:lnTo>
                  <a:lnTo>
                    <a:pt x="4984" y="145017"/>
                  </a:lnTo>
                  <a:lnTo>
                    <a:pt x="6096" y="155237"/>
                  </a:lnTo>
                  <a:lnTo>
                    <a:pt x="14729" y="171524"/>
                  </a:lnTo>
                  <a:lnTo>
                    <a:pt x="20914" y="178456"/>
                  </a:lnTo>
                  <a:lnTo>
                    <a:pt x="30585" y="181228"/>
                  </a:lnTo>
                  <a:lnTo>
                    <a:pt x="56123" y="179377"/>
                  </a:lnTo>
                  <a:lnTo>
                    <a:pt x="78568" y="169925"/>
                  </a:lnTo>
                  <a:lnTo>
                    <a:pt x="108174" y="1507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532938" y="4285340"/>
              <a:ext cx="167190" cy="382834"/>
            </a:xfrm>
            <a:custGeom>
              <a:avLst/>
              <a:gdLst/>
              <a:ahLst/>
              <a:cxnLst/>
              <a:rect l="0" t="0" r="0" b="0"/>
              <a:pathLst>
                <a:path w="167190" h="382834">
                  <a:moveTo>
                    <a:pt x="7406" y="0"/>
                  </a:moveTo>
                  <a:lnTo>
                    <a:pt x="2989" y="13252"/>
                  </a:lnTo>
                  <a:lnTo>
                    <a:pt x="3720" y="72799"/>
                  </a:lnTo>
                  <a:lnTo>
                    <a:pt x="0" y="132107"/>
                  </a:lnTo>
                  <a:lnTo>
                    <a:pt x="3774" y="182758"/>
                  </a:lnTo>
                  <a:lnTo>
                    <a:pt x="6330" y="224064"/>
                  </a:lnTo>
                  <a:lnTo>
                    <a:pt x="9463" y="231662"/>
                  </a:lnTo>
                  <a:lnTo>
                    <a:pt x="14324" y="235803"/>
                  </a:lnTo>
                  <a:lnTo>
                    <a:pt x="20339" y="237639"/>
                  </a:lnTo>
                  <a:lnTo>
                    <a:pt x="34419" y="234748"/>
                  </a:lnTo>
                  <a:lnTo>
                    <a:pt x="74894" y="222242"/>
                  </a:lnTo>
                  <a:lnTo>
                    <a:pt x="109483" y="218094"/>
                  </a:lnTo>
                  <a:lnTo>
                    <a:pt x="127047" y="222055"/>
                  </a:lnTo>
                  <a:lnTo>
                    <a:pt x="153389" y="239664"/>
                  </a:lnTo>
                  <a:lnTo>
                    <a:pt x="162586" y="255063"/>
                  </a:lnTo>
                  <a:lnTo>
                    <a:pt x="166333" y="264347"/>
                  </a:lnTo>
                  <a:lnTo>
                    <a:pt x="167189" y="299501"/>
                  </a:lnTo>
                  <a:lnTo>
                    <a:pt x="154072" y="357069"/>
                  </a:lnTo>
                  <a:lnTo>
                    <a:pt x="143782" y="371655"/>
                  </a:lnTo>
                  <a:lnTo>
                    <a:pt x="137155" y="378133"/>
                  </a:lnTo>
                  <a:lnTo>
                    <a:pt x="129038" y="381527"/>
                  </a:lnTo>
                  <a:lnTo>
                    <a:pt x="110158" y="382833"/>
                  </a:lnTo>
                  <a:lnTo>
                    <a:pt x="83155" y="373952"/>
                  </a:lnTo>
                  <a:lnTo>
                    <a:pt x="62004" y="359610"/>
                  </a:lnTo>
                  <a:lnTo>
                    <a:pt x="48444" y="339232"/>
                  </a:lnTo>
                  <a:lnTo>
                    <a:pt x="32369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7222670" y="4127240"/>
            <a:ext cx="1564358" cy="632401"/>
            <a:chOff x="7222670" y="4127240"/>
            <a:chExt cx="1564358" cy="632401"/>
          </a:xfrm>
        </p:grpSpPr>
        <p:sp>
          <p:nvSpPr>
            <p:cNvPr id="200" name="Freeform 199"/>
            <p:cNvSpPr/>
            <p:nvPr/>
          </p:nvSpPr>
          <p:spPr>
            <a:xfrm>
              <a:off x="7222670" y="4451892"/>
              <a:ext cx="510135" cy="39015"/>
            </a:xfrm>
            <a:custGeom>
              <a:avLst/>
              <a:gdLst/>
              <a:ahLst/>
              <a:cxnLst/>
              <a:rect l="0" t="0" r="0" b="0"/>
              <a:pathLst>
                <a:path w="510135" h="39015">
                  <a:moveTo>
                    <a:pt x="0" y="16511"/>
                  </a:moveTo>
                  <a:lnTo>
                    <a:pt x="50744" y="4929"/>
                  </a:lnTo>
                  <a:lnTo>
                    <a:pt x="113848" y="868"/>
                  </a:lnTo>
                  <a:lnTo>
                    <a:pt x="176437" y="0"/>
                  </a:lnTo>
                  <a:lnTo>
                    <a:pt x="239433" y="2352"/>
                  </a:lnTo>
                  <a:lnTo>
                    <a:pt x="289737" y="11454"/>
                  </a:lnTo>
                  <a:lnTo>
                    <a:pt x="344188" y="22155"/>
                  </a:lnTo>
                  <a:lnTo>
                    <a:pt x="404391" y="33172"/>
                  </a:lnTo>
                  <a:lnTo>
                    <a:pt x="454202" y="39014"/>
                  </a:lnTo>
                  <a:lnTo>
                    <a:pt x="503614" y="36571"/>
                  </a:lnTo>
                  <a:lnTo>
                    <a:pt x="508636" y="33582"/>
                  </a:lnTo>
                  <a:lnTo>
                    <a:pt x="510134" y="29741"/>
                  </a:lnTo>
                  <a:lnTo>
                    <a:pt x="507584" y="165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351288" y="4526650"/>
              <a:ext cx="487141" cy="74508"/>
            </a:xfrm>
            <a:custGeom>
              <a:avLst/>
              <a:gdLst/>
              <a:ahLst/>
              <a:cxnLst/>
              <a:rect l="0" t="0" r="0" b="0"/>
              <a:pathLst>
                <a:path w="487141" h="74508">
                  <a:moveTo>
                    <a:pt x="29482" y="0"/>
                  </a:moveTo>
                  <a:lnTo>
                    <a:pt x="15271" y="12362"/>
                  </a:lnTo>
                  <a:lnTo>
                    <a:pt x="1901" y="18746"/>
                  </a:lnTo>
                  <a:lnTo>
                    <a:pt x="0" y="21743"/>
                  </a:lnTo>
                  <a:lnTo>
                    <a:pt x="1507" y="24666"/>
                  </a:lnTo>
                  <a:lnTo>
                    <a:pt x="5284" y="27539"/>
                  </a:lnTo>
                  <a:lnTo>
                    <a:pt x="43638" y="37868"/>
                  </a:lnTo>
                  <a:lnTo>
                    <a:pt x="103279" y="45531"/>
                  </a:lnTo>
                  <a:lnTo>
                    <a:pt x="164575" y="51813"/>
                  </a:lnTo>
                  <a:lnTo>
                    <a:pt x="218479" y="61394"/>
                  </a:lnTo>
                  <a:lnTo>
                    <a:pt x="273642" y="66471"/>
                  </a:lnTo>
                  <a:lnTo>
                    <a:pt x="333986" y="72953"/>
                  </a:lnTo>
                  <a:lnTo>
                    <a:pt x="394428" y="74507"/>
                  </a:lnTo>
                  <a:lnTo>
                    <a:pt x="434912" y="70359"/>
                  </a:lnTo>
                  <a:lnTo>
                    <a:pt x="457455" y="60857"/>
                  </a:lnTo>
                  <a:lnTo>
                    <a:pt x="473947" y="48313"/>
                  </a:lnTo>
                  <a:lnTo>
                    <a:pt x="48714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580475" y="4301982"/>
              <a:ext cx="225539" cy="457659"/>
            </a:xfrm>
            <a:custGeom>
              <a:avLst/>
              <a:gdLst/>
              <a:ahLst/>
              <a:cxnLst/>
              <a:rect l="0" t="0" r="0" b="0"/>
              <a:pathLst>
                <a:path w="225539" h="457659">
                  <a:moveTo>
                    <a:pt x="49926" y="0"/>
                  </a:moveTo>
                  <a:lnTo>
                    <a:pt x="80368" y="1849"/>
                  </a:lnTo>
                  <a:lnTo>
                    <a:pt x="137659" y="27131"/>
                  </a:lnTo>
                  <a:lnTo>
                    <a:pt x="199092" y="82753"/>
                  </a:lnTo>
                  <a:lnTo>
                    <a:pt x="210528" y="96875"/>
                  </a:lnTo>
                  <a:lnTo>
                    <a:pt x="221774" y="118561"/>
                  </a:lnTo>
                  <a:lnTo>
                    <a:pt x="225538" y="143609"/>
                  </a:lnTo>
                  <a:lnTo>
                    <a:pt x="219995" y="183700"/>
                  </a:lnTo>
                  <a:lnTo>
                    <a:pt x="206642" y="217461"/>
                  </a:lnTo>
                  <a:lnTo>
                    <a:pt x="164696" y="274660"/>
                  </a:lnTo>
                  <a:lnTo>
                    <a:pt x="107592" y="333358"/>
                  </a:lnTo>
                  <a:lnTo>
                    <a:pt x="49893" y="383955"/>
                  </a:lnTo>
                  <a:lnTo>
                    <a:pt x="18484" y="422006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251601" y="4376871"/>
              <a:ext cx="152659" cy="280327"/>
            </a:xfrm>
            <a:custGeom>
              <a:avLst/>
              <a:gdLst/>
              <a:ahLst/>
              <a:cxnLst/>
              <a:rect l="0" t="0" r="0" b="0"/>
              <a:pathLst>
                <a:path w="152659" h="280327">
                  <a:moveTo>
                    <a:pt x="36163" y="0"/>
                  </a:moveTo>
                  <a:lnTo>
                    <a:pt x="36163" y="60656"/>
                  </a:lnTo>
                  <a:lnTo>
                    <a:pt x="27112" y="116447"/>
                  </a:lnTo>
                  <a:lnTo>
                    <a:pt x="19596" y="177681"/>
                  </a:lnTo>
                  <a:lnTo>
                    <a:pt x="5415" y="239986"/>
                  </a:lnTo>
                  <a:lnTo>
                    <a:pt x="0" y="257364"/>
                  </a:lnTo>
                  <a:lnTo>
                    <a:pt x="35" y="259409"/>
                  </a:lnTo>
                  <a:lnTo>
                    <a:pt x="5005" y="251820"/>
                  </a:lnTo>
                  <a:lnTo>
                    <a:pt x="34403" y="188680"/>
                  </a:lnTo>
                  <a:lnTo>
                    <a:pt x="52651" y="127044"/>
                  </a:lnTo>
                  <a:lnTo>
                    <a:pt x="59209" y="110089"/>
                  </a:lnTo>
                  <a:lnTo>
                    <a:pt x="83794" y="73864"/>
                  </a:lnTo>
                  <a:lnTo>
                    <a:pt x="91031" y="69583"/>
                  </a:lnTo>
                  <a:lnTo>
                    <a:pt x="108934" y="67292"/>
                  </a:lnTo>
                  <a:lnTo>
                    <a:pt x="117037" y="71674"/>
                  </a:lnTo>
                  <a:lnTo>
                    <a:pt x="130970" y="88870"/>
                  </a:lnTo>
                  <a:lnTo>
                    <a:pt x="144794" y="120124"/>
                  </a:lnTo>
                  <a:lnTo>
                    <a:pt x="150181" y="180048"/>
                  </a:lnTo>
                  <a:lnTo>
                    <a:pt x="140872" y="240332"/>
                  </a:lnTo>
                  <a:lnTo>
                    <a:pt x="133106" y="280326"/>
                  </a:lnTo>
                  <a:lnTo>
                    <a:pt x="135000" y="279340"/>
                  </a:lnTo>
                  <a:lnTo>
                    <a:pt x="152658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481193" y="4460082"/>
              <a:ext cx="78905" cy="135192"/>
            </a:xfrm>
            <a:custGeom>
              <a:avLst/>
              <a:gdLst/>
              <a:ahLst/>
              <a:cxnLst/>
              <a:rect l="0" t="0" r="0" b="0"/>
              <a:pathLst>
                <a:path w="78905" h="135192">
                  <a:moveTo>
                    <a:pt x="39561" y="0"/>
                  </a:moveTo>
                  <a:lnTo>
                    <a:pt x="12099" y="62491"/>
                  </a:lnTo>
                  <a:lnTo>
                    <a:pt x="1023" y="107916"/>
                  </a:lnTo>
                  <a:lnTo>
                    <a:pt x="0" y="119096"/>
                  </a:lnTo>
                  <a:lnTo>
                    <a:pt x="3017" y="126550"/>
                  </a:lnTo>
                  <a:lnTo>
                    <a:pt x="8726" y="131519"/>
                  </a:lnTo>
                  <a:lnTo>
                    <a:pt x="16230" y="134832"/>
                  </a:lnTo>
                  <a:lnTo>
                    <a:pt x="24007" y="135191"/>
                  </a:lnTo>
                  <a:lnTo>
                    <a:pt x="40044" y="130660"/>
                  </a:lnTo>
                  <a:lnTo>
                    <a:pt x="53952" y="120017"/>
                  </a:lnTo>
                  <a:lnTo>
                    <a:pt x="65372" y="105116"/>
                  </a:lnTo>
                  <a:lnTo>
                    <a:pt x="76075" y="75011"/>
                  </a:lnTo>
                  <a:lnTo>
                    <a:pt x="78904" y="50288"/>
                  </a:lnTo>
                  <a:lnTo>
                    <a:pt x="75960" y="41846"/>
                  </a:lnTo>
                  <a:lnTo>
                    <a:pt x="70299" y="36219"/>
                  </a:lnTo>
                  <a:lnTo>
                    <a:pt x="62827" y="32467"/>
                  </a:lnTo>
                  <a:lnTo>
                    <a:pt x="55996" y="31814"/>
                  </a:lnTo>
                  <a:lnTo>
                    <a:pt x="31239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666663" y="4185487"/>
              <a:ext cx="20512" cy="141459"/>
            </a:xfrm>
            <a:custGeom>
              <a:avLst/>
              <a:gdLst/>
              <a:ahLst/>
              <a:cxnLst/>
              <a:rect l="0" t="0" r="0" b="0"/>
              <a:pathLst>
                <a:path w="20512" h="141459">
                  <a:moveTo>
                    <a:pt x="3869" y="0"/>
                  </a:moveTo>
                  <a:lnTo>
                    <a:pt x="2945" y="63416"/>
                  </a:lnTo>
                  <a:lnTo>
                    <a:pt x="0" y="101487"/>
                  </a:lnTo>
                  <a:lnTo>
                    <a:pt x="5539" y="121844"/>
                  </a:lnTo>
                  <a:lnTo>
                    <a:pt x="11700" y="132741"/>
                  </a:lnTo>
                  <a:lnTo>
                    <a:pt x="20511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737101" y="4185487"/>
              <a:ext cx="49927" cy="166422"/>
            </a:xfrm>
            <a:custGeom>
              <a:avLst/>
              <a:gdLst/>
              <a:ahLst/>
              <a:cxnLst/>
              <a:rect l="0" t="0" r="0" b="0"/>
              <a:pathLst>
                <a:path w="49927" h="166422">
                  <a:moveTo>
                    <a:pt x="49926" y="0"/>
                  </a:moveTo>
                  <a:lnTo>
                    <a:pt x="45509" y="55162"/>
                  </a:lnTo>
                  <a:lnTo>
                    <a:pt x="30366" y="11549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129664" y="4127240"/>
              <a:ext cx="41606" cy="108175"/>
            </a:xfrm>
            <a:custGeom>
              <a:avLst/>
              <a:gdLst/>
              <a:ahLst/>
              <a:cxnLst/>
              <a:rect l="0" t="0" r="0" b="0"/>
              <a:pathLst>
                <a:path w="41606" h="108175">
                  <a:moveTo>
                    <a:pt x="41605" y="0"/>
                  </a:moveTo>
                  <a:lnTo>
                    <a:pt x="20770" y="62491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179591" y="4127240"/>
              <a:ext cx="41606" cy="166422"/>
            </a:xfrm>
            <a:custGeom>
              <a:avLst/>
              <a:gdLst/>
              <a:ahLst/>
              <a:cxnLst/>
              <a:rect l="0" t="0" r="0" b="0"/>
              <a:pathLst>
                <a:path w="41606" h="166422">
                  <a:moveTo>
                    <a:pt x="41605" y="0"/>
                  </a:moveTo>
                  <a:lnTo>
                    <a:pt x="27412" y="58604"/>
                  </a:lnTo>
                  <a:lnTo>
                    <a:pt x="13825" y="111359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12705" y="6623055"/>
            <a:ext cx="9515707" cy="753542"/>
            <a:chOff x="312705" y="6623055"/>
            <a:chExt cx="9515707" cy="753542"/>
          </a:xfrm>
        </p:grpSpPr>
        <p:sp>
          <p:nvSpPr>
            <p:cNvPr id="210" name="Freeform 209"/>
            <p:cNvSpPr/>
            <p:nvPr/>
          </p:nvSpPr>
          <p:spPr>
            <a:xfrm>
              <a:off x="312705" y="6822760"/>
              <a:ext cx="282917" cy="91533"/>
            </a:xfrm>
            <a:custGeom>
              <a:avLst/>
              <a:gdLst/>
              <a:ahLst/>
              <a:cxnLst/>
              <a:rect l="0" t="0" r="0" b="0"/>
              <a:pathLst>
                <a:path w="282917" h="91533">
                  <a:moveTo>
                    <a:pt x="0" y="0"/>
                  </a:moveTo>
                  <a:lnTo>
                    <a:pt x="21779" y="5719"/>
                  </a:lnTo>
                  <a:lnTo>
                    <a:pt x="83806" y="14736"/>
                  </a:lnTo>
                  <a:lnTo>
                    <a:pt x="138980" y="27851"/>
                  </a:lnTo>
                  <a:lnTo>
                    <a:pt x="199560" y="48084"/>
                  </a:lnTo>
                  <a:lnTo>
                    <a:pt x="262065" y="80963"/>
                  </a:lnTo>
                  <a:lnTo>
                    <a:pt x="282916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122363" y="6814440"/>
              <a:ext cx="113246" cy="315230"/>
            </a:xfrm>
            <a:custGeom>
              <a:avLst/>
              <a:gdLst/>
              <a:ahLst/>
              <a:cxnLst/>
              <a:rect l="0" t="0" r="0" b="0"/>
              <a:pathLst>
                <a:path w="113246" h="315230">
                  <a:moveTo>
                    <a:pt x="105658" y="0"/>
                  </a:moveTo>
                  <a:lnTo>
                    <a:pt x="92405" y="4417"/>
                  </a:lnTo>
                  <a:lnTo>
                    <a:pt x="80968" y="16448"/>
                  </a:lnTo>
                  <a:lnTo>
                    <a:pt x="49900" y="69017"/>
                  </a:lnTo>
                  <a:lnTo>
                    <a:pt x="28151" y="122364"/>
                  </a:lnTo>
                  <a:lnTo>
                    <a:pt x="11738" y="177558"/>
                  </a:lnTo>
                  <a:lnTo>
                    <a:pt x="0" y="237925"/>
                  </a:lnTo>
                  <a:lnTo>
                    <a:pt x="2398" y="291698"/>
                  </a:lnTo>
                  <a:lnTo>
                    <a:pt x="6308" y="300789"/>
                  </a:lnTo>
                  <a:lnTo>
                    <a:pt x="18048" y="313357"/>
                  </a:lnTo>
                  <a:lnTo>
                    <a:pt x="24137" y="315229"/>
                  </a:lnTo>
                  <a:lnTo>
                    <a:pt x="30046" y="314628"/>
                  </a:lnTo>
                  <a:lnTo>
                    <a:pt x="35834" y="312378"/>
                  </a:lnTo>
                  <a:lnTo>
                    <a:pt x="57232" y="291543"/>
                  </a:lnTo>
                  <a:lnTo>
                    <a:pt x="79431" y="243085"/>
                  </a:lnTo>
                  <a:lnTo>
                    <a:pt x="97226" y="180023"/>
                  </a:lnTo>
                  <a:lnTo>
                    <a:pt x="110266" y="117190"/>
                  </a:lnTo>
                  <a:lnTo>
                    <a:pt x="113245" y="55268"/>
                  </a:lnTo>
                  <a:lnTo>
                    <a:pt x="111804" y="31035"/>
                  </a:lnTo>
                  <a:lnTo>
                    <a:pt x="104999" y="11019"/>
                  </a:lnTo>
                  <a:lnTo>
                    <a:pt x="98747" y="5497"/>
                  </a:lnTo>
                  <a:lnTo>
                    <a:pt x="90880" y="2740"/>
                  </a:lnTo>
                  <a:lnTo>
                    <a:pt x="81938" y="1827"/>
                  </a:lnTo>
                  <a:lnTo>
                    <a:pt x="74127" y="4916"/>
                  </a:lnTo>
                  <a:lnTo>
                    <a:pt x="60517" y="18210"/>
                  </a:lnTo>
                  <a:lnTo>
                    <a:pt x="53235" y="41377"/>
                  </a:lnTo>
                  <a:lnTo>
                    <a:pt x="4741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299211" y="6871858"/>
              <a:ext cx="212954" cy="407708"/>
            </a:xfrm>
            <a:custGeom>
              <a:avLst/>
              <a:gdLst/>
              <a:ahLst/>
              <a:cxnLst/>
              <a:rect l="0" t="0" r="0" b="0"/>
              <a:pathLst>
                <a:path w="212954" h="407708">
                  <a:moveTo>
                    <a:pt x="61946" y="183891"/>
                  </a:moveTo>
                  <a:lnTo>
                    <a:pt x="45088" y="239398"/>
                  </a:lnTo>
                  <a:lnTo>
                    <a:pt x="31407" y="297251"/>
                  </a:lnTo>
                  <a:lnTo>
                    <a:pt x="14791" y="357505"/>
                  </a:lnTo>
                  <a:lnTo>
                    <a:pt x="0" y="407707"/>
                  </a:lnTo>
                  <a:lnTo>
                    <a:pt x="15082" y="349169"/>
                  </a:lnTo>
                  <a:lnTo>
                    <a:pt x="25945" y="295914"/>
                  </a:lnTo>
                  <a:lnTo>
                    <a:pt x="39460" y="232934"/>
                  </a:lnTo>
                  <a:lnTo>
                    <a:pt x="59662" y="171492"/>
                  </a:lnTo>
                  <a:lnTo>
                    <a:pt x="81459" y="115764"/>
                  </a:lnTo>
                  <a:lnTo>
                    <a:pt x="109112" y="56827"/>
                  </a:lnTo>
                  <a:lnTo>
                    <a:pt x="142384" y="12943"/>
                  </a:lnTo>
                  <a:lnTo>
                    <a:pt x="167860" y="0"/>
                  </a:lnTo>
                  <a:lnTo>
                    <a:pt x="176935" y="276"/>
                  </a:lnTo>
                  <a:lnTo>
                    <a:pt x="194414" y="7979"/>
                  </a:lnTo>
                  <a:lnTo>
                    <a:pt x="206497" y="25579"/>
                  </a:lnTo>
                  <a:lnTo>
                    <a:pt x="211013" y="36745"/>
                  </a:lnTo>
                  <a:lnTo>
                    <a:pt x="212953" y="83379"/>
                  </a:lnTo>
                  <a:lnTo>
                    <a:pt x="202835" y="140007"/>
                  </a:lnTo>
                  <a:lnTo>
                    <a:pt x="196679" y="156990"/>
                  </a:lnTo>
                  <a:lnTo>
                    <a:pt x="166075" y="195497"/>
                  </a:lnTo>
                  <a:lnTo>
                    <a:pt x="151680" y="210314"/>
                  </a:lnTo>
                  <a:lnTo>
                    <a:pt x="143958" y="213526"/>
                  </a:lnTo>
                  <a:lnTo>
                    <a:pt x="136037" y="213818"/>
                  </a:lnTo>
                  <a:lnTo>
                    <a:pt x="127982" y="212163"/>
                  </a:lnTo>
                  <a:lnTo>
                    <a:pt x="122612" y="205513"/>
                  </a:lnTo>
                  <a:lnTo>
                    <a:pt x="111873" y="1589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1635752" y="6623055"/>
              <a:ext cx="66341" cy="465980"/>
            </a:xfrm>
            <a:custGeom>
              <a:avLst/>
              <a:gdLst/>
              <a:ahLst/>
              <a:cxnLst/>
              <a:rect l="0" t="0" r="0" b="0"/>
              <a:pathLst>
                <a:path w="66341" h="465980">
                  <a:moveTo>
                    <a:pt x="58247" y="0"/>
                  </a:moveTo>
                  <a:lnTo>
                    <a:pt x="65412" y="59579"/>
                  </a:lnTo>
                  <a:lnTo>
                    <a:pt x="66340" y="112717"/>
                  </a:lnTo>
                  <a:lnTo>
                    <a:pt x="64058" y="169236"/>
                  </a:lnTo>
                  <a:lnTo>
                    <a:pt x="54978" y="229128"/>
                  </a:lnTo>
                  <a:lnTo>
                    <a:pt x="45205" y="290269"/>
                  </a:lnTo>
                  <a:lnTo>
                    <a:pt x="39851" y="342342"/>
                  </a:lnTo>
                  <a:lnTo>
                    <a:pt x="27506" y="403093"/>
                  </a:lnTo>
                  <a:lnTo>
                    <a:pt x="11074" y="459271"/>
                  </a:lnTo>
                  <a:lnTo>
                    <a:pt x="8308" y="462431"/>
                  </a:lnTo>
                  <a:lnTo>
                    <a:pt x="0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619110" y="6849458"/>
              <a:ext cx="141459" cy="255128"/>
            </a:xfrm>
            <a:custGeom>
              <a:avLst/>
              <a:gdLst/>
              <a:ahLst/>
              <a:cxnLst/>
              <a:rect l="0" t="0" r="0" b="0"/>
              <a:pathLst>
                <a:path w="141459" h="255128">
                  <a:moveTo>
                    <a:pt x="0" y="6586"/>
                  </a:moveTo>
                  <a:lnTo>
                    <a:pt x="29620" y="0"/>
                  </a:lnTo>
                  <a:lnTo>
                    <a:pt x="59627" y="1245"/>
                  </a:lnTo>
                  <a:lnTo>
                    <a:pt x="80125" y="6062"/>
                  </a:lnTo>
                  <a:lnTo>
                    <a:pt x="98481" y="14365"/>
                  </a:lnTo>
                  <a:lnTo>
                    <a:pt x="113420" y="31617"/>
                  </a:lnTo>
                  <a:lnTo>
                    <a:pt x="124374" y="55617"/>
                  </a:lnTo>
                  <a:lnTo>
                    <a:pt x="131406" y="111295"/>
                  </a:lnTo>
                  <a:lnTo>
                    <a:pt x="127190" y="169777"/>
                  </a:lnTo>
                  <a:lnTo>
                    <a:pt x="118381" y="231043"/>
                  </a:lnTo>
                  <a:lnTo>
                    <a:pt x="113327" y="251809"/>
                  </a:lnTo>
                  <a:lnTo>
                    <a:pt x="114382" y="255127"/>
                  </a:lnTo>
                  <a:lnTo>
                    <a:pt x="117860" y="253642"/>
                  </a:lnTo>
                  <a:lnTo>
                    <a:pt x="127272" y="243053"/>
                  </a:lnTo>
                  <a:lnTo>
                    <a:pt x="141458" y="2146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852099" y="6789476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862713" y="6879524"/>
              <a:ext cx="300565" cy="267757"/>
            </a:xfrm>
            <a:custGeom>
              <a:avLst/>
              <a:gdLst/>
              <a:ahLst/>
              <a:cxnLst/>
              <a:rect l="0" t="0" r="0" b="0"/>
              <a:pathLst>
                <a:path w="300565" h="267757">
                  <a:moveTo>
                    <a:pt x="72597" y="9804"/>
                  </a:moveTo>
                  <a:lnTo>
                    <a:pt x="39417" y="50552"/>
                  </a:lnTo>
                  <a:lnTo>
                    <a:pt x="11901" y="106978"/>
                  </a:lnTo>
                  <a:lnTo>
                    <a:pt x="2324" y="134750"/>
                  </a:lnTo>
                  <a:lnTo>
                    <a:pt x="0" y="165991"/>
                  </a:lnTo>
                  <a:lnTo>
                    <a:pt x="2733" y="187702"/>
                  </a:lnTo>
                  <a:lnTo>
                    <a:pt x="11960" y="207214"/>
                  </a:lnTo>
                  <a:lnTo>
                    <a:pt x="18304" y="216300"/>
                  </a:lnTo>
                  <a:lnTo>
                    <a:pt x="25307" y="221433"/>
                  </a:lnTo>
                  <a:lnTo>
                    <a:pt x="32749" y="223930"/>
                  </a:lnTo>
                  <a:lnTo>
                    <a:pt x="40484" y="224670"/>
                  </a:lnTo>
                  <a:lnTo>
                    <a:pt x="58941" y="218096"/>
                  </a:lnTo>
                  <a:lnTo>
                    <a:pt x="92089" y="195694"/>
                  </a:lnTo>
                  <a:lnTo>
                    <a:pt x="115518" y="155381"/>
                  </a:lnTo>
                  <a:lnTo>
                    <a:pt x="125892" y="124745"/>
                  </a:lnTo>
                  <a:lnTo>
                    <a:pt x="127528" y="82692"/>
                  </a:lnTo>
                  <a:lnTo>
                    <a:pt x="117123" y="42392"/>
                  </a:lnTo>
                  <a:lnTo>
                    <a:pt x="107487" y="21514"/>
                  </a:lnTo>
                  <a:lnTo>
                    <a:pt x="94576" y="7920"/>
                  </a:lnTo>
                  <a:lnTo>
                    <a:pt x="87249" y="3001"/>
                  </a:lnTo>
                  <a:lnTo>
                    <a:pt x="71713" y="0"/>
                  </a:lnTo>
                  <a:lnTo>
                    <a:pt x="63686" y="495"/>
                  </a:lnTo>
                  <a:lnTo>
                    <a:pt x="49837" y="8440"/>
                  </a:lnTo>
                  <a:lnTo>
                    <a:pt x="43555" y="14442"/>
                  </a:lnTo>
                  <a:lnTo>
                    <a:pt x="40292" y="22142"/>
                  </a:lnTo>
                  <a:lnTo>
                    <a:pt x="39131" y="40559"/>
                  </a:lnTo>
                  <a:lnTo>
                    <a:pt x="41966" y="47873"/>
                  </a:lnTo>
                  <a:lnTo>
                    <a:pt x="52511" y="58467"/>
                  </a:lnTo>
                  <a:lnTo>
                    <a:pt x="68909" y="63792"/>
                  </a:lnTo>
                  <a:lnTo>
                    <a:pt x="101398" y="64323"/>
                  </a:lnTo>
                  <a:lnTo>
                    <a:pt x="159840" y="55541"/>
                  </a:lnTo>
                  <a:lnTo>
                    <a:pt x="178865" y="57253"/>
                  </a:lnTo>
                  <a:lnTo>
                    <a:pt x="185047" y="61776"/>
                  </a:lnTo>
                  <a:lnTo>
                    <a:pt x="189169" y="68491"/>
                  </a:lnTo>
                  <a:lnTo>
                    <a:pt x="194970" y="95610"/>
                  </a:lnTo>
                  <a:lnTo>
                    <a:pt x="194223" y="124602"/>
                  </a:lnTo>
                  <a:lnTo>
                    <a:pt x="190105" y="163665"/>
                  </a:lnTo>
                  <a:lnTo>
                    <a:pt x="193465" y="169701"/>
                  </a:lnTo>
                  <a:lnTo>
                    <a:pt x="199404" y="172800"/>
                  </a:lnTo>
                  <a:lnTo>
                    <a:pt x="207061" y="173942"/>
                  </a:lnTo>
                  <a:lnTo>
                    <a:pt x="235507" y="166714"/>
                  </a:lnTo>
                  <a:lnTo>
                    <a:pt x="262941" y="152861"/>
                  </a:lnTo>
                  <a:lnTo>
                    <a:pt x="271609" y="151403"/>
                  </a:lnTo>
                  <a:lnTo>
                    <a:pt x="288636" y="154715"/>
                  </a:lnTo>
                  <a:lnTo>
                    <a:pt x="294286" y="160960"/>
                  </a:lnTo>
                  <a:lnTo>
                    <a:pt x="300564" y="180226"/>
                  </a:lnTo>
                  <a:lnTo>
                    <a:pt x="297951" y="233208"/>
                  </a:lnTo>
                  <a:lnTo>
                    <a:pt x="288944" y="267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744595" y="6939256"/>
              <a:ext cx="369044" cy="257953"/>
            </a:xfrm>
            <a:custGeom>
              <a:avLst/>
              <a:gdLst/>
              <a:ahLst/>
              <a:cxnLst/>
              <a:rect l="0" t="0" r="0" b="0"/>
              <a:pathLst>
                <a:path w="369044" h="257953">
                  <a:moveTo>
                    <a:pt x="89388" y="0"/>
                  </a:moveTo>
                  <a:lnTo>
                    <a:pt x="55647" y="20568"/>
                  </a:lnTo>
                  <a:lnTo>
                    <a:pt x="27147" y="50702"/>
                  </a:lnTo>
                  <a:lnTo>
                    <a:pt x="4027" y="99921"/>
                  </a:lnTo>
                  <a:lnTo>
                    <a:pt x="0" y="151230"/>
                  </a:lnTo>
                  <a:lnTo>
                    <a:pt x="5786" y="185547"/>
                  </a:lnTo>
                  <a:lnTo>
                    <a:pt x="14016" y="201426"/>
                  </a:lnTo>
                  <a:lnTo>
                    <a:pt x="28769" y="212180"/>
                  </a:lnTo>
                  <a:lnTo>
                    <a:pt x="37881" y="216343"/>
                  </a:lnTo>
                  <a:lnTo>
                    <a:pt x="47653" y="216344"/>
                  </a:lnTo>
                  <a:lnTo>
                    <a:pt x="68374" y="208950"/>
                  </a:lnTo>
                  <a:lnTo>
                    <a:pt x="100831" y="184774"/>
                  </a:lnTo>
                  <a:lnTo>
                    <a:pt x="136438" y="138679"/>
                  </a:lnTo>
                  <a:lnTo>
                    <a:pt x="157621" y="92261"/>
                  </a:lnTo>
                  <a:lnTo>
                    <a:pt x="162305" y="62366"/>
                  </a:lnTo>
                  <a:lnTo>
                    <a:pt x="159276" y="30087"/>
                  </a:lnTo>
                  <a:lnTo>
                    <a:pt x="154471" y="22831"/>
                  </a:lnTo>
                  <a:lnTo>
                    <a:pt x="147570" y="17995"/>
                  </a:lnTo>
                  <a:lnTo>
                    <a:pt x="139270" y="14770"/>
                  </a:lnTo>
                  <a:lnTo>
                    <a:pt x="130964" y="14469"/>
                  </a:lnTo>
                  <a:lnTo>
                    <a:pt x="114338" y="19067"/>
                  </a:lnTo>
                  <a:lnTo>
                    <a:pt x="102634" y="29739"/>
                  </a:lnTo>
                  <a:lnTo>
                    <a:pt x="98219" y="36467"/>
                  </a:lnTo>
                  <a:lnTo>
                    <a:pt x="97124" y="42803"/>
                  </a:lnTo>
                  <a:lnTo>
                    <a:pt x="98244" y="48876"/>
                  </a:lnTo>
                  <a:lnTo>
                    <a:pt x="100839" y="54773"/>
                  </a:lnTo>
                  <a:lnTo>
                    <a:pt x="106268" y="58704"/>
                  </a:lnTo>
                  <a:lnTo>
                    <a:pt x="122161" y="63073"/>
                  </a:lnTo>
                  <a:lnTo>
                    <a:pt x="161574" y="59235"/>
                  </a:lnTo>
                  <a:lnTo>
                    <a:pt x="197028" y="47107"/>
                  </a:lnTo>
                  <a:lnTo>
                    <a:pt x="230740" y="31597"/>
                  </a:lnTo>
                  <a:lnTo>
                    <a:pt x="247441" y="30377"/>
                  </a:lnTo>
                  <a:lnTo>
                    <a:pt x="255778" y="31346"/>
                  </a:lnTo>
                  <a:lnTo>
                    <a:pt x="262260" y="34765"/>
                  </a:lnTo>
                  <a:lnTo>
                    <a:pt x="271928" y="45961"/>
                  </a:lnTo>
                  <a:lnTo>
                    <a:pt x="278152" y="76693"/>
                  </a:lnTo>
                  <a:lnTo>
                    <a:pt x="271376" y="139594"/>
                  </a:lnTo>
                  <a:lnTo>
                    <a:pt x="268960" y="151310"/>
                  </a:lnTo>
                  <a:lnTo>
                    <a:pt x="270124" y="158196"/>
                  </a:lnTo>
                  <a:lnTo>
                    <a:pt x="273673" y="161862"/>
                  </a:lnTo>
                  <a:lnTo>
                    <a:pt x="278813" y="163382"/>
                  </a:lnTo>
                  <a:lnTo>
                    <a:pt x="285013" y="161621"/>
                  </a:lnTo>
                  <a:lnTo>
                    <a:pt x="322936" y="140244"/>
                  </a:lnTo>
                  <a:lnTo>
                    <a:pt x="341733" y="138760"/>
                  </a:lnTo>
                  <a:lnTo>
                    <a:pt x="351923" y="139659"/>
                  </a:lnTo>
                  <a:lnTo>
                    <a:pt x="358717" y="143957"/>
                  </a:lnTo>
                  <a:lnTo>
                    <a:pt x="363246" y="150521"/>
                  </a:lnTo>
                  <a:lnTo>
                    <a:pt x="368278" y="169524"/>
                  </a:lnTo>
                  <a:lnTo>
                    <a:pt x="369043" y="221994"/>
                  </a:lnTo>
                  <a:lnTo>
                    <a:pt x="363983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668100" y="6656339"/>
              <a:ext cx="172731" cy="526465"/>
            </a:xfrm>
            <a:custGeom>
              <a:avLst/>
              <a:gdLst/>
              <a:ahLst/>
              <a:cxnLst/>
              <a:rect l="0" t="0" r="0" b="0"/>
              <a:pathLst>
                <a:path w="172731" h="526465">
                  <a:moveTo>
                    <a:pt x="31272" y="0"/>
                  </a:moveTo>
                  <a:lnTo>
                    <a:pt x="31272" y="59580"/>
                  </a:lnTo>
                  <a:lnTo>
                    <a:pt x="31272" y="119361"/>
                  </a:lnTo>
                  <a:lnTo>
                    <a:pt x="31272" y="167271"/>
                  </a:lnTo>
                  <a:lnTo>
                    <a:pt x="30347" y="217524"/>
                  </a:lnTo>
                  <a:lnTo>
                    <a:pt x="24629" y="271142"/>
                  </a:lnTo>
                  <a:lnTo>
                    <a:pt x="14414" y="331613"/>
                  </a:lnTo>
                  <a:lnTo>
                    <a:pt x="3493" y="383656"/>
                  </a:lnTo>
                  <a:lnTo>
                    <a:pt x="0" y="428795"/>
                  </a:lnTo>
                  <a:lnTo>
                    <a:pt x="1178" y="430095"/>
                  </a:lnTo>
                  <a:lnTo>
                    <a:pt x="2888" y="428188"/>
                  </a:lnTo>
                  <a:lnTo>
                    <a:pt x="27852" y="366918"/>
                  </a:lnTo>
                  <a:lnTo>
                    <a:pt x="56928" y="307926"/>
                  </a:lnTo>
                  <a:lnTo>
                    <a:pt x="62244" y="299589"/>
                  </a:lnTo>
                  <a:lnTo>
                    <a:pt x="70412" y="294031"/>
                  </a:lnTo>
                  <a:lnTo>
                    <a:pt x="91814" y="287856"/>
                  </a:lnTo>
                  <a:lnTo>
                    <a:pt x="101219" y="289908"/>
                  </a:lnTo>
                  <a:lnTo>
                    <a:pt x="116600" y="302049"/>
                  </a:lnTo>
                  <a:lnTo>
                    <a:pt x="135656" y="338512"/>
                  </a:lnTo>
                  <a:lnTo>
                    <a:pt x="139918" y="363715"/>
                  </a:lnTo>
                  <a:lnTo>
                    <a:pt x="135122" y="423282"/>
                  </a:lnTo>
                  <a:lnTo>
                    <a:pt x="130990" y="476516"/>
                  </a:lnTo>
                  <a:lnTo>
                    <a:pt x="118850" y="526464"/>
                  </a:lnTo>
                  <a:lnTo>
                    <a:pt x="126680" y="513882"/>
                  </a:lnTo>
                  <a:lnTo>
                    <a:pt x="134696" y="502063"/>
                  </a:lnTo>
                  <a:lnTo>
                    <a:pt x="162558" y="438795"/>
                  </a:lnTo>
                  <a:lnTo>
                    <a:pt x="172730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908551" y="6922613"/>
              <a:ext cx="88913" cy="154905"/>
            </a:xfrm>
            <a:custGeom>
              <a:avLst/>
              <a:gdLst/>
              <a:ahLst/>
              <a:cxnLst/>
              <a:rect l="0" t="0" r="0" b="0"/>
              <a:pathLst>
                <a:path w="88913" h="154905">
                  <a:moveTo>
                    <a:pt x="7168" y="0"/>
                  </a:moveTo>
                  <a:lnTo>
                    <a:pt x="4" y="62327"/>
                  </a:lnTo>
                  <a:lnTo>
                    <a:pt x="0" y="118053"/>
                  </a:lnTo>
                  <a:lnTo>
                    <a:pt x="3366" y="142459"/>
                  </a:lnTo>
                  <a:lnTo>
                    <a:pt x="9256" y="149521"/>
                  </a:lnTo>
                  <a:lnTo>
                    <a:pt x="17805" y="153305"/>
                  </a:lnTo>
                  <a:lnTo>
                    <a:pt x="28128" y="154904"/>
                  </a:lnTo>
                  <a:lnTo>
                    <a:pt x="36859" y="153195"/>
                  </a:lnTo>
                  <a:lnTo>
                    <a:pt x="51491" y="143901"/>
                  </a:lnTo>
                  <a:lnTo>
                    <a:pt x="70124" y="114240"/>
                  </a:lnTo>
                  <a:lnTo>
                    <a:pt x="82951" y="54195"/>
                  </a:lnTo>
                  <a:lnTo>
                    <a:pt x="88912" y="13068"/>
                  </a:lnTo>
                  <a:lnTo>
                    <a:pt x="86627" y="6863"/>
                  </a:lnTo>
                  <a:lnTo>
                    <a:pt x="82330" y="3651"/>
                  </a:lnTo>
                  <a:lnTo>
                    <a:pt x="76692" y="2434"/>
                  </a:lnTo>
                  <a:lnTo>
                    <a:pt x="55504" y="5139"/>
                  </a:lnTo>
                  <a:lnTo>
                    <a:pt x="36078" y="16213"/>
                  </a:lnTo>
                  <a:lnTo>
                    <a:pt x="29263" y="23540"/>
                  </a:lnTo>
                  <a:lnTo>
                    <a:pt x="2381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048856" y="6947576"/>
              <a:ext cx="166422" cy="237484"/>
            </a:xfrm>
            <a:custGeom>
              <a:avLst/>
              <a:gdLst/>
              <a:ahLst/>
              <a:cxnLst/>
              <a:rect l="0" t="0" r="0" b="0"/>
              <a:pathLst>
                <a:path w="166422" h="237484">
                  <a:moveTo>
                    <a:pt x="0" y="41605"/>
                  </a:moveTo>
                  <a:lnTo>
                    <a:pt x="0" y="99514"/>
                  </a:lnTo>
                  <a:lnTo>
                    <a:pt x="0" y="157690"/>
                  </a:lnTo>
                  <a:lnTo>
                    <a:pt x="0" y="168921"/>
                  </a:lnTo>
                  <a:lnTo>
                    <a:pt x="2773" y="177333"/>
                  </a:lnTo>
                  <a:lnTo>
                    <a:pt x="13252" y="189147"/>
                  </a:lnTo>
                  <a:lnTo>
                    <a:pt x="19929" y="190816"/>
                  </a:lnTo>
                  <a:lnTo>
                    <a:pt x="34745" y="187742"/>
                  </a:lnTo>
                  <a:lnTo>
                    <a:pt x="61138" y="173475"/>
                  </a:lnTo>
                  <a:lnTo>
                    <a:pt x="76174" y="173563"/>
                  </a:lnTo>
                  <a:lnTo>
                    <a:pt x="82217" y="176729"/>
                  </a:lnTo>
                  <a:lnTo>
                    <a:pt x="91398" y="187644"/>
                  </a:lnTo>
                  <a:lnTo>
                    <a:pt x="110692" y="233392"/>
                  </a:lnTo>
                  <a:lnTo>
                    <a:pt x="114475" y="236956"/>
                  </a:lnTo>
                  <a:lnTo>
                    <a:pt x="118847" y="237483"/>
                  </a:lnTo>
                  <a:lnTo>
                    <a:pt x="123610" y="235986"/>
                  </a:lnTo>
                  <a:lnTo>
                    <a:pt x="133833" y="226924"/>
                  </a:lnTo>
                  <a:lnTo>
                    <a:pt x="147519" y="206229"/>
                  </a:lnTo>
                  <a:lnTo>
                    <a:pt x="160427" y="161135"/>
                  </a:lnTo>
                  <a:lnTo>
                    <a:pt x="165237" y="98809"/>
                  </a:lnTo>
                  <a:lnTo>
                    <a:pt x="163721" y="40475"/>
                  </a:lnTo>
                  <a:lnTo>
                    <a:pt x="161523" y="21687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515139" y="6672982"/>
              <a:ext cx="207723" cy="498919"/>
            </a:xfrm>
            <a:custGeom>
              <a:avLst/>
              <a:gdLst/>
              <a:ahLst/>
              <a:cxnLst/>
              <a:rect l="0" t="0" r="0" b="0"/>
              <a:pathLst>
                <a:path w="207723" h="498919">
                  <a:moveTo>
                    <a:pt x="32980" y="0"/>
                  </a:moveTo>
                  <a:lnTo>
                    <a:pt x="30515" y="33740"/>
                  </a:lnTo>
                  <a:lnTo>
                    <a:pt x="21398" y="88745"/>
                  </a:lnTo>
                  <a:lnTo>
                    <a:pt x="16413" y="150906"/>
                  </a:lnTo>
                  <a:lnTo>
                    <a:pt x="7484" y="207700"/>
                  </a:lnTo>
                  <a:lnTo>
                    <a:pt x="1234" y="263436"/>
                  </a:lnTo>
                  <a:lnTo>
                    <a:pt x="0" y="318961"/>
                  </a:lnTo>
                  <a:lnTo>
                    <a:pt x="2221" y="371979"/>
                  </a:lnTo>
                  <a:lnTo>
                    <a:pt x="16560" y="431747"/>
                  </a:lnTo>
                  <a:lnTo>
                    <a:pt x="23833" y="449841"/>
                  </a:lnTo>
                  <a:lnTo>
                    <a:pt x="44446" y="478969"/>
                  </a:lnTo>
                  <a:lnTo>
                    <a:pt x="63347" y="493633"/>
                  </a:lnTo>
                  <a:lnTo>
                    <a:pt x="86541" y="498918"/>
                  </a:lnTo>
                  <a:lnTo>
                    <a:pt x="110409" y="497261"/>
                  </a:lnTo>
                  <a:lnTo>
                    <a:pt x="138516" y="485931"/>
                  </a:lnTo>
                  <a:lnTo>
                    <a:pt x="188095" y="443701"/>
                  </a:lnTo>
                  <a:lnTo>
                    <a:pt x="207722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643055" y="6967165"/>
              <a:ext cx="312796" cy="161735"/>
            </a:xfrm>
            <a:custGeom>
              <a:avLst/>
              <a:gdLst/>
              <a:ahLst/>
              <a:cxnLst/>
              <a:rect l="0" t="0" r="0" b="0"/>
              <a:pathLst>
                <a:path w="312796" h="161735">
                  <a:moveTo>
                    <a:pt x="63164" y="30337"/>
                  </a:moveTo>
                  <a:lnTo>
                    <a:pt x="25671" y="53501"/>
                  </a:lnTo>
                  <a:lnTo>
                    <a:pt x="8087" y="78292"/>
                  </a:lnTo>
                  <a:lnTo>
                    <a:pt x="0" y="113477"/>
                  </a:lnTo>
                  <a:lnTo>
                    <a:pt x="3039" y="132316"/>
                  </a:lnTo>
                  <a:lnTo>
                    <a:pt x="15146" y="153317"/>
                  </a:lnTo>
                  <a:lnTo>
                    <a:pt x="20057" y="159477"/>
                  </a:lnTo>
                  <a:lnTo>
                    <a:pt x="27029" y="161734"/>
                  </a:lnTo>
                  <a:lnTo>
                    <a:pt x="44639" y="159310"/>
                  </a:lnTo>
                  <a:lnTo>
                    <a:pt x="70927" y="143133"/>
                  </a:lnTo>
                  <a:lnTo>
                    <a:pt x="91865" y="116355"/>
                  </a:lnTo>
                  <a:lnTo>
                    <a:pt x="105363" y="89417"/>
                  </a:lnTo>
                  <a:lnTo>
                    <a:pt x="110801" y="59451"/>
                  </a:lnTo>
                  <a:lnTo>
                    <a:pt x="107994" y="27149"/>
                  </a:lnTo>
                  <a:lnTo>
                    <a:pt x="101271" y="10121"/>
                  </a:lnTo>
                  <a:lnTo>
                    <a:pt x="96890" y="2991"/>
                  </a:lnTo>
                  <a:lnTo>
                    <a:pt x="91195" y="87"/>
                  </a:lnTo>
                  <a:lnTo>
                    <a:pt x="84625" y="0"/>
                  </a:lnTo>
                  <a:lnTo>
                    <a:pt x="77471" y="1792"/>
                  </a:lnTo>
                  <a:lnTo>
                    <a:pt x="72702" y="6684"/>
                  </a:lnTo>
                  <a:lnTo>
                    <a:pt x="67403" y="21982"/>
                  </a:lnTo>
                  <a:lnTo>
                    <a:pt x="68763" y="28465"/>
                  </a:lnTo>
                  <a:lnTo>
                    <a:pt x="72444" y="33712"/>
                  </a:lnTo>
                  <a:lnTo>
                    <a:pt x="84855" y="42007"/>
                  </a:lnTo>
                  <a:lnTo>
                    <a:pt x="102698" y="48776"/>
                  </a:lnTo>
                  <a:lnTo>
                    <a:pt x="166095" y="47563"/>
                  </a:lnTo>
                  <a:lnTo>
                    <a:pt x="172465" y="50142"/>
                  </a:lnTo>
                  <a:lnTo>
                    <a:pt x="175787" y="54636"/>
                  </a:lnTo>
                  <a:lnTo>
                    <a:pt x="177078" y="60404"/>
                  </a:lnTo>
                  <a:lnTo>
                    <a:pt x="174476" y="81776"/>
                  </a:lnTo>
                  <a:lnTo>
                    <a:pt x="167850" y="105675"/>
                  </a:lnTo>
                  <a:lnTo>
                    <a:pt x="168087" y="112922"/>
                  </a:lnTo>
                  <a:lnTo>
                    <a:pt x="173283" y="125905"/>
                  </a:lnTo>
                  <a:lnTo>
                    <a:pt x="179106" y="130107"/>
                  </a:lnTo>
                  <a:lnTo>
                    <a:pt x="195439" y="134776"/>
                  </a:lnTo>
                  <a:lnTo>
                    <a:pt x="221008" y="132987"/>
                  </a:lnTo>
                  <a:lnTo>
                    <a:pt x="275585" y="114437"/>
                  </a:lnTo>
                  <a:lnTo>
                    <a:pt x="312795" y="802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870028" y="6980861"/>
              <a:ext cx="203059" cy="395736"/>
            </a:xfrm>
            <a:custGeom>
              <a:avLst/>
              <a:gdLst/>
              <a:ahLst/>
              <a:cxnLst/>
              <a:rect l="0" t="0" r="0" b="0"/>
              <a:pathLst>
                <a:path w="203059" h="395736">
                  <a:moveTo>
                    <a:pt x="135748" y="0"/>
                  </a:moveTo>
                  <a:lnTo>
                    <a:pt x="118079" y="8835"/>
                  </a:lnTo>
                  <a:lnTo>
                    <a:pt x="104473" y="23034"/>
                  </a:lnTo>
                  <a:lnTo>
                    <a:pt x="85089" y="57866"/>
                  </a:lnTo>
                  <a:lnTo>
                    <a:pt x="85804" y="77185"/>
                  </a:lnTo>
                  <a:lnTo>
                    <a:pt x="88584" y="87515"/>
                  </a:lnTo>
                  <a:lnTo>
                    <a:pt x="94135" y="95326"/>
                  </a:lnTo>
                  <a:lnTo>
                    <a:pt x="110165" y="106469"/>
                  </a:lnTo>
                  <a:lnTo>
                    <a:pt x="163826" y="124226"/>
                  </a:lnTo>
                  <a:lnTo>
                    <a:pt x="176656" y="127196"/>
                  </a:lnTo>
                  <a:lnTo>
                    <a:pt x="193377" y="137893"/>
                  </a:lnTo>
                  <a:lnTo>
                    <a:pt x="199131" y="144628"/>
                  </a:lnTo>
                  <a:lnTo>
                    <a:pt x="203058" y="166906"/>
                  </a:lnTo>
                  <a:lnTo>
                    <a:pt x="198046" y="213156"/>
                  </a:lnTo>
                  <a:lnTo>
                    <a:pt x="175605" y="273157"/>
                  </a:lnTo>
                  <a:lnTo>
                    <a:pt x="141031" y="331833"/>
                  </a:lnTo>
                  <a:lnTo>
                    <a:pt x="96906" y="387011"/>
                  </a:lnTo>
                  <a:lnTo>
                    <a:pt x="80886" y="393899"/>
                  </a:lnTo>
                  <a:lnTo>
                    <a:pt x="71437" y="395735"/>
                  </a:lnTo>
                  <a:lnTo>
                    <a:pt x="63288" y="395111"/>
                  </a:lnTo>
                  <a:lnTo>
                    <a:pt x="49303" y="389487"/>
                  </a:lnTo>
                  <a:lnTo>
                    <a:pt x="36924" y="375892"/>
                  </a:lnTo>
                  <a:lnTo>
                    <a:pt x="14937" y="333032"/>
                  </a:lnTo>
                  <a:lnTo>
                    <a:pt x="0" y="291262"/>
                  </a:lnTo>
                  <a:lnTo>
                    <a:pt x="400" y="257446"/>
                  </a:lnTo>
                  <a:lnTo>
                    <a:pt x="9025" y="236462"/>
                  </a:lnTo>
                  <a:lnTo>
                    <a:pt x="21179" y="220664"/>
                  </a:lnTo>
                  <a:lnTo>
                    <a:pt x="44217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533959" y="6648017"/>
              <a:ext cx="204070" cy="450752"/>
            </a:xfrm>
            <a:custGeom>
              <a:avLst/>
              <a:gdLst/>
              <a:ahLst/>
              <a:cxnLst/>
              <a:rect l="0" t="0" r="0" b="0"/>
              <a:pathLst>
                <a:path w="204070" h="450752">
                  <a:moveTo>
                    <a:pt x="104217" y="0"/>
                  </a:moveTo>
                  <a:lnTo>
                    <a:pt x="104217" y="51845"/>
                  </a:lnTo>
                  <a:lnTo>
                    <a:pt x="99800" y="105779"/>
                  </a:lnTo>
                  <a:lnTo>
                    <a:pt x="97053" y="155952"/>
                  </a:lnTo>
                  <a:lnTo>
                    <a:pt x="91822" y="207390"/>
                  </a:lnTo>
                  <a:lnTo>
                    <a:pt x="84416" y="262181"/>
                  </a:lnTo>
                  <a:lnTo>
                    <a:pt x="67911" y="325391"/>
                  </a:lnTo>
                  <a:lnTo>
                    <a:pt x="52324" y="379927"/>
                  </a:lnTo>
                  <a:lnTo>
                    <a:pt x="27420" y="440036"/>
                  </a:lnTo>
                  <a:lnTo>
                    <a:pt x="22508" y="448684"/>
                  </a:lnTo>
                  <a:lnTo>
                    <a:pt x="18309" y="450751"/>
                  </a:lnTo>
                  <a:lnTo>
                    <a:pt x="14586" y="448430"/>
                  </a:lnTo>
                  <a:lnTo>
                    <a:pt x="11179" y="443185"/>
                  </a:lnTo>
                  <a:lnTo>
                    <a:pt x="5710" y="393984"/>
                  </a:lnTo>
                  <a:lnTo>
                    <a:pt x="4763" y="341507"/>
                  </a:lnTo>
                  <a:lnTo>
                    <a:pt x="3558" y="287743"/>
                  </a:lnTo>
                  <a:lnTo>
                    <a:pt x="0" y="259790"/>
                  </a:lnTo>
                  <a:lnTo>
                    <a:pt x="2379" y="249932"/>
                  </a:lnTo>
                  <a:lnTo>
                    <a:pt x="7664" y="242435"/>
                  </a:lnTo>
                  <a:lnTo>
                    <a:pt x="14885" y="236513"/>
                  </a:lnTo>
                  <a:lnTo>
                    <a:pt x="23397" y="233490"/>
                  </a:lnTo>
                  <a:lnTo>
                    <a:pt x="42717" y="232596"/>
                  </a:lnTo>
                  <a:lnTo>
                    <a:pt x="69969" y="237290"/>
                  </a:lnTo>
                  <a:lnTo>
                    <a:pt x="129124" y="263743"/>
                  </a:lnTo>
                  <a:lnTo>
                    <a:pt x="167384" y="281047"/>
                  </a:lnTo>
                  <a:lnTo>
                    <a:pt x="204069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710784" y="6922613"/>
              <a:ext cx="159102" cy="175713"/>
            </a:xfrm>
            <a:custGeom>
              <a:avLst/>
              <a:gdLst/>
              <a:ahLst/>
              <a:cxnLst/>
              <a:rect l="0" t="0" r="0" b="0"/>
              <a:pathLst>
                <a:path w="159102" h="175713">
                  <a:moveTo>
                    <a:pt x="68850" y="0"/>
                  </a:moveTo>
                  <a:lnTo>
                    <a:pt x="55597" y="8835"/>
                  </a:lnTo>
                  <a:lnTo>
                    <a:pt x="17111" y="60595"/>
                  </a:lnTo>
                  <a:lnTo>
                    <a:pt x="6162" y="86680"/>
                  </a:lnTo>
                  <a:lnTo>
                    <a:pt x="0" y="113413"/>
                  </a:lnTo>
                  <a:lnTo>
                    <a:pt x="1576" y="138855"/>
                  </a:lnTo>
                  <a:lnTo>
                    <a:pt x="4585" y="150817"/>
                  </a:lnTo>
                  <a:lnTo>
                    <a:pt x="10289" y="159717"/>
                  </a:lnTo>
                  <a:lnTo>
                    <a:pt x="26489" y="172070"/>
                  </a:lnTo>
                  <a:lnTo>
                    <a:pt x="43551" y="175712"/>
                  </a:lnTo>
                  <a:lnTo>
                    <a:pt x="62228" y="173324"/>
                  </a:lnTo>
                  <a:lnTo>
                    <a:pt x="97809" y="160659"/>
                  </a:lnTo>
                  <a:lnTo>
                    <a:pt x="130336" y="138826"/>
                  </a:lnTo>
                  <a:lnTo>
                    <a:pt x="145795" y="119639"/>
                  </a:lnTo>
                  <a:lnTo>
                    <a:pt x="153898" y="96319"/>
                  </a:lnTo>
                  <a:lnTo>
                    <a:pt x="159101" y="43681"/>
                  </a:lnTo>
                  <a:lnTo>
                    <a:pt x="156754" y="32819"/>
                  </a:lnTo>
                  <a:lnTo>
                    <a:pt x="146750" y="15819"/>
                  </a:lnTo>
                  <a:lnTo>
                    <a:pt x="133059" y="4566"/>
                  </a:lnTo>
                  <a:lnTo>
                    <a:pt x="125524" y="270"/>
                  </a:lnTo>
                  <a:lnTo>
                    <a:pt x="104825" y="428"/>
                  </a:lnTo>
                  <a:lnTo>
                    <a:pt x="92833" y="3059"/>
                  </a:lnTo>
                  <a:lnTo>
                    <a:pt x="72112" y="18310"/>
                  </a:lnTo>
                  <a:lnTo>
                    <a:pt x="55507" y="39573"/>
                  </a:lnTo>
                  <a:lnTo>
                    <a:pt x="45045" y="61351"/>
                  </a:lnTo>
                  <a:lnTo>
                    <a:pt x="42244" y="80891"/>
                  </a:lnTo>
                  <a:lnTo>
                    <a:pt x="4388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6201686" y="6714587"/>
              <a:ext cx="177064" cy="435706"/>
            </a:xfrm>
            <a:custGeom>
              <a:avLst/>
              <a:gdLst/>
              <a:ahLst/>
              <a:cxnLst/>
              <a:rect l="0" t="0" r="0" b="0"/>
              <a:pathLst>
                <a:path w="177064" h="435706">
                  <a:moveTo>
                    <a:pt x="93853" y="0"/>
                  </a:moveTo>
                  <a:lnTo>
                    <a:pt x="91387" y="50189"/>
                  </a:lnTo>
                  <a:lnTo>
                    <a:pt x="82271" y="107712"/>
                  </a:lnTo>
                  <a:lnTo>
                    <a:pt x="70642" y="161331"/>
                  </a:lnTo>
                  <a:lnTo>
                    <a:pt x="53963" y="216438"/>
                  </a:lnTo>
                  <a:lnTo>
                    <a:pt x="31962" y="279058"/>
                  </a:lnTo>
                  <a:lnTo>
                    <a:pt x="6115" y="339972"/>
                  </a:lnTo>
                  <a:lnTo>
                    <a:pt x="0" y="357276"/>
                  </a:lnTo>
                  <a:lnTo>
                    <a:pt x="774" y="361150"/>
                  </a:lnTo>
                  <a:lnTo>
                    <a:pt x="4063" y="361885"/>
                  </a:lnTo>
                  <a:lnTo>
                    <a:pt x="14190" y="357769"/>
                  </a:lnTo>
                  <a:lnTo>
                    <a:pt x="30287" y="344131"/>
                  </a:lnTo>
                  <a:lnTo>
                    <a:pt x="77954" y="286803"/>
                  </a:lnTo>
                  <a:lnTo>
                    <a:pt x="138090" y="232063"/>
                  </a:lnTo>
                  <a:lnTo>
                    <a:pt x="153270" y="223949"/>
                  </a:lnTo>
                  <a:lnTo>
                    <a:pt x="157503" y="225113"/>
                  </a:lnTo>
                  <a:lnTo>
                    <a:pt x="159399" y="229588"/>
                  </a:lnTo>
                  <a:lnTo>
                    <a:pt x="158118" y="246270"/>
                  </a:lnTo>
                  <a:lnTo>
                    <a:pt x="141615" y="304697"/>
                  </a:lnTo>
                  <a:lnTo>
                    <a:pt x="117252" y="364690"/>
                  </a:lnTo>
                  <a:lnTo>
                    <a:pt x="107035" y="404845"/>
                  </a:lnTo>
                  <a:lnTo>
                    <a:pt x="108340" y="423091"/>
                  </a:lnTo>
                  <a:lnTo>
                    <a:pt x="112756" y="429066"/>
                  </a:lnTo>
                  <a:lnTo>
                    <a:pt x="119399" y="433050"/>
                  </a:lnTo>
                  <a:lnTo>
                    <a:pt x="127526" y="435705"/>
                  </a:lnTo>
                  <a:lnTo>
                    <a:pt x="136642" y="434701"/>
                  </a:lnTo>
                  <a:lnTo>
                    <a:pt x="177063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420355" y="6959771"/>
              <a:ext cx="274595" cy="190358"/>
            </a:xfrm>
            <a:custGeom>
              <a:avLst/>
              <a:gdLst/>
              <a:ahLst/>
              <a:cxnLst/>
              <a:rect l="0" t="0" r="0" b="0"/>
              <a:pathLst>
                <a:path w="274595" h="190358">
                  <a:moveTo>
                    <a:pt x="0" y="112621"/>
                  </a:moveTo>
                  <a:lnTo>
                    <a:pt x="19005" y="105054"/>
                  </a:lnTo>
                  <a:lnTo>
                    <a:pt x="77981" y="57563"/>
                  </a:lnTo>
                  <a:lnTo>
                    <a:pt x="128900" y="4147"/>
                  </a:lnTo>
                  <a:lnTo>
                    <a:pt x="130312" y="549"/>
                  </a:lnTo>
                  <a:lnTo>
                    <a:pt x="128479" y="0"/>
                  </a:lnTo>
                  <a:lnTo>
                    <a:pt x="124484" y="1482"/>
                  </a:lnTo>
                  <a:lnTo>
                    <a:pt x="79703" y="41679"/>
                  </a:lnTo>
                  <a:lnTo>
                    <a:pt x="61594" y="73645"/>
                  </a:lnTo>
                  <a:lnTo>
                    <a:pt x="46101" y="120091"/>
                  </a:lnTo>
                  <a:lnTo>
                    <a:pt x="44603" y="131471"/>
                  </a:lnTo>
                  <a:lnTo>
                    <a:pt x="47301" y="139980"/>
                  </a:lnTo>
                  <a:lnTo>
                    <a:pt x="52799" y="146578"/>
                  </a:lnTo>
                  <a:lnTo>
                    <a:pt x="60163" y="151901"/>
                  </a:lnTo>
                  <a:lnTo>
                    <a:pt x="80671" y="155350"/>
                  </a:lnTo>
                  <a:lnTo>
                    <a:pt x="103346" y="152877"/>
                  </a:lnTo>
                  <a:lnTo>
                    <a:pt x="157978" y="131128"/>
                  </a:lnTo>
                  <a:lnTo>
                    <a:pt x="192318" y="108743"/>
                  </a:lnTo>
                  <a:lnTo>
                    <a:pt x="233824" y="68073"/>
                  </a:lnTo>
                  <a:lnTo>
                    <a:pt x="241990" y="53066"/>
                  </a:lnTo>
                  <a:lnTo>
                    <a:pt x="240838" y="47029"/>
                  </a:lnTo>
                  <a:lnTo>
                    <a:pt x="236373" y="42081"/>
                  </a:lnTo>
                  <a:lnTo>
                    <a:pt x="229698" y="37858"/>
                  </a:lnTo>
                  <a:lnTo>
                    <a:pt x="214883" y="35630"/>
                  </a:lnTo>
                  <a:lnTo>
                    <a:pt x="207051" y="36331"/>
                  </a:lnTo>
                  <a:lnTo>
                    <a:pt x="190950" y="46971"/>
                  </a:lnTo>
                  <a:lnTo>
                    <a:pt x="176397" y="63103"/>
                  </a:lnTo>
                  <a:lnTo>
                    <a:pt x="163008" y="89628"/>
                  </a:lnTo>
                  <a:lnTo>
                    <a:pt x="151703" y="148025"/>
                  </a:lnTo>
                  <a:lnTo>
                    <a:pt x="158030" y="168113"/>
                  </a:lnTo>
                  <a:lnTo>
                    <a:pt x="163600" y="177352"/>
                  </a:lnTo>
                  <a:lnTo>
                    <a:pt x="171012" y="183512"/>
                  </a:lnTo>
                  <a:lnTo>
                    <a:pt x="189110" y="190357"/>
                  </a:lnTo>
                  <a:lnTo>
                    <a:pt x="224508" y="189793"/>
                  </a:lnTo>
                  <a:lnTo>
                    <a:pt x="274594" y="17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6745088" y="6946998"/>
              <a:ext cx="142206" cy="335658"/>
            </a:xfrm>
            <a:custGeom>
              <a:avLst/>
              <a:gdLst/>
              <a:ahLst/>
              <a:cxnLst/>
              <a:rect l="0" t="0" r="0" b="0"/>
              <a:pathLst>
                <a:path w="142206" h="335658">
                  <a:moveTo>
                    <a:pt x="41392" y="58826"/>
                  </a:moveTo>
                  <a:lnTo>
                    <a:pt x="45810" y="72077"/>
                  </a:lnTo>
                  <a:lnTo>
                    <a:pt x="45513" y="85980"/>
                  </a:lnTo>
                  <a:lnTo>
                    <a:pt x="35292" y="146536"/>
                  </a:lnTo>
                  <a:lnTo>
                    <a:pt x="28285" y="196891"/>
                  </a:lnTo>
                  <a:lnTo>
                    <a:pt x="20799" y="260126"/>
                  </a:lnTo>
                  <a:lnTo>
                    <a:pt x="7953" y="314967"/>
                  </a:lnTo>
                  <a:lnTo>
                    <a:pt x="3416" y="335388"/>
                  </a:lnTo>
                  <a:lnTo>
                    <a:pt x="2206" y="335657"/>
                  </a:lnTo>
                  <a:lnTo>
                    <a:pt x="0" y="284888"/>
                  </a:lnTo>
                  <a:lnTo>
                    <a:pt x="4247" y="223877"/>
                  </a:lnTo>
                  <a:lnTo>
                    <a:pt x="13989" y="164126"/>
                  </a:lnTo>
                  <a:lnTo>
                    <a:pt x="24816" y="104793"/>
                  </a:lnTo>
                  <a:lnTo>
                    <a:pt x="39552" y="52175"/>
                  </a:lnTo>
                  <a:lnTo>
                    <a:pt x="54510" y="26961"/>
                  </a:lnTo>
                  <a:lnTo>
                    <a:pt x="76098" y="8292"/>
                  </a:lnTo>
                  <a:lnTo>
                    <a:pt x="91950" y="0"/>
                  </a:lnTo>
                  <a:lnTo>
                    <a:pt x="110707" y="629"/>
                  </a:lnTo>
                  <a:lnTo>
                    <a:pt x="120887" y="3386"/>
                  </a:lnTo>
                  <a:lnTo>
                    <a:pt x="128597" y="7998"/>
                  </a:lnTo>
                  <a:lnTo>
                    <a:pt x="139631" y="20518"/>
                  </a:lnTo>
                  <a:lnTo>
                    <a:pt x="142018" y="27739"/>
                  </a:lnTo>
                  <a:lnTo>
                    <a:pt x="142205" y="43160"/>
                  </a:lnTo>
                  <a:lnTo>
                    <a:pt x="128148" y="86173"/>
                  </a:lnTo>
                  <a:lnTo>
                    <a:pt x="118166" y="102107"/>
                  </a:lnTo>
                  <a:lnTo>
                    <a:pt x="93316" y="121473"/>
                  </a:lnTo>
                  <a:lnTo>
                    <a:pt x="83404" y="123704"/>
                  </a:lnTo>
                  <a:lnTo>
                    <a:pt x="62530" y="121253"/>
                  </a:lnTo>
                  <a:lnTo>
                    <a:pt x="55484" y="116162"/>
                  </a:lnTo>
                  <a:lnTo>
                    <a:pt x="50786" y="109069"/>
                  </a:lnTo>
                  <a:lnTo>
                    <a:pt x="41392" y="837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284540" y="6682403"/>
              <a:ext cx="242515" cy="409471"/>
            </a:xfrm>
            <a:custGeom>
              <a:avLst/>
              <a:gdLst/>
              <a:ahLst/>
              <a:cxnLst/>
              <a:rect l="0" t="0" r="0" b="0"/>
              <a:pathLst>
                <a:path w="242515" h="409471">
                  <a:moveTo>
                    <a:pt x="117698" y="348383"/>
                  </a:moveTo>
                  <a:lnTo>
                    <a:pt x="129280" y="304804"/>
                  </a:lnTo>
                  <a:lnTo>
                    <a:pt x="128424" y="270957"/>
                  </a:lnTo>
                  <a:lnTo>
                    <a:pt x="117897" y="241924"/>
                  </a:lnTo>
                  <a:lnTo>
                    <a:pt x="110434" y="236730"/>
                  </a:lnTo>
                  <a:lnTo>
                    <a:pt x="89815" y="233424"/>
                  </a:lnTo>
                  <a:lnTo>
                    <a:pt x="70172" y="239967"/>
                  </a:lnTo>
                  <a:lnTo>
                    <a:pt x="52197" y="253047"/>
                  </a:lnTo>
                  <a:lnTo>
                    <a:pt x="28332" y="280277"/>
                  </a:lnTo>
                  <a:lnTo>
                    <a:pt x="3349" y="332053"/>
                  </a:lnTo>
                  <a:lnTo>
                    <a:pt x="0" y="355610"/>
                  </a:lnTo>
                  <a:lnTo>
                    <a:pt x="5383" y="396450"/>
                  </a:lnTo>
                  <a:lnTo>
                    <a:pt x="11387" y="402617"/>
                  </a:lnTo>
                  <a:lnTo>
                    <a:pt x="30385" y="409470"/>
                  </a:lnTo>
                  <a:lnTo>
                    <a:pt x="40073" y="407599"/>
                  </a:lnTo>
                  <a:lnTo>
                    <a:pt x="84054" y="376979"/>
                  </a:lnTo>
                  <a:lnTo>
                    <a:pt x="104853" y="350898"/>
                  </a:lnTo>
                  <a:lnTo>
                    <a:pt x="129989" y="298058"/>
                  </a:lnTo>
                  <a:lnTo>
                    <a:pt x="147227" y="262589"/>
                  </a:lnTo>
                  <a:lnTo>
                    <a:pt x="165753" y="209189"/>
                  </a:lnTo>
                  <a:lnTo>
                    <a:pt x="183655" y="146876"/>
                  </a:lnTo>
                  <a:lnTo>
                    <a:pt x="197130" y="85742"/>
                  </a:lnTo>
                  <a:lnTo>
                    <a:pt x="206295" y="24109"/>
                  </a:lnTo>
                  <a:lnTo>
                    <a:pt x="208360" y="0"/>
                  </a:lnTo>
                  <a:lnTo>
                    <a:pt x="208844" y="6169"/>
                  </a:lnTo>
                  <a:lnTo>
                    <a:pt x="202031" y="61046"/>
                  </a:lnTo>
                  <a:lnTo>
                    <a:pt x="201130" y="117808"/>
                  </a:lnTo>
                  <a:lnTo>
                    <a:pt x="200953" y="179973"/>
                  </a:lnTo>
                  <a:lnTo>
                    <a:pt x="205335" y="237043"/>
                  </a:lnTo>
                  <a:lnTo>
                    <a:pt x="209385" y="291908"/>
                  </a:lnTo>
                  <a:lnTo>
                    <a:pt x="220710" y="346242"/>
                  </a:lnTo>
                  <a:lnTo>
                    <a:pt x="242514" y="381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550028" y="6872686"/>
              <a:ext cx="168411" cy="194001"/>
            </a:xfrm>
            <a:custGeom>
              <a:avLst/>
              <a:gdLst/>
              <a:ahLst/>
              <a:cxnLst/>
              <a:rect l="0" t="0" r="0" b="0"/>
              <a:pathLst>
                <a:path w="168411" h="194001">
                  <a:moveTo>
                    <a:pt x="85200" y="0"/>
                  </a:moveTo>
                  <a:lnTo>
                    <a:pt x="50455" y="15999"/>
                  </a:lnTo>
                  <a:lnTo>
                    <a:pt x="39555" y="28376"/>
                  </a:lnTo>
                  <a:lnTo>
                    <a:pt x="5836" y="90827"/>
                  </a:lnTo>
                  <a:lnTo>
                    <a:pt x="0" y="112483"/>
                  </a:lnTo>
                  <a:lnTo>
                    <a:pt x="489" y="131353"/>
                  </a:lnTo>
                  <a:lnTo>
                    <a:pt x="4688" y="137495"/>
                  </a:lnTo>
                  <a:lnTo>
                    <a:pt x="11184" y="141590"/>
                  </a:lnTo>
                  <a:lnTo>
                    <a:pt x="27340" y="145214"/>
                  </a:lnTo>
                  <a:lnTo>
                    <a:pt x="60314" y="140008"/>
                  </a:lnTo>
                  <a:lnTo>
                    <a:pt x="76913" y="137116"/>
                  </a:lnTo>
                  <a:lnTo>
                    <a:pt x="93536" y="138911"/>
                  </a:lnTo>
                  <a:lnTo>
                    <a:pt x="99078" y="143458"/>
                  </a:lnTo>
                  <a:lnTo>
                    <a:pt x="105236" y="158372"/>
                  </a:lnTo>
                  <a:lnTo>
                    <a:pt x="104285" y="187561"/>
                  </a:lnTo>
                  <a:lnTo>
                    <a:pt x="106244" y="192534"/>
                  </a:lnTo>
                  <a:lnTo>
                    <a:pt x="110325" y="194000"/>
                  </a:lnTo>
                  <a:lnTo>
                    <a:pt x="115818" y="193128"/>
                  </a:lnTo>
                  <a:lnTo>
                    <a:pt x="126852" y="177366"/>
                  </a:lnTo>
                  <a:lnTo>
                    <a:pt x="153623" y="119614"/>
                  </a:lnTo>
                  <a:lnTo>
                    <a:pt x="16841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61311" y="6682777"/>
              <a:ext cx="131870" cy="320104"/>
            </a:xfrm>
            <a:custGeom>
              <a:avLst/>
              <a:gdLst/>
              <a:ahLst/>
              <a:cxnLst/>
              <a:rect l="0" t="0" r="0" b="0"/>
              <a:pathLst>
                <a:path w="131870" h="320104">
                  <a:moveTo>
                    <a:pt x="15374" y="48451"/>
                  </a:moveTo>
                  <a:lnTo>
                    <a:pt x="19792" y="2123"/>
                  </a:lnTo>
                  <a:lnTo>
                    <a:pt x="21092" y="0"/>
                  </a:lnTo>
                  <a:lnTo>
                    <a:pt x="22924" y="19097"/>
                  </a:lnTo>
                  <a:lnTo>
                    <a:pt x="23594" y="75792"/>
                  </a:lnTo>
                  <a:lnTo>
                    <a:pt x="17957" y="127131"/>
                  </a:lnTo>
                  <a:lnTo>
                    <a:pt x="13418" y="181788"/>
                  </a:lnTo>
                  <a:lnTo>
                    <a:pt x="8311" y="237101"/>
                  </a:lnTo>
                  <a:lnTo>
                    <a:pt x="1583" y="291618"/>
                  </a:lnTo>
                  <a:lnTo>
                    <a:pt x="0" y="315858"/>
                  </a:lnTo>
                  <a:lnTo>
                    <a:pt x="1426" y="320103"/>
                  </a:lnTo>
                  <a:lnTo>
                    <a:pt x="4227" y="319234"/>
                  </a:lnTo>
                  <a:lnTo>
                    <a:pt x="7942" y="314957"/>
                  </a:lnTo>
                  <a:lnTo>
                    <a:pt x="13172" y="286851"/>
                  </a:lnTo>
                  <a:lnTo>
                    <a:pt x="16679" y="281350"/>
                  </a:lnTo>
                  <a:lnTo>
                    <a:pt x="21792" y="279531"/>
                  </a:lnTo>
                  <a:lnTo>
                    <a:pt x="34869" y="282441"/>
                  </a:lnTo>
                  <a:lnTo>
                    <a:pt x="49926" y="289898"/>
                  </a:lnTo>
                  <a:lnTo>
                    <a:pt x="68329" y="291979"/>
                  </a:lnTo>
                  <a:lnTo>
                    <a:pt x="122273" y="283370"/>
                  </a:lnTo>
                  <a:lnTo>
                    <a:pt x="131869" y="2814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58893" y="6907306"/>
              <a:ext cx="125820" cy="215012"/>
            </a:xfrm>
            <a:custGeom>
              <a:avLst/>
              <a:gdLst/>
              <a:ahLst/>
              <a:cxnLst/>
              <a:rect l="0" t="0" r="0" b="0"/>
              <a:pathLst>
                <a:path w="125820" h="215012">
                  <a:moveTo>
                    <a:pt x="84214" y="15306"/>
                  </a:moveTo>
                  <a:lnTo>
                    <a:pt x="88630" y="2054"/>
                  </a:lnTo>
                  <a:lnTo>
                    <a:pt x="86234" y="0"/>
                  </a:lnTo>
                  <a:lnTo>
                    <a:pt x="73708" y="2647"/>
                  </a:lnTo>
                  <a:lnTo>
                    <a:pt x="30191" y="44097"/>
                  </a:lnTo>
                  <a:lnTo>
                    <a:pt x="3660" y="88965"/>
                  </a:lnTo>
                  <a:lnTo>
                    <a:pt x="0" y="97696"/>
                  </a:lnTo>
                  <a:lnTo>
                    <a:pt x="335" y="102592"/>
                  </a:lnTo>
                  <a:lnTo>
                    <a:pt x="3331" y="104932"/>
                  </a:lnTo>
                  <a:lnTo>
                    <a:pt x="8102" y="105567"/>
                  </a:lnTo>
                  <a:lnTo>
                    <a:pt x="18335" y="101342"/>
                  </a:lnTo>
                  <a:lnTo>
                    <a:pt x="63681" y="60520"/>
                  </a:lnTo>
                  <a:lnTo>
                    <a:pt x="81109" y="38873"/>
                  </a:lnTo>
                  <a:lnTo>
                    <a:pt x="87691" y="36565"/>
                  </a:lnTo>
                  <a:lnTo>
                    <a:pt x="94853" y="37800"/>
                  </a:lnTo>
                  <a:lnTo>
                    <a:pt x="102401" y="41397"/>
                  </a:lnTo>
                  <a:lnTo>
                    <a:pt x="107433" y="48417"/>
                  </a:lnTo>
                  <a:lnTo>
                    <a:pt x="113025" y="68546"/>
                  </a:lnTo>
                  <a:lnTo>
                    <a:pt x="115690" y="123004"/>
                  </a:lnTo>
                  <a:lnTo>
                    <a:pt x="114634" y="181083"/>
                  </a:lnTo>
                  <a:lnTo>
                    <a:pt x="125819" y="2150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398945" y="6913025"/>
              <a:ext cx="450123" cy="234257"/>
            </a:xfrm>
            <a:custGeom>
              <a:avLst/>
              <a:gdLst/>
              <a:ahLst/>
              <a:cxnLst/>
              <a:rect l="0" t="0" r="0" b="0"/>
              <a:pathLst>
                <a:path w="450123" h="234257">
                  <a:moveTo>
                    <a:pt x="134956" y="9588"/>
                  </a:moveTo>
                  <a:lnTo>
                    <a:pt x="121704" y="753"/>
                  </a:lnTo>
                  <a:lnTo>
                    <a:pt x="114102" y="0"/>
                  </a:lnTo>
                  <a:lnTo>
                    <a:pt x="95793" y="4094"/>
                  </a:lnTo>
                  <a:lnTo>
                    <a:pt x="73529" y="16794"/>
                  </a:lnTo>
                  <a:lnTo>
                    <a:pt x="43736" y="45556"/>
                  </a:lnTo>
                  <a:lnTo>
                    <a:pt x="24408" y="66165"/>
                  </a:lnTo>
                  <a:lnTo>
                    <a:pt x="16879" y="72269"/>
                  </a:lnTo>
                  <a:lnTo>
                    <a:pt x="6047" y="91378"/>
                  </a:lnTo>
                  <a:lnTo>
                    <a:pt x="0" y="114357"/>
                  </a:lnTo>
                  <a:lnTo>
                    <a:pt x="394" y="136897"/>
                  </a:lnTo>
                  <a:lnTo>
                    <a:pt x="8582" y="156776"/>
                  </a:lnTo>
                  <a:lnTo>
                    <a:pt x="14648" y="165961"/>
                  </a:lnTo>
                  <a:lnTo>
                    <a:pt x="45274" y="187721"/>
                  </a:lnTo>
                  <a:lnTo>
                    <a:pt x="70442" y="192617"/>
                  </a:lnTo>
                  <a:lnTo>
                    <a:pt x="115432" y="188227"/>
                  </a:lnTo>
                  <a:lnTo>
                    <a:pt x="146840" y="172232"/>
                  </a:lnTo>
                  <a:lnTo>
                    <a:pt x="190111" y="127320"/>
                  </a:lnTo>
                  <a:lnTo>
                    <a:pt x="196688" y="118586"/>
                  </a:lnTo>
                  <a:lnTo>
                    <a:pt x="201532" y="99020"/>
                  </a:lnTo>
                  <a:lnTo>
                    <a:pt x="197108" y="60743"/>
                  </a:lnTo>
                  <a:lnTo>
                    <a:pt x="185526" y="39332"/>
                  </a:lnTo>
                  <a:lnTo>
                    <a:pt x="186236" y="34965"/>
                  </a:lnTo>
                  <a:lnTo>
                    <a:pt x="190407" y="32053"/>
                  </a:lnTo>
                  <a:lnTo>
                    <a:pt x="213947" y="27954"/>
                  </a:lnTo>
                  <a:lnTo>
                    <a:pt x="233858" y="28846"/>
                  </a:lnTo>
                  <a:lnTo>
                    <a:pt x="264010" y="39743"/>
                  </a:lnTo>
                  <a:lnTo>
                    <a:pt x="278914" y="49494"/>
                  </a:lnTo>
                  <a:lnTo>
                    <a:pt x="283628" y="57457"/>
                  </a:lnTo>
                  <a:lnTo>
                    <a:pt x="288866" y="78632"/>
                  </a:lnTo>
                  <a:lnTo>
                    <a:pt x="288358" y="121401"/>
                  </a:lnTo>
                  <a:lnTo>
                    <a:pt x="294358" y="136637"/>
                  </a:lnTo>
                  <a:lnTo>
                    <a:pt x="299471" y="140515"/>
                  </a:lnTo>
                  <a:lnTo>
                    <a:pt x="305654" y="142176"/>
                  </a:lnTo>
                  <a:lnTo>
                    <a:pt x="339923" y="138199"/>
                  </a:lnTo>
                  <a:lnTo>
                    <a:pt x="401050" y="122282"/>
                  </a:lnTo>
                  <a:lnTo>
                    <a:pt x="417792" y="123776"/>
                  </a:lnTo>
                  <a:lnTo>
                    <a:pt x="434479" y="132453"/>
                  </a:lnTo>
                  <a:lnTo>
                    <a:pt x="442811" y="138652"/>
                  </a:lnTo>
                  <a:lnTo>
                    <a:pt x="447441" y="147405"/>
                  </a:lnTo>
                  <a:lnTo>
                    <a:pt x="450122" y="169460"/>
                  </a:lnTo>
                  <a:lnTo>
                    <a:pt x="437847" y="222527"/>
                  </a:lnTo>
                  <a:lnTo>
                    <a:pt x="434513" y="2342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9156494" y="6869973"/>
              <a:ext cx="220069" cy="368013"/>
            </a:xfrm>
            <a:custGeom>
              <a:avLst/>
              <a:gdLst/>
              <a:ahLst/>
              <a:cxnLst/>
              <a:rect l="0" t="0" r="0" b="0"/>
              <a:pathLst>
                <a:path w="220069" h="368013">
                  <a:moveTo>
                    <a:pt x="117980" y="85925"/>
                  </a:moveTo>
                  <a:lnTo>
                    <a:pt x="98068" y="141773"/>
                  </a:lnTo>
                  <a:lnTo>
                    <a:pt x="78424" y="200530"/>
                  </a:lnTo>
                  <a:lnTo>
                    <a:pt x="49255" y="260573"/>
                  </a:lnTo>
                  <a:lnTo>
                    <a:pt x="23801" y="318053"/>
                  </a:lnTo>
                  <a:lnTo>
                    <a:pt x="2997" y="364823"/>
                  </a:lnTo>
                  <a:lnTo>
                    <a:pt x="644" y="368012"/>
                  </a:lnTo>
                  <a:lnTo>
                    <a:pt x="0" y="366439"/>
                  </a:lnTo>
                  <a:lnTo>
                    <a:pt x="5815" y="306705"/>
                  </a:lnTo>
                  <a:lnTo>
                    <a:pt x="15661" y="256576"/>
                  </a:lnTo>
                  <a:lnTo>
                    <a:pt x="26509" y="199694"/>
                  </a:lnTo>
                  <a:lnTo>
                    <a:pt x="37556" y="139729"/>
                  </a:lnTo>
                  <a:lnTo>
                    <a:pt x="53879" y="78479"/>
                  </a:lnTo>
                  <a:lnTo>
                    <a:pt x="78506" y="33398"/>
                  </a:lnTo>
                  <a:lnTo>
                    <a:pt x="93965" y="18508"/>
                  </a:lnTo>
                  <a:lnTo>
                    <a:pt x="120727" y="4928"/>
                  </a:lnTo>
                  <a:lnTo>
                    <a:pt x="140466" y="0"/>
                  </a:lnTo>
                  <a:lnTo>
                    <a:pt x="158484" y="891"/>
                  </a:lnTo>
                  <a:lnTo>
                    <a:pt x="173272" y="6835"/>
                  </a:lnTo>
                  <a:lnTo>
                    <a:pt x="197833" y="25718"/>
                  </a:lnTo>
                  <a:lnTo>
                    <a:pt x="210468" y="46204"/>
                  </a:lnTo>
                  <a:lnTo>
                    <a:pt x="220068" y="69841"/>
                  </a:lnTo>
                  <a:lnTo>
                    <a:pt x="219933" y="103246"/>
                  </a:lnTo>
                  <a:lnTo>
                    <a:pt x="204961" y="153175"/>
                  </a:lnTo>
                  <a:lnTo>
                    <a:pt x="188645" y="177144"/>
                  </a:lnTo>
                  <a:lnTo>
                    <a:pt x="166655" y="195033"/>
                  </a:lnTo>
                  <a:lnTo>
                    <a:pt x="150708" y="203143"/>
                  </a:lnTo>
                  <a:lnTo>
                    <a:pt x="143496" y="202901"/>
                  </a:lnTo>
                  <a:lnTo>
                    <a:pt x="136840" y="199967"/>
                  </a:lnTo>
                  <a:lnTo>
                    <a:pt x="130554" y="195237"/>
                  </a:lnTo>
                  <a:lnTo>
                    <a:pt x="123569" y="177654"/>
                  </a:lnTo>
                  <a:lnTo>
                    <a:pt x="117980" y="1441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421455" y="6697945"/>
              <a:ext cx="99235" cy="416053"/>
            </a:xfrm>
            <a:custGeom>
              <a:avLst/>
              <a:gdLst/>
              <a:ahLst/>
              <a:cxnLst/>
              <a:rect l="0" t="0" r="0" b="0"/>
              <a:pathLst>
                <a:path w="99235" h="416053">
                  <a:moveTo>
                    <a:pt x="19440" y="0"/>
                  </a:moveTo>
                  <a:lnTo>
                    <a:pt x="31022" y="47997"/>
                  </a:lnTo>
                  <a:lnTo>
                    <a:pt x="30166" y="97842"/>
                  </a:lnTo>
                  <a:lnTo>
                    <a:pt x="21593" y="159381"/>
                  </a:lnTo>
                  <a:lnTo>
                    <a:pt x="8263" y="221184"/>
                  </a:lnTo>
                  <a:lnTo>
                    <a:pt x="0" y="253016"/>
                  </a:lnTo>
                  <a:lnTo>
                    <a:pt x="933" y="259285"/>
                  </a:lnTo>
                  <a:lnTo>
                    <a:pt x="4328" y="262539"/>
                  </a:lnTo>
                  <a:lnTo>
                    <a:pt x="9365" y="263784"/>
                  </a:lnTo>
                  <a:lnTo>
                    <a:pt x="22358" y="260236"/>
                  </a:lnTo>
                  <a:lnTo>
                    <a:pt x="67157" y="232458"/>
                  </a:lnTo>
                  <a:lnTo>
                    <a:pt x="73441" y="227088"/>
                  </a:lnTo>
                  <a:lnTo>
                    <a:pt x="79479" y="225356"/>
                  </a:lnTo>
                  <a:lnTo>
                    <a:pt x="85354" y="226052"/>
                  </a:lnTo>
                  <a:lnTo>
                    <a:pt x="91119" y="228364"/>
                  </a:lnTo>
                  <a:lnTo>
                    <a:pt x="94963" y="235453"/>
                  </a:lnTo>
                  <a:lnTo>
                    <a:pt x="99234" y="258123"/>
                  </a:lnTo>
                  <a:lnTo>
                    <a:pt x="89613" y="310309"/>
                  </a:lnTo>
                  <a:lnTo>
                    <a:pt x="75023" y="368489"/>
                  </a:lnTo>
                  <a:lnTo>
                    <a:pt x="76811" y="388441"/>
                  </a:lnTo>
                  <a:lnTo>
                    <a:pt x="86008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552425" y="6939256"/>
              <a:ext cx="93808" cy="103785"/>
            </a:xfrm>
            <a:custGeom>
              <a:avLst/>
              <a:gdLst/>
              <a:ahLst/>
              <a:cxnLst/>
              <a:rect l="0" t="0" r="0" b="0"/>
              <a:pathLst>
                <a:path w="93808" h="103785">
                  <a:moveTo>
                    <a:pt x="38249" y="41605"/>
                  </a:moveTo>
                  <a:lnTo>
                    <a:pt x="3503" y="57604"/>
                  </a:lnTo>
                  <a:lnTo>
                    <a:pt x="293" y="62441"/>
                  </a:lnTo>
                  <a:lnTo>
                    <a:pt x="0" y="67515"/>
                  </a:lnTo>
                  <a:lnTo>
                    <a:pt x="1655" y="72746"/>
                  </a:lnTo>
                  <a:lnTo>
                    <a:pt x="17237" y="93361"/>
                  </a:lnTo>
                  <a:lnTo>
                    <a:pt x="34150" y="101590"/>
                  </a:lnTo>
                  <a:lnTo>
                    <a:pt x="43837" y="103784"/>
                  </a:lnTo>
                  <a:lnTo>
                    <a:pt x="61997" y="101291"/>
                  </a:lnTo>
                  <a:lnTo>
                    <a:pt x="70723" y="98038"/>
                  </a:lnTo>
                  <a:lnTo>
                    <a:pt x="77465" y="92171"/>
                  </a:lnTo>
                  <a:lnTo>
                    <a:pt x="87421" y="75789"/>
                  </a:lnTo>
                  <a:lnTo>
                    <a:pt x="93807" y="45775"/>
                  </a:lnTo>
                  <a:lnTo>
                    <a:pt x="90370" y="29281"/>
                  </a:lnTo>
                  <a:lnTo>
                    <a:pt x="86865" y="22294"/>
                  </a:lnTo>
                  <a:lnTo>
                    <a:pt x="75573" y="12065"/>
                  </a:lnTo>
                  <a:lnTo>
                    <a:pt x="60385" y="5362"/>
                  </a:lnTo>
                  <a:lnTo>
                    <a:pt x="299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9675925" y="6939256"/>
              <a:ext cx="152487" cy="216348"/>
            </a:xfrm>
            <a:custGeom>
              <a:avLst/>
              <a:gdLst/>
              <a:ahLst/>
              <a:cxnLst/>
              <a:rect l="0" t="0" r="0" b="0"/>
              <a:pathLst>
                <a:path w="152487" h="216348">
                  <a:moveTo>
                    <a:pt x="22923" y="0"/>
                  </a:moveTo>
                  <a:lnTo>
                    <a:pt x="27717" y="25648"/>
                  </a:lnTo>
                  <a:lnTo>
                    <a:pt x="22905" y="51053"/>
                  </a:lnTo>
                  <a:lnTo>
                    <a:pt x="0" y="98722"/>
                  </a:lnTo>
                  <a:lnTo>
                    <a:pt x="245" y="103722"/>
                  </a:lnTo>
                  <a:lnTo>
                    <a:pt x="4106" y="106129"/>
                  </a:lnTo>
                  <a:lnTo>
                    <a:pt x="18258" y="106340"/>
                  </a:lnTo>
                  <a:lnTo>
                    <a:pt x="80816" y="96192"/>
                  </a:lnTo>
                  <a:lnTo>
                    <a:pt x="89255" y="97412"/>
                  </a:lnTo>
                  <a:lnTo>
                    <a:pt x="95806" y="101000"/>
                  </a:lnTo>
                  <a:lnTo>
                    <a:pt x="105549" y="112381"/>
                  </a:lnTo>
                  <a:lnTo>
                    <a:pt x="111292" y="114676"/>
                  </a:lnTo>
                  <a:lnTo>
                    <a:pt x="117893" y="114358"/>
                  </a:lnTo>
                  <a:lnTo>
                    <a:pt x="125067" y="112297"/>
                  </a:lnTo>
                  <a:lnTo>
                    <a:pt x="137971" y="102609"/>
                  </a:lnTo>
                  <a:lnTo>
                    <a:pt x="144000" y="96142"/>
                  </a:lnTo>
                  <a:lnTo>
                    <a:pt x="150699" y="79095"/>
                  </a:lnTo>
                  <a:lnTo>
                    <a:pt x="152486" y="69372"/>
                  </a:lnTo>
                  <a:lnTo>
                    <a:pt x="150903" y="63814"/>
                  </a:lnTo>
                  <a:lnTo>
                    <a:pt x="147075" y="61035"/>
                  </a:lnTo>
                  <a:lnTo>
                    <a:pt x="141749" y="60104"/>
                  </a:lnTo>
                  <a:lnTo>
                    <a:pt x="136348" y="62259"/>
                  </a:lnTo>
                  <a:lnTo>
                    <a:pt x="125418" y="72049"/>
                  </a:lnTo>
                  <a:lnTo>
                    <a:pt x="108868" y="97572"/>
                  </a:lnTo>
                  <a:lnTo>
                    <a:pt x="101088" y="141809"/>
                  </a:lnTo>
                  <a:lnTo>
                    <a:pt x="105102" y="187241"/>
                  </a:lnTo>
                  <a:lnTo>
                    <a:pt x="11445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591364" y="7346986"/>
            <a:ext cx="7231361" cy="518612"/>
            <a:chOff x="1591364" y="7346986"/>
            <a:chExt cx="7231361" cy="518612"/>
          </a:xfrm>
        </p:grpSpPr>
        <p:sp>
          <p:nvSpPr>
            <p:cNvPr id="239" name="Freeform 238"/>
            <p:cNvSpPr/>
            <p:nvPr/>
          </p:nvSpPr>
          <p:spPr>
            <a:xfrm>
              <a:off x="1591364" y="7424268"/>
              <a:ext cx="185847" cy="379830"/>
            </a:xfrm>
            <a:custGeom>
              <a:avLst/>
              <a:gdLst/>
              <a:ahLst/>
              <a:cxnLst/>
              <a:rect l="0" t="0" r="0" b="0"/>
              <a:pathLst>
                <a:path w="185847" h="379830">
                  <a:moveTo>
                    <a:pt x="135919" y="188993"/>
                  </a:moveTo>
                  <a:lnTo>
                    <a:pt x="118250" y="184575"/>
                  </a:lnTo>
                  <a:lnTo>
                    <a:pt x="102179" y="187337"/>
                  </a:lnTo>
                  <a:lnTo>
                    <a:pt x="84866" y="196578"/>
                  </a:lnTo>
                  <a:lnTo>
                    <a:pt x="41614" y="234221"/>
                  </a:lnTo>
                  <a:lnTo>
                    <a:pt x="27438" y="256634"/>
                  </a:lnTo>
                  <a:lnTo>
                    <a:pt x="4842" y="312945"/>
                  </a:lnTo>
                  <a:lnTo>
                    <a:pt x="0" y="335613"/>
                  </a:lnTo>
                  <a:lnTo>
                    <a:pt x="930" y="358017"/>
                  </a:lnTo>
                  <a:lnTo>
                    <a:pt x="4321" y="366394"/>
                  </a:lnTo>
                  <a:lnTo>
                    <a:pt x="15485" y="378169"/>
                  </a:lnTo>
                  <a:lnTo>
                    <a:pt x="23270" y="379829"/>
                  </a:lnTo>
                  <a:lnTo>
                    <a:pt x="41782" y="376743"/>
                  </a:lnTo>
                  <a:lnTo>
                    <a:pt x="68579" y="360192"/>
                  </a:lnTo>
                  <a:lnTo>
                    <a:pt x="100634" y="318314"/>
                  </a:lnTo>
                  <a:lnTo>
                    <a:pt x="129881" y="257634"/>
                  </a:lnTo>
                  <a:lnTo>
                    <a:pt x="146584" y="202769"/>
                  </a:lnTo>
                  <a:lnTo>
                    <a:pt x="164946" y="147375"/>
                  </a:lnTo>
                  <a:lnTo>
                    <a:pt x="175286" y="92837"/>
                  </a:lnTo>
                  <a:lnTo>
                    <a:pt x="184273" y="39187"/>
                  </a:lnTo>
                  <a:lnTo>
                    <a:pt x="185380" y="3969"/>
                  </a:lnTo>
                  <a:lnTo>
                    <a:pt x="184610" y="0"/>
                  </a:lnTo>
                  <a:lnTo>
                    <a:pt x="183173" y="1051"/>
                  </a:lnTo>
                  <a:lnTo>
                    <a:pt x="179110" y="15780"/>
                  </a:lnTo>
                  <a:lnTo>
                    <a:pt x="171434" y="75642"/>
                  </a:lnTo>
                  <a:lnTo>
                    <a:pt x="169644" y="128592"/>
                  </a:lnTo>
                  <a:lnTo>
                    <a:pt x="163572" y="182643"/>
                  </a:lnTo>
                  <a:lnTo>
                    <a:pt x="161237" y="241221"/>
                  </a:lnTo>
                  <a:lnTo>
                    <a:pt x="169981" y="297104"/>
                  </a:lnTo>
                  <a:lnTo>
                    <a:pt x="185846" y="347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791993" y="7617465"/>
              <a:ext cx="128109" cy="156489"/>
            </a:xfrm>
            <a:custGeom>
              <a:avLst/>
              <a:gdLst/>
              <a:ahLst/>
              <a:cxnLst/>
              <a:rect l="0" t="0" r="0" b="0"/>
              <a:pathLst>
                <a:path w="128109" h="156489">
                  <a:moveTo>
                    <a:pt x="35143" y="29079"/>
                  </a:moveTo>
                  <a:lnTo>
                    <a:pt x="7681" y="84927"/>
                  </a:lnTo>
                  <a:lnTo>
                    <a:pt x="440" y="102903"/>
                  </a:lnTo>
                  <a:lnTo>
                    <a:pt x="0" y="137451"/>
                  </a:lnTo>
                  <a:lnTo>
                    <a:pt x="4318" y="145705"/>
                  </a:lnTo>
                  <a:lnTo>
                    <a:pt x="10895" y="151209"/>
                  </a:lnTo>
                  <a:lnTo>
                    <a:pt x="18977" y="154878"/>
                  </a:lnTo>
                  <a:lnTo>
                    <a:pt x="35355" y="156488"/>
                  </a:lnTo>
                  <a:lnTo>
                    <a:pt x="50955" y="153199"/>
                  </a:lnTo>
                  <a:lnTo>
                    <a:pt x="76036" y="136020"/>
                  </a:lnTo>
                  <a:lnTo>
                    <a:pt x="103467" y="108429"/>
                  </a:lnTo>
                  <a:lnTo>
                    <a:pt x="125045" y="65759"/>
                  </a:lnTo>
                  <a:lnTo>
                    <a:pt x="128108" y="44765"/>
                  </a:lnTo>
                  <a:lnTo>
                    <a:pt x="125462" y="24955"/>
                  </a:lnTo>
                  <a:lnTo>
                    <a:pt x="118123" y="9988"/>
                  </a:lnTo>
                  <a:lnTo>
                    <a:pt x="111728" y="5257"/>
                  </a:lnTo>
                  <a:lnTo>
                    <a:pt x="94760" y="0"/>
                  </a:lnTo>
                  <a:lnTo>
                    <a:pt x="86907" y="1372"/>
                  </a:lnTo>
                  <a:lnTo>
                    <a:pt x="73251" y="10293"/>
                  </a:lnTo>
                  <a:lnTo>
                    <a:pt x="65948" y="25969"/>
                  </a:lnTo>
                  <a:lnTo>
                    <a:pt x="64001" y="35327"/>
                  </a:lnTo>
                  <a:lnTo>
                    <a:pt x="66401" y="42490"/>
                  </a:lnTo>
                  <a:lnTo>
                    <a:pt x="71699" y="48190"/>
                  </a:lnTo>
                  <a:lnTo>
                    <a:pt x="93390" y="623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2005184" y="7596617"/>
              <a:ext cx="121511" cy="194231"/>
            </a:xfrm>
            <a:custGeom>
              <a:avLst/>
              <a:gdLst/>
              <a:ahLst/>
              <a:cxnLst/>
              <a:rect l="0" t="0" r="0" b="0"/>
              <a:pathLst>
                <a:path w="121511" h="194231">
                  <a:moveTo>
                    <a:pt x="79905" y="0"/>
                  </a:moveTo>
                  <a:lnTo>
                    <a:pt x="60900" y="7567"/>
                  </a:lnTo>
                  <a:lnTo>
                    <a:pt x="28389" y="35559"/>
                  </a:lnTo>
                  <a:lnTo>
                    <a:pt x="13379" y="58922"/>
                  </a:lnTo>
                  <a:lnTo>
                    <a:pt x="949" y="93514"/>
                  </a:lnTo>
                  <a:lnTo>
                    <a:pt x="0" y="140480"/>
                  </a:lnTo>
                  <a:lnTo>
                    <a:pt x="8442" y="181226"/>
                  </a:lnTo>
                  <a:lnTo>
                    <a:pt x="13772" y="187385"/>
                  </a:lnTo>
                  <a:lnTo>
                    <a:pt x="29555" y="194230"/>
                  </a:lnTo>
                  <a:lnTo>
                    <a:pt x="38017" y="193281"/>
                  </a:lnTo>
                  <a:lnTo>
                    <a:pt x="54816" y="184831"/>
                  </a:lnTo>
                  <a:lnTo>
                    <a:pt x="79868" y="164479"/>
                  </a:lnTo>
                  <a:lnTo>
                    <a:pt x="91599" y="146450"/>
                  </a:lnTo>
                  <a:lnTo>
                    <a:pt x="12151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104528" y="7446838"/>
              <a:ext cx="396614" cy="351337"/>
            </a:xfrm>
            <a:custGeom>
              <a:avLst/>
              <a:gdLst/>
              <a:ahLst/>
              <a:cxnLst/>
              <a:rect l="0" t="0" r="0" b="0"/>
              <a:pathLst>
                <a:path w="396614" h="351337">
                  <a:moveTo>
                    <a:pt x="55450" y="0"/>
                  </a:moveTo>
                  <a:lnTo>
                    <a:pt x="55450" y="55162"/>
                  </a:lnTo>
                  <a:lnTo>
                    <a:pt x="48864" y="109137"/>
                  </a:lnTo>
                  <a:lnTo>
                    <a:pt x="40714" y="168568"/>
                  </a:lnTo>
                  <a:lnTo>
                    <a:pt x="24863" y="230770"/>
                  </a:lnTo>
                  <a:lnTo>
                    <a:pt x="15671" y="261816"/>
                  </a:lnTo>
                  <a:lnTo>
                    <a:pt x="6644" y="276929"/>
                  </a:lnTo>
                  <a:lnTo>
                    <a:pt x="3497" y="278000"/>
                  </a:lnTo>
                  <a:lnTo>
                    <a:pt x="1399" y="275016"/>
                  </a:lnTo>
                  <a:lnTo>
                    <a:pt x="0" y="269328"/>
                  </a:lnTo>
                  <a:lnTo>
                    <a:pt x="2449" y="248071"/>
                  </a:lnTo>
                  <a:lnTo>
                    <a:pt x="13447" y="228624"/>
                  </a:lnTo>
                  <a:lnTo>
                    <a:pt x="20052" y="224533"/>
                  </a:lnTo>
                  <a:lnTo>
                    <a:pt x="37252" y="219985"/>
                  </a:lnTo>
                  <a:lnTo>
                    <a:pt x="45167" y="220623"/>
                  </a:lnTo>
                  <a:lnTo>
                    <a:pt x="99974" y="238690"/>
                  </a:lnTo>
                  <a:lnTo>
                    <a:pt x="110096" y="239564"/>
                  </a:lnTo>
                  <a:lnTo>
                    <a:pt x="128739" y="233138"/>
                  </a:lnTo>
                  <a:lnTo>
                    <a:pt x="158890" y="210829"/>
                  </a:lnTo>
                  <a:lnTo>
                    <a:pt x="162317" y="203424"/>
                  </a:lnTo>
                  <a:lnTo>
                    <a:pt x="163659" y="185333"/>
                  </a:lnTo>
                  <a:lnTo>
                    <a:pt x="160874" y="179954"/>
                  </a:lnTo>
                  <a:lnTo>
                    <a:pt x="156243" y="177292"/>
                  </a:lnTo>
                  <a:lnTo>
                    <a:pt x="150382" y="176442"/>
                  </a:lnTo>
                  <a:lnTo>
                    <a:pt x="144626" y="177725"/>
                  </a:lnTo>
                  <a:lnTo>
                    <a:pt x="133299" y="184081"/>
                  </a:lnTo>
                  <a:lnTo>
                    <a:pt x="116526" y="202473"/>
                  </a:lnTo>
                  <a:lnTo>
                    <a:pt x="113734" y="209871"/>
                  </a:lnTo>
                  <a:lnTo>
                    <a:pt x="113097" y="225489"/>
                  </a:lnTo>
                  <a:lnTo>
                    <a:pt x="120827" y="241676"/>
                  </a:lnTo>
                  <a:lnTo>
                    <a:pt x="157166" y="282965"/>
                  </a:lnTo>
                  <a:lnTo>
                    <a:pt x="199779" y="324528"/>
                  </a:lnTo>
                  <a:lnTo>
                    <a:pt x="213887" y="349486"/>
                  </a:lnTo>
                  <a:lnTo>
                    <a:pt x="216548" y="351336"/>
                  </a:lnTo>
                  <a:lnTo>
                    <a:pt x="218323" y="348869"/>
                  </a:lnTo>
                  <a:lnTo>
                    <a:pt x="234690" y="303587"/>
                  </a:lnTo>
                  <a:lnTo>
                    <a:pt x="265312" y="241547"/>
                  </a:lnTo>
                  <a:lnTo>
                    <a:pt x="286028" y="212490"/>
                  </a:lnTo>
                  <a:lnTo>
                    <a:pt x="311250" y="194658"/>
                  </a:lnTo>
                  <a:lnTo>
                    <a:pt x="342145" y="186499"/>
                  </a:lnTo>
                  <a:lnTo>
                    <a:pt x="370304" y="188499"/>
                  </a:lnTo>
                  <a:lnTo>
                    <a:pt x="396613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617636" y="7638222"/>
              <a:ext cx="266274" cy="53319"/>
            </a:xfrm>
            <a:custGeom>
              <a:avLst/>
              <a:gdLst/>
              <a:ahLst/>
              <a:cxnLst/>
              <a:rect l="0" t="0" r="0" b="0"/>
              <a:pathLst>
                <a:path w="266274" h="53319">
                  <a:moveTo>
                    <a:pt x="0" y="0"/>
                  </a:moveTo>
                  <a:lnTo>
                    <a:pt x="56238" y="4417"/>
                  </a:lnTo>
                  <a:lnTo>
                    <a:pt x="112414" y="19560"/>
                  </a:lnTo>
                  <a:lnTo>
                    <a:pt x="170480" y="36071"/>
                  </a:lnTo>
                  <a:lnTo>
                    <a:pt x="233128" y="52702"/>
                  </a:lnTo>
                  <a:lnTo>
                    <a:pt x="249385" y="53318"/>
                  </a:lnTo>
                  <a:lnTo>
                    <a:pt x="266273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2858946" y="7579976"/>
              <a:ext cx="87492" cy="208027"/>
            </a:xfrm>
            <a:custGeom>
              <a:avLst/>
              <a:gdLst/>
              <a:ahLst/>
              <a:cxnLst/>
              <a:rect l="0" t="0" r="0" b="0"/>
              <a:pathLst>
                <a:path w="87492" h="208027">
                  <a:moveTo>
                    <a:pt x="33284" y="0"/>
                  </a:moveTo>
                  <a:lnTo>
                    <a:pt x="79569" y="43538"/>
                  </a:lnTo>
                  <a:lnTo>
                    <a:pt x="86215" y="64037"/>
                  </a:lnTo>
                  <a:lnTo>
                    <a:pt x="87491" y="96637"/>
                  </a:lnTo>
                  <a:lnTo>
                    <a:pt x="83264" y="115066"/>
                  </a:lnTo>
                  <a:lnTo>
                    <a:pt x="69563" y="141035"/>
                  </a:lnTo>
                  <a:lnTo>
                    <a:pt x="30214" y="184704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2875588" y="777968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204408" y="7563614"/>
              <a:ext cx="195407" cy="141178"/>
            </a:xfrm>
            <a:custGeom>
              <a:avLst/>
              <a:gdLst/>
              <a:ahLst/>
              <a:cxnLst/>
              <a:rect l="0" t="0" r="0" b="0"/>
              <a:pathLst>
                <a:path w="195407" h="141178">
                  <a:moveTo>
                    <a:pt x="12343" y="41325"/>
                  </a:moveTo>
                  <a:lnTo>
                    <a:pt x="7926" y="94816"/>
                  </a:lnTo>
                  <a:lnTo>
                    <a:pt x="0" y="130239"/>
                  </a:lnTo>
                  <a:lnTo>
                    <a:pt x="11115" y="84815"/>
                  </a:lnTo>
                  <a:lnTo>
                    <a:pt x="25643" y="59450"/>
                  </a:lnTo>
                  <a:lnTo>
                    <a:pt x="39519" y="45990"/>
                  </a:lnTo>
                  <a:lnTo>
                    <a:pt x="59863" y="38775"/>
                  </a:lnTo>
                  <a:lnTo>
                    <a:pt x="122220" y="31914"/>
                  </a:lnTo>
                  <a:lnTo>
                    <a:pt x="142539" y="24506"/>
                  </a:lnTo>
                  <a:lnTo>
                    <a:pt x="148142" y="19018"/>
                  </a:lnTo>
                  <a:lnTo>
                    <a:pt x="150953" y="12585"/>
                  </a:lnTo>
                  <a:lnTo>
                    <a:pt x="151902" y="5522"/>
                  </a:lnTo>
                  <a:lnTo>
                    <a:pt x="149761" y="1739"/>
                  </a:lnTo>
                  <a:lnTo>
                    <a:pt x="145560" y="141"/>
                  </a:lnTo>
                  <a:lnTo>
                    <a:pt x="139986" y="0"/>
                  </a:lnTo>
                  <a:lnTo>
                    <a:pt x="134421" y="2681"/>
                  </a:lnTo>
                  <a:lnTo>
                    <a:pt x="102236" y="34489"/>
                  </a:lnTo>
                  <a:lnTo>
                    <a:pt x="93901" y="52771"/>
                  </a:lnTo>
                  <a:lnTo>
                    <a:pt x="91121" y="73224"/>
                  </a:lnTo>
                  <a:lnTo>
                    <a:pt x="92967" y="94641"/>
                  </a:lnTo>
                  <a:lnTo>
                    <a:pt x="101801" y="111558"/>
                  </a:lnTo>
                  <a:lnTo>
                    <a:pt x="108039" y="118657"/>
                  </a:lnTo>
                  <a:lnTo>
                    <a:pt x="127299" y="129011"/>
                  </a:lnTo>
                  <a:lnTo>
                    <a:pt x="161666" y="137572"/>
                  </a:lnTo>
                  <a:lnTo>
                    <a:pt x="195406" y="1411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404438" y="7588555"/>
              <a:ext cx="185293" cy="277043"/>
            </a:xfrm>
            <a:custGeom>
              <a:avLst/>
              <a:gdLst/>
              <a:ahLst/>
              <a:cxnLst/>
              <a:rect l="0" t="0" r="0" b="0"/>
              <a:pathLst>
                <a:path w="185293" h="277043">
                  <a:moveTo>
                    <a:pt x="78587" y="41347"/>
                  </a:moveTo>
                  <a:lnTo>
                    <a:pt x="58675" y="97195"/>
                  </a:lnTo>
                  <a:lnTo>
                    <a:pt x="37115" y="157701"/>
                  </a:lnTo>
                  <a:lnTo>
                    <a:pt x="20351" y="214342"/>
                  </a:lnTo>
                  <a:lnTo>
                    <a:pt x="0" y="277042"/>
                  </a:lnTo>
                  <a:lnTo>
                    <a:pt x="17758" y="217188"/>
                  </a:lnTo>
                  <a:lnTo>
                    <a:pt x="31460" y="158752"/>
                  </a:lnTo>
                  <a:lnTo>
                    <a:pt x="47771" y="100080"/>
                  </a:lnTo>
                  <a:lnTo>
                    <a:pt x="81269" y="39655"/>
                  </a:lnTo>
                  <a:lnTo>
                    <a:pt x="104345" y="12493"/>
                  </a:lnTo>
                  <a:lnTo>
                    <a:pt x="112401" y="5468"/>
                  </a:lnTo>
                  <a:lnTo>
                    <a:pt x="121470" y="1710"/>
                  </a:lnTo>
                  <a:lnTo>
                    <a:pt x="141408" y="0"/>
                  </a:lnTo>
                  <a:lnTo>
                    <a:pt x="157666" y="4788"/>
                  </a:lnTo>
                  <a:lnTo>
                    <a:pt x="164591" y="8653"/>
                  </a:lnTo>
                  <a:lnTo>
                    <a:pt x="183171" y="31763"/>
                  </a:lnTo>
                  <a:lnTo>
                    <a:pt x="185292" y="41430"/>
                  </a:lnTo>
                  <a:lnTo>
                    <a:pt x="182717" y="62032"/>
                  </a:lnTo>
                  <a:lnTo>
                    <a:pt x="165998" y="109262"/>
                  </a:lnTo>
                  <a:lnTo>
                    <a:pt x="130900" y="154806"/>
                  </a:lnTo>
                  <a:lnTo>
                    <a:pt x="120192" y="1661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664667" y="7417022"/>
              <a:ext cx="334720" cy="293697"/>
            </a:xfrm>
            <a:custGeom>
              <a:avLst/>
              <a:gdLst/>
              <a:ahLst/>
              <a:cxnLst/>
              <a:rect l="0" t="0" r="0" b="0"/>
              <a:pathLst>
                <a:path w="334720" h="293697">
                  <a:moveTo>
                    <a:pt x="18063" y="204558"/>
                  </a:moveTo>
                  <a:lnTo>
                    <a:pt x="13646" y="191306"/>
                  </a:lnTo>
                  <a:lnTo>
                    <a:pt x="10495" y="189252"/>
                  </a:lnTo>
                  <a:lnTo>
                    <a:pt x="6546" y="189731"/>
                  </a:lnTo>
                  <a:lnTo>
                    <a:pt x="2064" y="191900"/>
                  </a:lnTo>
                  <a:lnTo>
                    <a:pt x="0" y="196120"/>
                  </a:lnTo>
                  <a:lnTo>
                    <a:pt x="173" y="208204"/>
                  </a:lnTo>
                  <a:lnTo>
                    <a:pt x="5797" y="220355"/>
                  </a:lnTo>
                  <a:lnTo>
                    <a:pt x="9886" y="226184"/>
                  </a:lnTo>
                  <a:lnTo>
                    <a:pt x="14461" y="228221"/>
                  </a:lnTo>
                  <a:lnTo>
                    <a:pt x="19360" y="227730"/>
                  </a:lnTo>
                  <a:lnTo>
                    <a:pt x="29734" y="222254"/>
                  </a:lnTo>
                  <a:lnTo>
                    <a:pt x="56971" y="198419"/>
                  </a:lnTo>
                  <a:lnTo>
                    <a:pt x="56945" y="195842"/>
                  </a:lnTo>
                  <a:lnTo>
                    <a:pt x="53230" y="195050"/>
                  </a:lnTo>
                  <a:lnTo>
                    <a:pt x="47055" y="195445"/>
                  </a:lnTo>
                  <a:lnTo>
                    <a:pt x="35263" y="203282"/>
                  </a:lnTo>
                  <a:lnTo>
                    <a:pt x="29530" y="209255"/>
                  </a:lnTo>
                  <a:lnTo>
                    <a:pt x="27556" y="215086"/>
                  </a:lnTo>
                  <a:lnTo>
                    <a:pt x="28090" y="220822"/>
                  </a:lnTo>
                  <a:lnTo>
                    <a:pt x="30295" y="226496"/>
                  </a:lnTo>
                  <a:lnTo>
                    <a:pt x="34539" y="228429"/>
                  </a:lnTo>
                  <a:lnTo>
                    <a:pt x="40141" y="227868"/>
                  </a:lnTo>
                  <a:lnTo>
                    <a:pt x="93271" y="210009"/>
                  </a:lnTo>
                  <a:lnTo>
                    <a:pt x="101486" y="210965"/>
                  </a:lnTo>
                  <a:lnTo>
                    <a:pt x="118010" y="219425"/>
                  </a:lnTo>
                  <a:lnTo>
                    <a:pt x="123526" y="227414"/>
                  </a:lnTo>
                  <a:lnTo>
                    <a:pt x="129655" y="248616"/>
                  </a:lnTo>
                  <a:lnTo>
                    <a:pt x="128688" y="286543"/>
                  </a:lnTo>
                  <a:lnTo>
                    <a:pt x="130644" y="292500"/>
                  </a:lnTo>
                  <a:lnTo>
                    <a:pt x="134722" y="293696"/>
                  </a:lnTo>
                  <a:lnTo>
                    <a:pt x="140215" y="291720"/>
                  </a:lnTo>
                  <a:lnTo>
                    <a:pt x="151249" y="279663"/>
                  </a:lnTo>
                  <a:lnTo>
                    <a:pt x="190034" y="221213"/>
                  </a:lnTo>
                  <a:lnTo>
                    <a:pt x="215303" y="177131"/>
                  </a:lnTo>
                  <a:lnTo>
                    <a:pt x="243245" y="121862"/>
                  </a:lnTo>
                  <a:lnTo>
                    <a:pt x="281412" y="63274"/>
                  </a:lnTo>
                  <a:lnTo>
                    <a:pt x="330435" y="1734"/>
                  </a:lnTo>
                  <a:lnTo>
                    <a:pt x="333560" y="0"/>
                  </a:lnTo>
                  <a:lnTo>
                    <a:pt x="334719" y="1617"/>
                  </a:lnTo>
                  <a:lnTo>
                    <a:pt x="331838" y="61539"/>
                  </a:lnTo>
                  <a:lnTo>
                    <a:pt x="320075" y="120217"/>
                  </a:lnTo>
                  <a:lnTo>
                    <a:pt x="311054" y="161385"/>
                  </a:lnTo>
                  <a:lnTo>
                    <a:pt x="287873" y="210089"/>
                  </a:lnTo>
                  <a:lnTo>
                    <a:pt x="276015" y="221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3890756" y="7521728"/>
              <a:ext cx="191385" cy="8322"/>
            </a:xfrm>
            <a:custGeom>
              <a:avLst/>
              <a:gdLst/>
              <a:ahLst/>
              <a:cxnLst/>
              <a:rect l="0" t="0" r="0" b="0"/>
              <a:pathLst>
                <a:path w="191385" h="8322">
                  <a:moveTo>
                    <a:pt x="0" y="8321"/>
                  </a:moveTo>
                  <a:lnTo>
                    <a:pt x="22703" y="2603"/>
                  </a:lnTo>
                  <a:lnTo>
                    <a:pt x="84591" y="343"/>
                  </a:lnTo>
                  <a:lnTo>
                    <a:pt x="146206" y="45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806071" y="7446838"/>
              <a:ext cx="166422" cy="326982"/>
            </a:xfrm>
            <a:custGeom>
              <a:avLst/>
              <a:gdLst/>
              <a:ahLst/>
              <a:cxnLst/>
              <a:rect l="0" t="0" r="0" b="0"/>
              <a:pathLst>
                <a:path w="166422" h="326982">
                  <a:moveTo>
                    <a:pt x="0" y="0"/>
                  </a:moveTo>
                  <a:lnTo>
                    <a:pt x="33741" y="2466"/>
                  </a:lnTo>
                  <a:lnTo>
                    <a:pt x="71076" y="16000"/>
                  </a:lnTo>
                  <a:lnTo>
                    <a:pt x="98723" y="31143"/>
                  </a:lnTo>
                  <a:lnTo>
                    <a:pt x="111061" y="44351"/>
                  </a:lnTo>
                  <a:lnTo>
                    <a:pt x="115646" y="51757"/>
                  </a:lnTo>
                  <a:lnTo>
                    <a:pt x="118275" y="67382"/>
                  </a:lnTo>
                  <a:lnTo>
                    <a:pt x="115437" y="83573"/>
                  </a:lnTo>
                  <a:lnTo>
                    <a:pt x="102519" y="108281"/>
                  </a:lnTo>
                  <a:lnTo>
                    <a:pt x="56181" y="166428"/>
                  </a:lnTo>
                  <a:lnTo>
                    <a:pt x="28973" y="204124"/>
                  </a:lnTo>
                  <a:lnTo>
                    <a:pt x="20295" y="240668"/>
                  </a:lnTo>
                  <a:lnTo>
                    <a:pt x="22142" y="271939"/>
                  </a:lnTo>
                  <a:lnTo>
                    <a:pt x="26781" y="280221"/>
                  </a:lnTo>
                  <a:lnTo>
                    <a:pt x="50978" y="300712"/>
                  </a:lnTo>
                  <a:lnTo>
                    <a:pt x="82495" y="317569"/>
                  </a:lnTo>
                  <a:lnTo>
                    <a:pt x="119776" y="326981"/>
                  </a:lnTo>
                  <a:lnTo>
                    <a:pt x="166421" y="324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5344123" y="7563334"/>
              <a:ext cx="235806" cy="183337"/>
            </a:xfrm>
            <a:custGeom>
              <a:avLst/>
              <a:gdLst/>
              <a:ahLst/>
              <a:cxnLst/>
              <a:rect l="0" t="0" r="0" b="0"/>
              <a:pathLst>
                <a:path w="235806" h="183337">
                  <a:moveTo>
                    <a:pt x="27779" y="0"/>
                  </a:moveTo>
                  <a:lnTo>
                    <a:pt x="21136" y="56771"/>
                  </a:lnTo>
                  <a:lnTo>
                    <a:pt x="5493" y="115513"/>
                  </a:lnTo>
                  <a:lnTo>
                    <a:pt x="0" y="132700"/>
                  </a:lnTo>
                  <a:lnTo>
                    <a:pt x="14" y="140242"/>
                  </a:lnTo>
                  <a:lnTo>
                    <a:pt x="4961" y="153553"/>
                  </a:lnTo>
                  <a:lnTo>
                    <a:pt x="10718" y="157842"/>
                  </a:lnTo>
                  <a:lnTo>
                    <a:pt x="66813" y="177435"/>
                  </a:lnTo>
                  <a:lnTo>
                    <a:pt x="73217" y="182085"/>
                  </a:lnTo>
                  <a:lnTo>
                    <a:pt x="80261" y="183336"/>
                  </a:lnTo>
                  <a:lnTo>
                    <a:pt x="95483" y="179794"/>
                  </a:lnTo>
                  <a:lnTo>
                    <a:pt x="115230" y="167405"/>
                  </a:lnTo>
                  <a:lnTo>
                    <a:pt x="124585" y="154838"/>
                  </a:lnTo>
                  <a:lnTo>
                    <a:pt x="154034" y="95244"/>
                  </a:lnTo>
                  <a:lnTo>
                    <a:pt x="176311" y="41931"/>
                  </a:lnTo>
                  <a:lnTo>
                    <a:pt x="179500" y="39973"/>
                  </a:lnTo>
                  <a:lnTo>
                    <a:pt x="181627" y="42366"/>
                  </a:lnTo>
                  <a:lnTo>
                    <a:pt x="183044" y="47660"/>
                  </a:lnTo>
                  <a:lnTo>
                    <a:pt x="178466" y="103645"/>
                  </a:lnTo>
                  <a:lnTo>
                    <a:pt x="182244" y="131795"/>
                  </a:lnTo>
                  <a:lnTo>
                    <a:pt x="186230" y="138714"/>
                  </a:lnTo>
                  <a:lnTo>
                    <a:pt x="198054" y="148868"/>
                  </a:lnTo>
                  <a:lnTo>
                    <a:pt x="204166" y="150096"/>
                  </a:lnTo>
                  <a:lnTo>
                    <a:pt x="210090" y="149065"/>
                  </a:lnTo>
                  <a:lnTo>
                    <a:pt x="23580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588250" y="7628849"/>
              <a:ext cx="241311" cy="148561"/>
            </a:xfrm>
            <a:custGeom>
              <a:avLst/>
              <a:gdLst/>
              <a:ahLst/>
              <a:cxnLst/>
              <a:rect l="0" t="0" r="0" b="0"/>
              <a:pathLst>
                <a:path w="241311" h="148561">
                  <a:moveTo>
                    <a:pt x="0" y="42658"/>
                  </a:moveTo>
                  <a:lnTo>
                    <a:pt x="54263" y="3538"/>
                  </a:lnTo>
                  <a:lnTo>
                    <a:pt x="54666" y="860"/>
                  </a:lnTo>
                  <a:lnTo>
                    <a:pt x="51237" y="0"/>
                  </a:lnTo>
                  <a:lnTo>
                    <a:pt x="45253" y="350"/>
                  </a:lnTo>
                  <a:lnTo>
                    <a:pt x="33672" y="8138"/>
                  </a:lnTo>
                  <a:lnTo>
                    <a:pt x="22362" y="22693"/>
                  </a:lnTo>
                  <a:lnTo>
                    <a:pt x="7447" y="55953"/>
                  </a:lnTo>
                  <a:lnTo>
                    <a:pt x="3309" y="78460"/>
                  </a:lnTo>
                  <a:lnTo>
                    <a:pt x="6402" y="98327"/>
                  </a:lnTo>
                  <a:lnTo>
                    <a:pt x="9815" y="107507"/>
                  </a:lnTo>
                  <a:lnTo>
                    <a:pt x="15789" y="113627"/>
                  </a:lnTo>
                  <a:lnTo>
                    <a:pt x="32288" y="120428"/>
                  </a:lnTo>
                  <a:lnTo>
                    <a:pt x="54415" y="118520"/>
                  </a:lnTo>
                  <a:lnTo>
                    <a:pt x="76884" y="111508"/>
                  </a:lnTo>
                  <a:lnTo>
                    <a:pt x="121357" y="82190"/>
                  </a:lnTo>
                  <a:lnTo>
                    <a:pt x="144336" y="58686"/>
                  </a:lnTo>
                  <a:lnTo>
                    <a:pt x="158439" y="34155"/>
                  </a:lnTo>
                  <a:lnTo>
                    <a:pt x="157401" y="29593"/>
                  </a:lnTo>
                  <a:lnTo>
                    <a:pt x="153011" y="27476"/>
                  </a:lnTo>
                  <a:lnTo>
                    <a:pt x="146386" y="26989"/>
                  </a:lnTo>
                  <a:lnTo>
                    <a:pt x="131629" y="33845"/>
                  </a:lnTo>
                  <a:lnTo>
                    <a:pt x="110192" y="53299"/>
                  </a:lnTo>
                  <a:lnTo>
                    <a:pt x="94595" y="76630"/>
                  </a:lnTo>
                  <a:lnTo>
                    <a:pt x="90800" y="84722"/>
                  </a:lnTo>
                  <a:lnTo>
                    <a:pt x="89049" y="101109"/>
                  </a:lnTo>
                  <a:lnTo>
                    <a:pt x="92277" y="116714"/>
                  </a:lnTo>
                  <a:lnTo>
                    <a:pt x="99876" y="129812"/>
                  </a:lnTo>
                  <a:lnTo>
                    <a:pt x="114348" y="139333"/>
                  </a:lnTo>
                  <a:lnTo>
                    <a:pt x="134031" y="145721"/>
                  </a:lnTo>
                  <a:lnTo>
                    <a:pt x="158189" y="148560"/>
                  </a:lnTo>
                  <a:lnTo>
                    <a:pt x="193362" y="141324"/>
                  </a:lnTo>
                  <a:lnTo>
                    <a:pt x="218372" y="127468"/>
                  </a:lnTo>
                  <a:lnTo>
                    <a:pt x="228958" y="114561"/>
                  </a:lnTo>
                  <a:lnTo>
                    <a:pt x="235820" y="100502"/>
                  </a:lnTo>
                  <a:lnTo>
                    <a:pt x="241310" y="759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851740" y="7496766"/>
              <a:ext cx="186542" cy="320061"/>
            </a:xfrm>
            <a:custGeom>
              <a:avLst/>
              <a:gdLst/>
              <a:ahLst/>
              <a:cxnLst/>
              <a:rect l="0" t="0" r="0" b="0"/>
              <a:pathLst>
                <a:path w="186542" h="320061">
                  <a:moveTo>
                    <a:pt x="44388" y="0"/>
                  </a:moveTo>
                  <a:lnTo>
                    <a:pt x="38670" y="22703"/>
                  </a:lnTo>
                  <a:lnTo>
                    <a:pt x="34116" y="82661"/>
                  </a:lnTo>
                  <a:lnTo>
                    <a:pt x="24588" y="143096"/>
                  </a:lnTo>
                  <a:lnTo>
                    <a:pt x="11054" y="199556"/>
                  </a:lnTo>
                  <a:lnTo>
                    <a:pt x="0" y="248471"/>
                  </a:lnTo>
                  <a:lnTo>
                    <a:pt x="1852" y="256255"/>
                  </a:lnTo>
                  <a:lnTo>
                    <a:pt x="6785" y="260519"/>
                  </a:lnTo>
                  <a:lnTo>
                    <a:pt x="13773" y="262436"/>
                  </a:lnTo>
                  <a:lnTo>
                    <a:pt x="20280" y="261867"/>
                  </a:lnTo>
                  <a:lnTo>
                    <a:pt x="32441" y="256302"/>
                  </a:lnTo>
                  <a:lnTo>
                    <a:pt x="78084" y="224307"/>
                  </a:lnTo>
                  <a:lnTo>
                    <a:pt x="82570" y="224427"/>
                  </a:lnTo>
                  <a:lnTo>
                    <a:pt x="84636" y="227281"/>
                  </a:lnTo>
                  <a:lnTo>
                    <a:pt x="85088" y="231958"/>
                  </a:lnTo>
                  <a:lnTo>
                    <a:pt x="76891" y="256208"/>
                  </a:lnTo>
                  <a:lnTo>
                    <a:pt x="62751" y="277981"/>
                  </a:lnTo>
                  <a:lnTo>
                    <a:pt x="62177" y="281475"/>
                  </a:lnTo>
                  <a:lnTo>
                    <a:pt x="64569" y="282879"/>
                  </a:lnTo>
                  <a:lnTo>
                    <a:pt x="68937" y="282891"/>
                  </a:lnTo>
                  <a:lnTo>
                    <a:pt x="81186" y="275508"/>
                  </a:lnTo>
                  <a:lnTo>
                    <a:pt x="141384" y="219137"/>
                  </a:lnTo>
                  <a:lnTo>
                    <a:pt x="164736" y="194913"/>
                  </a:lnTo>
                  <a:lnTo>
                    <a:pt x="163452" y="194661"/>
                  </a:lnTo>
                  <a:lnTo>
                    <a:pt x="155553" y="199313"/>
                  </a:lnTo>
                  <a:lnTo>
                    <a:pt x="145879" y="207544"/>
                  </a:lnTo>
                  <a:lnTo>
                    <a:pt x="143484" y="214177"/>
                  </a:lnTo>
                  <a:lnTo>
                    <a:pt x="143288" y="231407"/>
                  </a:lnTo>
                  <a:lnTo>
                    <a:pt x="148748" y="246462"/>
                  </a:lnTo>
                  <a:lnTo>
                    <a:pt x="186022" y="294811"/>
                  </a:lnTo>
                  <a:lnTo>
                    <a:pt x="186541" y="309468"/>
                  </a:lnTo>
                  <a:lnTo>
                    <a:pt x="182611" y="314484"/>
                  </a:lnTo>
                  <a:lnTo>
                    <a:pt x="168383" y="320060"/>
                  </a:lnTo>
                  <a:lnTo>
                    <a:pt x="161260" y="319698"/>
                  </a:lnTo>
                  <a:lnTo>
                    <a:pt x="148415" y="314364"/>
                  </a:lnTo>
                  <a:lnTo>
                    <a:pt x="145175" y="308504"/>
                  </a:lnTo>
                  <a:lnTo>
                    <a:pt x="144039" y="292131"/>
                  </a:lnTo>
                  <a:lnTo>
                    <a:pt x="146617" y="279923"/>
                  </a:lnTo>
                  <a:lnTo>
                    <a:pt x="152562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6112476" y="7638222"/>
              <a:ext cx="83211" cy="156534"/>
            </a:xfrm>
            <a:custGeom>
              <a:avLst/>
              <a:gdLst/>
              <a:ahLst/>
              <a:cxnLst/>
              <a:rect l="0" t="0" r="0" b="0"/>
              <a:pathLst>
                <a:path w="83211" h="156534">
                  <a:moveTo>
                    <a:pt x="83210" y="0"/>
                  </a:moveTo>
                  <a:lnTo>
                    <a:pt x="69958" y="8835"/>
                  </a:lnTo>
                  <a:lnTo>
                    <a:pt x="60986" y="20569"/>
                  </a:lnTo>
                  <a:lnTo>
                    <a:pt x="47693" y="50702"/>
                  </a:lnTo>
                  <a:lnTo>
                    <a:pt x="48992" y="107272"/>
                  </a:lnTo>
                  <a:lnTo>
                    <a:pt x="47184" y="138725"/>
                  </a:lnTo>
                  <a:lnTo>
                    <a:pt x="45324" y="147957"/>
                  </a:lnTo>
                  <a:lnTo>
                    <a:pt x="40386" y="153188"/>
                  </a:lnTo>
                  <a:lnTo>
                    <a:pt x="33396" y="155750"/>
                  </a:lnTo>
                  <a:lnTo>
                    <a:pt x="25037" y="156533"/>
                  </a:lnTo>
                  <a:lnTo>
                    <a:pt x="18540" y="155206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6847582" y="7346986"/>
              <a:ext cx="180210" cy="453190"/>
            </a:xfrm>
            <a:custGeom>
              <a:avLst/>
              <a:gdLst/>
              <a:ahLst/>
              <a:cxnLst/>
              <a:rect l="0" t="0" r="0" b="0"/>
              <a:pathLst>
                <a:path w="180210" h="453190">
                  <a:moveTo>
                    <a:pt x="180209" y="0"/>
                  </a:moveTo>
                  <a:lnTo>
                    <a:pt x="162540" y="4416"/>
                  </a:lnTo>
                  <a:lnTo>
                    <a:pt x="133882" y="24833"/>
                  </a:lnTo>
                  <a:lnTo>
                    <a:pt x="80720" y="85052"/>
                  </a:lnTo>
                  <a:lnTo>
                    <a:pt x="50259" y="143561"/>
                  </a:lnTo>
                  <a:lnTo>
                    <a:pt x="28663" y="195121"/>
                  </a:lnTo>
                  <a:lnTo>
                    <a:pt x="12070" y="249821"/>
                  </a:lnTo>
                  <a:lnTo>
                    <a:pt x="94" y="300725"/>
                  </a:lnTo>
                  <a:lnTo>
                    <a:pt x="0" y="362525"/>
                  </a:lnTo>
                  <a:lnTo>
                    <a:pt x="8778" y="404198"/>
                  </a:lnTo>
                  <a:lnTo>
                    <a:pt x="23090" y="435037"/>
                  </a:lnTo>
                  <a:lnTo>
                    <a:pt x="28310" y="442577"/>
                  </a:lnTo>
                  <a:lnTo>
                    <a:pt x="35489" y="447604"/>
                  </a:lnTo>
                  <a:lnTo>
                    <a:pt x="53327" y="453189"/>
                  </a:lnTo>
                  <a:lnTo>
                    <a:pt x="79744" y="451916"/>
                  </a:lnTo>
                  <a:lnTo>
                    <a:pt x="124032" y="425123"/>
                  </a:lnTo>
                  <a:lnTo>
                    <a:pt x="155246" y="399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7111374" y="7371950"/>
              <a:ext cx="49555" cy="211328"/>
            </a:xfrm>
            <a:custGeom>
              <a:avLst/>
              <a:gdLst/>
              <a:ahLst/>
              <a:cxnLst/>
              <a:rect l="0" t="0" r="0" b="0"/>
              <a:pathLst>
                <a:path w="49555" h="211328">
                  <a:moveTo>
                    <a:pt x="16269" y="0"/>
                  </a:moveTo>
                  <a:lnTo>
                    <a:pt x="9105" y="62326"/>
                  </a:lnTo>
                  <a:lnTo>
                    <a:pt x="1515" y="122237"/>
                  </a:lnTo>
                  <a:lnTo>
                    <a:pt x="0" y="175363"/>
                  </a:lnTo>
                  <a:lnTo>
                    <a:pt x="4724" y="196283"/>
                  </a:lnTo>
                  <a:lnTo>
                    <a:pt x="8573" y="205744"/>
                  </a:lnTo>
                  <a:lnTo>
                    <a:pt x="13912" y="210203"/>
                  </a:lnTo>
                  <a:lnTo>
                    <a:pt x="20245" y="211327"/>
                  </a:lnTo>
                  <a:lnTo>
                    <a:pt x="32829" y="208569"/>
                  </a:lnTo>
                  <a:lnTo>
                    <a:pt x="49554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127643" y="7513407"/>
              <a:ext cx="49928" cy="274595"/>
            </a:xfrm>
            <a:custGeom>
              <a:avLst/>
              <a:gdLst/>
              <a:ahLst/>
              <a:cxnLst/>
              <a:rect l="0" t="0" r="0" b="0"/>
              <a:pathLst>
                <a:path w="49928" h="274595">
                  <a:moveTo>
                    <a:pt x="49927" y="0"/>
                  </a:moveTo>
                  <a:lnTo>
                    <a:pt x="26482" y="62092"/>
                  </a:lnTo>
                  <a:lnTo>
                    <a:pt x="14168" y="118898"/>
                  </a:lnTo>
                  <a:lnTo>
                    <a:pt x="8552" y="175970"/>
                  </a:lnTo>
                  <a:lnTo>
                    <a:pt x="1964" y="226280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495782" y="7521728"/>
              <a:ext cx="175497" cy="240046"/>
            </a:xfrm>
            <a:custGeom>
              <a:avLst/>
              <a:gdLst/>
              <a:ahLst/>
              <a:cxnLst/>
              <a:rect l="0" t="0" r="0" b="0"/>
              <a:pathLst>
                <a:path w="175497" h="240046">
                  <a:moveTo>
                    <a:pt x="31272" y="0"/>
                  </a:moveTo>
                  <a:lnTo>
                    <a:pt x="19690" y="56239"/>
                  </a:lnTo>
                  <a:lnTo>
                    <a:pt x="3493" y="115162"/>
                  </a:lnTo>
                  <a:lnTo>
                    <a:pt x="0" y="160953"/>
                  </a:lnTo>
                  <a:lnTo>
                    <a:pt x="2889" y="180633"/>
                  </a:lnTo>
                  <a:lnTo>
                    <a:pt x="7727" y="186067"/>
                  </a:lnTo>
                  <a:lnTo>
                    <a:pt x="14651" y="188764"/>
                  </a:lnTo>
                  <a:lnTo>
                    <a:pt x="22964" y="189637"/>
                  </a:lnTo>
                  <a:lnTo>
                    <a:pt x="39599" y="185677"/>
                  </a:lnTo>
                  <a:lnTo>
                    <a:pt x="62092" y="173051"/>
                  </a:lnTo>
                  <a:lnTo>
                    <a:pt x="68461" y="168068"/>
                  </a:lnTo>
                  <a:lnTo>
                    <a:pt x="71782" y="168443"/>
                  </a:lnTo>
                  <a:lnTo>
                    <a:pt x="73072" y="172393"/>
                  </a:lnTo>
                  <a:lnTo>
                    <a:pt x="68471" y="232182"/>
                  </a:lnTo>
                  <a:lnTo>
                    <a:pt x="69940" y="237074"/>
                  </a:lnTo>
                  <a:lnTo>
                    <a:pt x="73692" y="239411"/>
                  </a:lnTo>
                  <a:lnTo>
                    <a:pt x="78968" y="240045"/>
                  </a:lnTo>
                  <a:lnTo>
                    <a:pt x="92226" y="233351"/>
                  </a:lnTo>
                  <a:lnTo>
                    <a:pt x="105515" y="221131"/>
                  </a:lnTo>
                  <a:lnTo>
                    <a:pt x="140821" y="157963"/>
                  </a:lnTo>
                  <a:lnTo>
                    <a:pt x="158738" y="96580"/>
                  </a:lnTo>
                  <a:lnTo>
                    <a:pt x="175493" y="33214"/>
                  </a:lnTo>
                  <a:lnTo>
                    <a:pt x="175496" y="27690"/>
                  </a:lnTo>
                  <a:lnTo>
                    <a:pt x="173650" y="26780"/>
                  </a:lnTo>
                  <a:lnTo>
                    <a:pt x="167591" y="32243"/>
                  </a:lnTo>
                  <a:lnTo>
                    <a:pt x="156087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676833" y="7606441"/>
              <a:ext cx="257953" cy="123802"/>
            </a:xfrm>
            <a:custGeom>
              <a:avLst/>
              <a:gdLst/>
              <a:ahLst/>
              <a:cxnLst/>
              <a:rect l="0" t="0" r="0" b="0"/>
              <a:pathLst>
                <a:path w="257953" h="123802">
                  <a:moveTo>
                    <a:pt x="0" y="48424"/>
                  </a:moveTo>
                  <a:lnTo>
                    <a:pt x="17669" y="48424"/>
                  </a:lnTo>
                  <a:lnTo>
                    <a:pt x="41909" y="39588"/>
                  </a:lnTo>
                  <a:lnTo>
                    <a:pt x="94305" y="2138"/>
                  </a:lnTo>
                  <a:lnTo>
                    <a:pt x="95230" y="0"/>
                  </a:lnTo>
                  <a:lnTo>
                    <a:pt x="86395" y="2555"/>
                  </a:lnTo>
                  <a:lnTo>
                    <a:pt x="77537" y="12320"/>
                  </a:lnTo>
                  <a:lnTo>
                    <a:pt x="64318" y="45607"/>
                  </a:lnTo>
                  <a:lnTo>
                    <a:pt x="64143" y="53943"/>
                  </a:lnTo>
                  <a:lnTo>
                    <a:pt x="68881" y="68134"/>
                  </a:lnTo>
                  <a:lnTo>
                    <a:pt x="79615" y="78141"/>
                  </a:lnTo>
                  <a:lnTo>
                    <a:pt x="94556" y="84745"/>
                  </a:lnTo>
                  <a:lnTo>
                    <a:pt x="113524" y="87681"/>
                  </a:lnTo>
                  <a:lnTo>
                    <a:pt x="131816" y="84055"/>
                  </a:lnTo>
                  <a:lnTo>
                    <a:pt x="149192" y="75354"/>
                  </a:lnTo>
                  <a:lnTo>
                    <a:pt x="186889" y="43683"/>
                  </a:lnTo>
                  <a:lnTo>
                    <a:pt x="188387" y="38792"/>
                  </a:lnTo>
                  <a:lnTo>
                    <a:pt x="186613" y="34606"/>
                  </a:lnTo>
                  <a:lnTo>
                    <a:pt x="182655" y="30891"/>
                  </a:lnTo>
                  <a:lnTo>
                    <a:pt x="178169" y="31187"/>
                  </a:lnTo>
                  <a:lnTo>
                    <a:pt x="168252" y="38914"/>
                  </a:lnTo>
                  <a:lnTo>
                    <a:pt x="156690" y="58858"/>
                  </a:lnTo>
                  <a:lnTo>
                    <a:pt x="155316" y="74326"/>
                  </a:lnTo>
                  <a:lnTo>
                    <a:pt x="156244" y="82333"/>
                  </a:lnTo>
                  <a:lnTo>
                    <a:pt x="164671" y="96162"/>
                  </a:lnTo>
                  <a:lnTo>
                    <a:pt x="188264" y="120108"/>
                  </a:lnTo>
                  <a:lnTo>
                    <a:pt x="194852" y="123025"/>
                  </a:lnTo>
                  <a:lnTo>
                    <a:pt x="209568" y="123801"/>
                  </a:lnTo>
                  <a:lnTo>
                    <a:pt x="233446" y="114623"/>
                  </a:lnTo>
                  <a:lnTo>
                    <a:pt x="244903" y="105274"/>
                  </a:lnTo>
                  <a:lnTo>
                    <a:pt x="257952" y="900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945864" y="7446838"/>
              <a:ext cx="88774" cy="266275"/>
            </a:xfrm>
            <a:custGeom>
              <a:avLst/>
              <a:gdLst/>
              <a:ahLst/>
              <a:cxnLst/>
              <a:rect l="0" t="0" r="0" b="0"/>
              <a:pathLst>
                <a:path w="88774" h="266275">
                  <a:moveTo>
                    <a:pt x="30527" y="0"/>
                  </a:moveTo>
                  <a:lnTo>
                    <a:pt x="29603" y="62491"/>
                  </a:lnTo>
                  <a:lnTo>
                    <a:pt x="21475" y="112848"/>
                  </a:lnTo>
                  <a:lnTo>
                    <a:pt x="6549" y="171248"/>
                  </a:lnTo>
                  <a:lnTo>
                    <a:pt x="0" y="208943"/>
                  </a:lnTo>
                  <a:lnTo>
                    <a:pt x="2780" y="217883"/>
                  </a:lnTo>
                  <a:lnTo>
                    <a:pt x="8330" y="224768"/>
                  </a:lnTo>
                  <a:lnTo>
                    <a:pt x="15729" y="230283"/>
                  </a:lnTo>
                  <a:lnTo>
                    <a:pt x="23436" y="232110"/>
                  </a:lnTo>
                  <a:lnTo>
                    <a:pt x="55733" y="224221"/>
                  </a:lnTo>
                  <a:lnTo>
                    <a:pt x="63973" y="221597"/>
                  </a:lnTo>
                  <a:lnTo>
                    <a:pt x="70391" y="222621"/>
                  </a:lnTo>
                  <a:lnTo>
                    <a:pt x="75594" y="226078"/>
                  </a:lnTo>
                  <a:lnTo>
                    <a:pt x="79987" y="231155"/>
                  </a:lnTo>
                  <a:lnTo>
                    <a:pt x="81991" y="238239"/>
                  </a:lnTo>
                  <a:lnTo>
                    <a:pt x="82244" y="261254"/>
                  </a:lnTo>
                  <a:lnTo>
                    <a:pt x="83496" y="263853"/>
                  </a:lnTo>
                  <a:lnTo>
                    <a:pt x="88773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026316" y="7646544"/>
              <a:ext cx="83212" cy="115295"/>
            </a:xfrm>
            <a:custGeom>
              <a:avLst/>
              <a:gdLst/>
              <a:ahLst/>
              <a:cxnLst/>
              <a:rect l="0" t="0" r="0" b="0"/>
              <a:pathLst>
                <a:path w="83212" h="115295">
                  <a:moveTo>
                    <a:pt x="83211" y="0"/>
                  </a:moveTo>
                  <a:lnTo>
                    <a:pt x="69959" y="4417"/>
                  </a:lnTo>
                  <a:lnTo>
                    <a:pt x="60987" y="13982"/>
                  </a:lnTo>
                  <a:lnTo>
                    <a:pt x="57300" y="20417"/>
                  </a:lnTo>
                  <a:lnTo>
                    <a:pt x="55669" y="39892"/>
                  </a:lnTo>
                  <a:lnTo>
                    <a:pt x="58951" y="62110"/>
                  </a:lnTo>
                  <a:lnTo>
                    <a:pt x="68420" y="90210"/>
                  </a:lnTo>
                  <a:lnTo>
                    <a:pt x="68008" y="107587"/>
                  </a:lnTo>
                  <a:lnTo>
                    <a:pt x="62905" y="112405"/>
                  </a:lnTo>
                  <a:lnTo>
                    <a:pt x="44908" y="115294"/>
                  </a:lnTo>
                  <a:lnTo>
                    <a:pt x="26431" y="111030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279412" y="7504936"/>
              <a:ext cx="196241" cy="233109"/>
            </a:xfrm>
            <a:custGeom>
              <a:avLst/>
              <a:gdLst/>
              <a:ahLst/>
              <a:cxnLst/>
              <a:rect l="0" t="0" r="0" b="0"/>
              <a:pathLst>
                <a:path w="196241" h="233109">
                  <a:moveTo>
                    <a:pt x="137994" y="141608"/>
                  </a:moveTo>
                  <a:lnTo>
                    <a:pt x="142410" y="128355"/>
                  </a:lnTo>
                  <a:lnTo>
                    <a:pt x="140741" y="98028"/>
                  </a:lnTo>
                  <a:lnTo>
                    <a:pt x="129972" y="68599"/>
                  </a:lnTo>
                  <a:lnTo>
                    <a:pt x="123401" y="62425"/>
                  </a:lnTo>
                  <a:lnTo>
                    <a:pt x="106237" y="55564"/>
                  </a:lnTo>
                  <a:lnTo>
                    <a:pt x="96481" y="56509"/>
                  </a:lnTo>
                  <a:lnTo>
                    <a:pt x="75781" y="64954"/>
                  </a:lnTo>
                  <a:lnTo>
                    <a:pt x="39926" y="92977"/>
                  </a:lnTo>
                  <a:lnTo>
                    <a:pt x="20075" y="118878"/>
                  </a:lnTo>
                  <a:lnTo>
                    <a:pt x="4332" y="154083"/>
                  </a:lnTo>
                  <a:lnTo>
                    <a:pt x="0" y="177046"/>
                  </a:lnTo>
                  <a:lnTo>
                    <a:pt x="3006" y="197115"/>
                  </a:lnTo>
                  <a:lnTo>
                    <a:pt x="11431" y="214354"/>
                  </a:lnTo>
                  <a:lnTo>
                    <a:pt x="24421" y="228180"/>
                  </a:lnTo>
                  <a:lnTo>
                    <a:pt x="31768" y="231682"/>
                  </a:lnTo>
                  <a:lnTo>
                    <a:pt x="47328" y="233108"/>
                  </a:lnTo>
                  <a:lnTo>
                    <a:pt x="61023" y="228194"/>
                  </a:lnTo>
                  <a:lnTo>
                    <a:pt x="106231" y="194019"/>
                  </a:lnTo>
                  <a:lnTo>
                    <a:pt x="143187" y="142252"/>
                  </a:lnTo>
                  <a:lnTo>
                    <a:pt x="169630" y="84573"/>
                  </a:lnTo>
                  <a:lnTo>
                    <a:pt x="190305" y="33541"/>
                  </a:lnTo>
                  <a:lnTo>
                    <a:pt x="194482" y="4085"/>
                  </a:lnTo>
                  <a:lnTo>
                    <a:pt x="193219" y="0"/>
                  </a:lnTo>
                  <a:lnTo>
                    <a:pt x="190528" y="49"/>
                  </a:lnTo>
                  <a:lnTo>
                    <a:pt x="186885" y="2857"/>
                  </a:lnTo>
                  <a:lnTo>
                    <a:pt x="171506" y="57110"/>
                  </a:lnTo>
                  <a:lnTo>
                    <a:pt x="164645" y="111356"/>
                  </a:lnTo>
                  <a:lnTo>
                    <a:pt x="167874" y="154731"/>
                  </a:lnTo>
                  <a:lnTo>
                    <a:pt x="177161" y="177952"/>
                  </a:lnTo>
                  <a:lnTo>
                    <a:pt x="196240" y="2081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500177" y="7623316"/>
              <a:ext cx="83651" cy="134568"/>
            </a:xfrm>
            <a:custGeom>
              <a:avLst/>
              <a:gdLst/>
              <a:ahLst/>
              <a:cxnLst/>
              <a:rect l="0" t="0" r="0" b="0"/>
              <a:pathLst>
                <a:path w="83651" h="134568">
                  <a:moveTo>
                    <a:pt x="83650" y="6586"/>
                  </a:moveTo>
                  <a:lnTo>
                    <a:pt x="54030" y="0"/>
                  </a:lnTo>
                  <a:lnTo>
                    <a:pt x="35352" y="885"/>
                  </a:lnTo>
                  <a:lnTo>
                    <a:pt x="17805" y="7443"/>
                  </a:lnTo>
                  <a:lnTo>
                    <a:pt x="5692" y="18987"/>
                  </a:lnTo>
                  <a:lnTo>
                    <a:pt x="1168" y="25948"/>
                  </a:lnTo>
                  <a:lnTo>
                    <a:pt x="0" y="32438"/>
                  </a:lnTo>
                  <a:lnTo>
                    <a:pt x="1071" y="38614"/>
                  </a:lnTo>
                  <a:lnTo>
                    <a:pt x="3634" y="44580"/>
                  </a:lnTo>
                  <a:lnTo>
                    <a:pt x="20494" y="61812"/>
                  </a:lnTo>
                  <a:lnTo>
                    <a:pt x="74472" y="88158"/>
                  </a:lnTo>
                  <a:lnTo>
                    <a:pt x="79381" y="94252"/>
                  </a:lnTo>
                  <a:lnTo>
                    <a:pt x="81728" y="101088"/>
                  </a:lnTo>
                  <a:lnTo>
                    <a:pt x="81871" y="116080"/>
                  </a:lnTo>
                  <a:lnTo>
                    <a:pt x="78603" y="134567"/>
                  </a:lnTo>
                  <a:lnTo>
                    <a:pt x="79361" y="133511"/>
                  </a:lnTo>
                  <a:lnTo>
                    <a:pt x="83650" y="1230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671905" y="7463481"/>
              <a:ext cx="86665" cy="208027"/>
            </a:xfrm>
            <a:custGeom>
              <a:avLst/>
              <a:gdLst/>
              <a:ahLst/>
              <a:cxnLst/>
              <a:rect l="0" t="0" r="0" b="0"/>
              <a:pathLst>
                <a:path w="86665" h="208027">
                  <a:moveTo>
                    <a:pt x="20095" y="0"/>
                  </a:moveTo>
                  <a:lnTo>
                    <a:pt x="20095" y="55162"/>
                  </a:lnTo>
                  <a:lnTo>
                    <a:pt x="20095" y="106091"/>
                  </a:lnTo>
                  <a:lnTo>
                    <a:pt x="17630" y="160257"/>
                  </a:lnTo>
                  <a:lnTo>
                    <a:pt x="8514" y="202905"/>
                  </a:lnTo>
                  <a:lnTo>
                    <a:pt x="5903" y="207386"/>
                  </a:lnTo>
                  <a:lnTo>
                    <a:pt x="3238" y="207600"/>
                  </a:lnTo>
                  <a:lnTo>
                    <a:pt x="536" y="204968"/>
                  </a:lnTo>
                  <a:lnTo>
                    <a:pt x="0" y="192182"/>
                  </a:lnTo>
                  <a:lnTo>
                    <a:pt x="1151" y="183595"/>
                  </a:lnTo>
                  <a:lnTo>
                    <a:pt x="5617" y="178795"/>
                  </a:lnTo>
                  <a:lnTo>
                    <a:pt x="12293" y="176519"/>
                  </a:lnTo>
                  <a:lnTo>
                    <a:pt x="20441" y="175927"/>
                  </a:lnTo>
                  <a:lnTo>
                    <a:pt x="36891" y="180200"/>
                  </a:lnTo>
                  <a:lnTo>
                    <a:pt x="8666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757699" y="7667090"/>
              <a:ext cx="65026" cy="129234"/>
            </a:xfrm>
            <a:custGeom>
              <a:avLst/>
              <a:gdLst/>
              <a:ahLst/>
              <a:cxnLst/>
              <a:rect l="0" t="0" r="0" b="0"/>
              <a:pathLst>
                <a:path w="65026" h="129234">
                  <a:moveTo>
                    <a:pt x="50797" y="4417"/>
                  </a:moveTo>
                  <a:lnTo>
                    <a:pt x="37545" y="0"/>
                  </a:lnTo>
                  <a:lnTo>
                    <a:pt x="23642" y="2763"/>
                  </a:lnTo>
                  <a:lnTo>
                    <a:pt x="16052" y="6088"/>
                  </a:lnTo>
                  <a:lnTo>
                    <a:pt x="5152" y="17179"/>
                  </a:lnTo>
                  <a:lnTo>
                    <a:pt x="951" y="24020"/>
                  </a:lnTo>
                  <a:lnTo>
                    <a:pt x="0" y="31354"/>
                  </a:lnTo>
                  <a:lnTo>
                    <a:pt x="3873" y="46900"/>
                  </a:lnTo>
                  <a:lnTo>
                    <a:pt x="9344" y="52155"/>
                  </a:lnTo>
                  <a:lnTo>
                    <a:pt x="25285" y="57994"/>
                  </a:lnTo>
                  <a:lnTo>
                    <a:pt x="55051" y="56863"/>
                  </a:lnTo>
                  <a:lnTo>
                    <a:pt x="61029" y="59722"/>
                  </a:lnTo>
                  <a:lnTo>
                    <a:pt x="64090" y="65326"/>
                  </a:lnTo>
                  <a:lnTo>
                    <a:pt x="65025" y="80490"/>
                  </a:lnTo>
                  <a:lnTo>
                    <a:pt x="59117" y="1292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9137934" y="7430633"/>
            <a:ext cx="573015" cy="798822"/>
            <a:chOff x="9137934" y="7430633"/>
            <a:chExt cx="573015" cy="798822"/>
          </a:xfrm>
        </p:grpSpPr>
        <p:sp>
          <p:nvSpPr>
            <p:cNvPr id="267" name="Freeform 266"/>
            <p:cNvSpPr/>
            <p:nvPr/>
          </p:nvSpPr>
          <p:spPr>
            <a:xfrm>
              <a:off x="9137934" y="7504691"/>
              <a:ext cx="163633" cy="271131"/>
            </a:xfrm>
            <a:custGeom>
              <a:avLst/>
              <a:gdLst/>
              <a:ahLst/>
              <a:cxnLst/>
              <a:rect l="0" t="0" r="0" b="0"/>
              <a:pathLst>
                <a:path w="163633" h="271131">
                  <a:moveTo>
                    <a:pt x="73914" y="34116"/>
                  </a:moveTo>
                  <a:lnTo>
                    <a:pt x="26815" y="92796"/>
                  </a:lnTo>
                  <a:lnTo>
                    <a:pt x="6431" y="139019"/>
                  </a:lnTo>
                  <a:lnTo>
                    <a:pt x="0" y="201967"/>
                  </a:lnTo>
                  <a:lnTo>
                    <a:pt x="8148" y="236196"/>
                  </a:lnTo>
                  <a:lnTo>
                    <a:pt x="19722" y="253676"/>
                  </a:lnTo>
                  <a:lnTo>
                    <a:pt x="26691" y="260926"/>
                  </a:lnTo>
                  <a:lnTo>
                    <a:pt x="46762" y="268982"/>
                  </a:lnTo>
                  <a:lnTo>
                    <a:pt x="58587" y="271130"/>
                  </a:lnTo>
                  <a:lnTo>
                    <a:pt x="81587" y="266120"/>
                  </a:lnTo>
                  <a:lnTo>
                    <a:pt x="102287" y="254648"/>
                  </a:lnTo>
                  <a:lnTo>
                    <a:pt x="136697" y="216635"/>
                  </a:lnTo>
                  <a:lnTo>
                    <a:pt x="159323" y="160040"/>
                  </a:lnTo>
                  <a:lnTo>
                    <a:pt x="163632" y="129879"/>
                  </a:lnTo>
                  <a:lnTo>
                    <a:pt x="157520" y="69400"/>
                  </a:lnTo>
                  <a:lnTo>
                    <a:pt x="144503" y="32654"/>
                  </a:lnTo>
                  <a:lnTo>
                    <a:pt x="134256" y="16208"/>
                  </a:lnTo>
                  <a:lnTo>
                    <a:pt x="121073" y="5201"/>
                  </a:lnTo>
                  <a:lnTo>
                    <a:pt x="113674" y="970"/>
                  </a:lnTo>
                  <a:lnTo>
                    <a:pt x="105968" y="0"/>
                  </a:lnTo>
                  <a:lnTo>
                    <a:pt x="90009" y="3852"/>
                  </a:lnTo>
                  <a:lnTo>
                    <a:pt x="76136" y="14194"/>
                  </a:lnTo>
                  <a:lnTo>
                    <a:pt x="69847" y="20834"/>
                  </a:lnTo>
                  <a:lnTo>
                    <a:pt x="66580" y="28960"/>
                  </a:lnTo>
                  <a:lnTo>
                    <a:pt x="65593" y="923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310939" y="7522166"/>
              <a:ext cx="183825" cy="382769"/>
            </a:xfrm>
            <a:custGeom>
              <a:avLst/>
              <a:gdLst/>
              <a:ahLst/>
              <a:cxnLst/>
              <a:rect l="0" t="0" r="0" b="0"/>
              <a:pathLst>
                <a:path w="183825" h="382769">
                  <a:moveTo>
                    <a:pt x="108935" y="0"/>
                  </a:moveTo>
                  <a:lnTo>
                    <a:pt x="101367" y="24723"/>
                  </a:lnTo>
                  <a:lnTo>
                    <a:pt x="66737" y="78837"/>
                  </a:lnTo>
                  <a:lnTo>
                    <a:pt x="32689" y="133074"/>
                  </a:lnTo>
                  <a:lnTo>
                    <a:pt x="0" y="190648"/>
                  </a:lnTo>
                  <a:lnTo>
                    <a:pt x="1179" y="194591"/>
                  </a:lnTo>
                  <a:lnTo>
                    <a:pt x="5662" y="195371"/>
                  </a:lnTo>
                  <a:lnTo>
                    <a:pt x="44860" y="183416"/>
                  </a:lnTo>
                  <a:lnTo>
                    <a:pt x="107220" y="153147"/>
                  </a:lnTo>
                  <a:lnTo>
                    <a:pt x="166301" y="130902"/>
                  </a:lnTo>
                  <a:lnTo>
                    <a:pt x="169368" y="130722"/>
                  </a:lnTo>
                  <a:lnTo>
                    <a:pt x="168640" y="132451"/>
                  </a:lnTo>
                  <a:lnTo>
                    <a:pt x="111932" y="184839"/>
                  </a:lnTo>
                  <a:lnTo>
                    <a:pt x="99550" y="217387"/>
                  </a:lnTo>
                  <a:lnTo>
                    <a:pt x="98861" y="256308"/>
                  </a:lnTo>
                  <a:lnTo>
                    <a:pt x="107835" y="297589"/>
                  </a:lnTo>
                  <a:lnTo>
                    <a:pt x="126455" y="329987"/>
                  </a:lnTo>
                  <a:lnTo>
                    <a:pt x="161404" y="365875"/>
                  </a:lnTo>
                  <a:lnTo>
                    <a:pt x="183824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9453158" y="7430633"/>
              <a:ext cx="257791" cy="798822"/>
            </a:xfrm>
            <a:custGeom>
              <a:avLst/>
              <a:gdLst/>
              <a:ahLst/>
              <a:cxnLst/>
              <a:rect l="0" t="0" r="0" b="0"/>
              <a:pathLst>
                <a:path w="257791" h="798822">
                  <a:moveTo>
                    <a:pt x="216347" y="0"/>
                  </a:moveTo>
                  <a:lnTo>
                    <a:pt x="243928" y="43581"/>
                  </a:lnTo>
                  <a:lnTo>
                    <a:pt x="253797" y="81844"/>
                  </a:lnTo>
                  <a:lnTo>
                    <a:pt x="257131" y="137113"/>
                  </a:lnTo>
                  <a:lnTo>
                    <a:pt x="257790" y="200490"/>
                  </a:lnTo>
                  <a:lnTo>
                    <a:pt x="255439" y="249864"/>
                  </a:lnTo>
                  <a:lnTo>
                    <a:pt x="248887" y="299627"/>
                  </a:lnTo>
                  <a:lnTo>
                    <a:pt x="238625" y="349505"/>
                  </a:lnTo>
                  <a:lnTo>
                    <a:pt x="226338" y="399417"/>
                  </a:lnTo>
                  <a:lnTo>
                    <a:pt x="214377" y="449339"/>
                  </a:lnTo>
                  <a:lnTo>
                    <a:pt x="193769" y="511488"/>
                  </a:lnTo>
                  <a:lnTo>
                    <a:pt x="170967" y="573999"/>
                  </a:lnTo>
                  <a:lnTo>
                    <a:pt x="143177" y="631822"/>
                  </a:lnTo>
                  <a:lnTo>
                    <a:pt x="108229" y="694099"/>
                  </a:lnTo>
                  <a:lnTo>
                    <a:pt x="60148" y="756931"/>
                  </a:lnTo>
                  <a:lnTo>
                    <a:pt x="47073" y="771882"/>
                  </a:lnTo>
                  <a:lnTo>
                    <a:pt x="0" y="798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1" name="Freeform 270"/>
          <p:cNvSpPr/>
          <p:nvPr/>
        </p:nvSpPr>
        <p:spPr>
          <a:xfrm>
            <a:off x="246137" y="8556499"/>
            <a:ext cx="341164" cy="32841"/>
          </a:xfrm>
          <a:custGeom>
            <a:avLst/>
            <a:gdLst/>
            <a:ahLst/>
            <a:cxnLst/>
            <a:rect l="0" t="0" r="0" b="0"/>
            <a:pathLst>
              <a:path w="341164" h="32841">
                <a:moveTo>
                  <a:pt x="0" y="16198"/>
                </a:moveTo>
                <a:lnTo>
                  <a:pt x="50744" y="11780"/>
                </a:lnTo>
                <a:lnTo>
                  <a:pt x="113848" y="2930"/>
                </a:lnTo>
                <a:lnTo>
                  <a:pt x="176437" y="0"/>
                </a:lnTo>
                <a:lnTo>
                  <a:pt x="232847" y="2080"/>
                </a:lnTo>
                <a:lnTo>
                  <a:pt x="290592" y="11149"/>
                </a:lnTo>
                <a:lnTo>
                  <a:pt x="341163" y="3284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0" name="Group 279"/>
          <p:cNvGrpSpPr/>
          <p:nvPr/>
        </p:nvGrpSpPr>
        <p:grpSpPr>
          <a:xfrm>
            <a:off x="1481147" y="4812083"/>
            <a:ext cx="1489468" cy="571361"/>
            <a:chOff x="1481147" y="4812083"/>
            <a:chExt cx="1489468" cy="571361"/>
          </a:xfrm>
        </p:grpSpPr>
        <p:sp>
          <p:nvSpPr>
            <p:cNvPr id="272" name="Freeform 271"/>
            <p:cNvSpPr/>
            <p:nvPr/>
          </p:nvSpPr>
          <p:spPr>
            <a:xfrm>
              <a:off x="1481147" y="4970954"/>
              <a:ext cx="199706" cy="32514"/>
            </a:xfrm>
            <a:custGeom>
              <a:avLst/>
              <a:gdLst/>
              <a:ahLst/>
              <a:cxnLst/>
              <a:rect l="0" t="0" r="0" b="0"/>
              <a:pathLst>
                <a:path w="199706" h="32514">
                  <a:moveTo>
                    <a:pt x="0" y="7550"/>
                  </a:moveTo>
                  <a:lnTo>
                    <a:pt x="58621" y="0"/>
                  </a:lnTo>
                  <a:lnTo>
                    <a:pt x="115746" y="1847"/>
                  </a:lnTo>
                  <a:lnTo>
                    <a:pt x="167403" y="15258"/>
                  </a:lnTo>
                  <a:lnTo>
                    <a:pt x="199705" y="32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1931674" y="4812083"/>
              <a:ext cx="90342" cy="356462"/>
            </a:xfrm>
            <a:custGeom>
              <a:avLst/>
              <a:gdLst/>
              <a:ahLst/>
              <a:cxnLst/>
              <a:rect l="0" t="0" r="0" b="0"/>
              <a:pathLst>
                <a:path w="90342" h="356462">
                  <a:moveTo>
                    <a:pt x="40415" y="0"/>
                  </a:moveTo>
                  <a:lnTo>
                    <a:pt x="26221" y="60659"/>
                  </a:lnTo>
                  <a:lnTo>
                    <a:pt x="17052" y="118856"/>
                  </a:lnTo>
                  <a:lnTo>
                    <a:pt x="9076" y="174687"/>
                  </a:lnTo>
                  <a:lnTo>
                    <a:pt x="6462" y="229284"/>
                  </a:lnTo>
                  <a:lnTo>
                    <a:pt x="0" y="287359"/>
                  </a:lnTo>
                  <a:lnTo>
                    <a:pt x="3579" y="320906"/>
                  </a:lnTo>
                  <a:lnTo>
                    <a:pt x="14913" y="348413"/>
                  </a:lnTo>
                  <a:lnTo>
                    <a:pt x="21564" y="353393"/>
                  </a:lnTo>
                  <a:lnTo>
                    <a:pt x="38817" y="356461"/>
                  </a:lnTo>
                  <a:lnTo>
                    <a:pt x="58812" y="349811"/>
                  </a:lnTo>
                  <a:lnTo>
                    <a:pt x="90341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018754" y="4995078"/>
              <a:ext cx="122853" cy="189968"/>
            </a:xfrm>
            <a:custGeom>
              <a:avLst/>
              <a:gdLst/>
              <a:ahLst/>
              <a:cxnLst/>
              <a:rect l="0" t="0" r="0" b="0"/>
              <a:pathLst>
                <a:path w="122853" h="189968">
                  <a:moveTo>
                    <a:pt x="11582" y="91600"/>
                  </a:moveTo>
                  <a:lnTo>
                    <a:pt x="0" y="135179"/>
                  </a:lnTo>
                  <a:lnTo>
                    <a:pt x="856" y="169026"/>
                  </a:lnTo>
                  <a:lnTo>
                    <a:pt x="5356" y="177426"/>
                  </a:lnTo>
                  <a:lnTo>
                    <a:pt x="20218" y="189225"/>
                  </a:lnTo>
                  <a:lnTo>
                    <a:pt x="29358" y="189967"/>
                  </a:lnTo>
                  <a:lnTo>
                    <a:pt x="49377" y="183396"/>
                  </a:lnTo>
                  <a:lnTo>
                    <a:pt x="72604" y="168519"/>
                  </a:lnTo>
                  <a:lnTo>
                    <a:pt x="101812" y="134565"/>
                  </a:lnTo>
                  <a:lnTo>
                    <a:pt x="114953" y="106795"/>
                  </a:lnTo>
                  <a:lnTo>
                    <a:pt x="122852" y="71961"/>
                  </a:lnTo>
                  <a:lnTo>
                    <a:pt x="118175" y="34404"/>
                  </a:lnTo>
                  <a:lnTo>
                    <a:pt x="112581" y="18102"/>
                  </a:lnTo>
                  <a:lnTo>
                    <a:pt x="103931" y="4693"/>
                  </a:lnTo>
                  <a:lnTo>
                    <a:pt x="98111" y="1302"/>
                  </a:lnTo>
                  <a:lnTo>
                    <a:pt x="84248" y="0"/>
                  </a:lnTo>
                  <a:lnTo>
                    <a:pt x="71307" y="4969"/>
                  </a:lnTo>
                  <a:lnTo>
                    <a:pt x="65267" y="8883"/>
                  </a:lnTo>
                  <a:lnTo>
                    <a:pt x="61240" y="15190"/>
                  </a:lnTo>
                  <a:lnTo>
                    <a:pt x="56766" y="32060"/>
                  </a:lnTo>
                  <a:lnTo>
                    <a:pt x="59709" y="49420"/>
                  </a:lnTo>
                  <a:lnTo>
                    <a:pt x="66256" y="63607"/>
                  </a:lnTo>
                  <a:lnTo>
                    <a:pt x="78150" y="749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2232532" y="4996481"/>
              <a:ext cx="215758" cy="386963"/>
            </a:xfrm>
            <a:custGeom>
              <a:avLst/>
              <a:gdLst/>
              <a:ahLst/>
              <a:cxnLst/>
              <a:rect l="0" t="0" r="0" b="0"/>
              <a:pathLst>
                <a:path w="215758" h="386963">
                  <a:moveTo>
                    <a:pt x="80719" y="15307"/>
                  </a:moveTo>
                  <a:lnTo>
                    <a:pt x="76302" y="2055"/>
                  </a:lnTo>
                  <a:lnTo>
                    <a:pt x="72227" y="0"/>
                  </a:lnTo>
                  <a:lnTo>
                    <a:pt x="66737" y="480"/>
                  </a:lnTo>
                  <a:lnTo>
                    <a:pt x="60303" y="2649"/>
                  </a:lnTo>
                  <a:lnTo>
                    <a:pt x="48223" y="14920"/>
                  </a:lnTo>
                  <a:lnTo>
                    <a:pt x="20806" y="70130"/>
                  </a:lnTo>
                  <a:lnTo>
                    <a:pt x="10268" y="105824"/>
                  </a:lnTo>
                  <a:lnTo>
                    <a:pt x="8788" y="117257"/>
                  </a:lnTo>
                  <a:lnTo>
                    <a:pt x="10576" y="125804"/>
                  </a:lnTo>
                  <a:lnTo>
                    <a:pt x="14541" y="132426"/>
                  </a:lnTo>
                  <a:lnTo>
                    <a:pt x="19959" y="137765"/>
                  </a:lnTo>
                  <a:lnTo>
                    <a:pt x="26344" y="139476"/>
                  </a:lnTo>
                  <a:lnTo>
                    <a:pt x="40835" y="136445"/>
                  </a:lnTo>
                  <a:lnTo>
                    <a:pt x="72738" y="116488"/>
                  </a:lnTo>
                  <a:lnTo>
                    <a:pt x="89192" y="115134"/>
                  </a:lnTo>
                  <a:lnTo>
                    <a:pt x="94689" y="118840"/>
                  </a:lnTo>
                  <a:lnTo>
                    <a:pt x="98353" y="125010"/>
                  </a:lnTo>
                  <a:lnTo>
                    <a:pt x="102425" y="144501"/>
                  </a:lnTo>
                  <a:lnTo>
                    <a:pt x="105039" y="202351"/>
                  </a:lnTo>
                  <a:lnTo>
                    <a:pt x="98955" y="260669"/>
                  </a:lnTo>
                  <a:lnTo>
                    <a:pt x="80650" y="322936"/>
                  </a:lnTo>
                  <a:lnTo>
                    <a:pt x="67447" y="350540"/>
                  </a:lnTo>
                  <a:lnTo>
                    <a:pt x="42554" y="384166"/>
                  </a:lnTo>
                  <a:lnTo>
                    <a:pt x="35860" y="386953"/>
                  </a:lnTo>
                  <a:lnTo>
                    <a:pt x="28624" y="386962"/>
                  </a:lnTo>
                  <a:lnTo>
                    <a:pt x="21026" y="385119"/>
                  </a:lnTo>
                  <a:lnTo>
                    <a:pt x="15036" y="379268"/>
                  </a:lnTo>
                  <a:lnTo>
                    <a:pt x="5915" y="360439"/>
                  </a:lnTo>
                  <a:lnTo>
                    <a:pt x="0" y="328266"/>
                  </a:lnTo>
                  <a:lnTo>
                    <a:pt x="4644" y="267106"/>
                  </a:lnTo>
                  <a:lnTo>
                    <a:pt x="17134" y="209351"/>
                  </a:lnTo>
                  <a:lnTo>
                    <a:pt x="59020" y="148600"/>
                  </a:lnTo>
                  <a:lnTo>
                    <a:pt x="115288" y="89046"/>
                  </a:lnTo>
                  <a:lnTo>
                    <a:pt x="168460" y="51751"/>
                  </a:lnTo>
                  <a:lnTo>
                    <a:pt x="189674" y="47839"/>
                  </a:lnTo>
                  <a:lnTo>
                    <a:pt x="200508" y="48089"/>
                  </a:lnTo>
                  <a:lnTo>
                    <a:pt x="207731" y="53804"/>
                  </a:lnTo>
                  <a:lnTo>
                    <a:pt x="215757" y="74947"/>
                  </a:lnTo>
                  <a:lnTo>
                    <a:pt x="214746" y="138206"/>
                  </a:lnTo>
                  <a:lnTo>
                    <a:pt x="209615" y="179706"/>
                  </a:lnTo>
                  <a:lnTo>
                    <a:pt x="208255" y="184078"/>
                  </a:lnTo>
                  <a:lnTo>
                    <a:pt x="207348" y="185144"/>
                  </a:lnTo>
                  <a:lnTo>
                    <a:pt x="205535" y="1817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2504635" y="4970183"/>
              <a:ext cx="33286" cy="41606"/>
            </a:xfrm>
            <a:custGeom>
              <a:avLst/>
              <a:gdLst/>
              <a:ahLst/>
              <a:cxnLst/>
              <a:rect l="0" t="0" r="0" b="0"/>
              <a:pathLst>
                <a:path w="33286" h="41606">
                  <a:moveTo>
                    <a:pt x="0" y="0"/>
                  </a:moveTo>
                  <a:lnTo>
                    <a:pt x="332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2550955" y="5086678"/>
              <a:ext cx="97507" cy="133137"/>
            </a:xfrm>
            <a:custGeom>
              <a:avLst/>
              <a:gdLst/>
              <a:ahLst/>
              <a:cxnLst/>
              <a:rect l="0" t="0" r="0" b="0"/>
              <a:pathLst>
                <a:path w="97507" h="133137">
                  <a:moveTo>
                    <a:pt x="11928" y="0"/>
                  </a:moveTo>
                  <a:lnTo>
                    <a:pt x="346" y="34745"/>
                  </a:lnTo>
                  <a:lnTo>
                    <a:pt x="0" y="50575"/>
                  </a:lnTo>
                  <a:lnTo>
                    <a:pt x="1203" y="58680"/>
                  </a:lnTo>
                  <a:lnTo>
                    <a:pt x="4778" y="62234"/>
                  </a:lnTo>
                  <a:lnTo>
                    <a:pt x="9935" y="62754"/>
                  </a:lnTo>
                  <a:lnTo>
                    <a:pt x="22137" y="58401"/>
                  </a:lnTo>
                  <a:lnTo>
                    <a:pt x="55060" y="35347"/>
                  </a:lnTo>
                  <a:lnTo>
                    <a:pt x="73319" y="32044"/>
                  </a:lnTo>
                  <a:lnTo>
                    <a:pt x="83366" y="32457"/>
                  </a:lnTo>
                  <a:lnTo>
                    <a:pt x="90064" y="36431"/>
                  </a:lnTo>
                  <a:lnTo>
                    <a:pt x="94529" y="42778"/>
                  </a:lnTo>
                  <a:lnTo>
                    <a:pt x="97506" y="50708"/>
                  </a:lnTo>
                  <a:lnTo>
                    <a:pt x="97278" y="79538"/>
                  </a:lnTo>
                  <a:lnTo>
                    <a:pt x="90767" y="118714"/>
                  </a:lnTo>
                  <a:lnTo>
                    <a:pt x="91300" y="123521"/>
                  </a:lnTo>
                  <a:lnTo>
                    <a:pt x="9513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884623" y="4869064"/>
              <a:ext cx="85992" cy="200972"/>
            </a:xfrm>
            <a:custGeom>
              <a:avLst/>
              <a:gdLst/>
              <a:ahLst/>
              <a:cxnLst/>
              <a:rect l="0" t="0" r="0" b="0"/>
              <a:pathLst>
                <a:path w="85992" h="200972">
                  <a:moveTo>
                    <a:pt x="2781" y="9587"/>
                  </a:moveTo>
                  <a:lnTo>
                    <a:pt x="16033" y="753"/>
                  </a:lnTo>
                  <a:lnTo>
                    <a:pt x="21786" y="0"/>
                  </a:lnTo>
                  <a:lnTo>
                    <a:pt x="33109" y="4093"/>
                  </a:lnTo>
                  <a:lnTo>
                    <a:pt x="35943" y="10547"/>
                  </a:lnTo>
                  <a:lnTo>
                    <a:pt x="36627" y="30046"/>
                  </a:lnTo>
                  <a:lnTo>
                    <a:pt x="27397" y="62596"/>
                  </a:lnTo>
                  <a:lnTo>
                    <a:pt x="1377" y="117301"/>
                  </a:lnTo>
                  <a:lnTo>
                    <a:pt x="0" y="134199"/>
                  </a:lnTo>
                  <a:lnTo>
                    <a:pt x="927" y="142588"/>
                  </a:lnTo>
                  <a:lnTo>
                    <a:pt x="5243" y="150030"/>
                  </a:lnTo>
                  <a:lnTo>
                    <a:pt x="19901" y="163230"/>
                  </a:lnTo>
                  <a:lnTo>
                    <a:pt x="78614" y="196489"/>
                  </a:lnTo>
                  <a:lnTo>
                    <a:pt x="85991" y="2009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2895725" y="5219814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3336741" y="4886972"/>
            <a:ext cx="803920" cy="515906"/>
            <a:chOff x="3336741" y="4886972"/>
            <a:chExt cx="803920" cy="515906"/>
          </a:xfrm>
        </p:grpSpPr>
        <p:sp>
          <p:nvSpPr>
            <p:cNvPr id="281" name="Freeform 280"/>
            <p:cNvSpPr/>
            <p:nvPr/>
          </p:nvSpPr>
          <p:spPr>
            <a:xfrm>
              <a:off x="3336741" y="5178209"/>
              <a:ext cx="7979" cy="224669"/>
            </a:xfrm>
            <a:custGeom>
              <a:avLst/>
              <a:gdLst/>
              <a:ahLst/>
              <a:cxnLst/>
              <a:rect l="0" t="0" r="0" b="0"/>
              <a:pathLst>
                <a:path w="7979" h="224669">
                  <a:moveTo>
                    <a:pt x="0" y="0"/>
                  </a:moveTo>
                  <a:lnTo>
                    <a:pt x="7164" y="59579"/>
                  </a:lnTo>
                  <a:lnTo>
                    <a:pt x="7978" y="108568"/>
                  </a:lnTo>
                  <a:lnTo>
                    <a:pt x="7328" y="162458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3611335" y="4886972"/>
              <a:ext cx="110718" cy="332843"/>
            </a:xfrm>
            <a:custGeom>
              <a:avLst/>
              <a:gdLst/>
              <a:ahLst/>
              <a:cxnLst/>
              <a:rect l="0" t="0" r="0" b="0"/>
              <a:pathLst>
                <a:path w="110718" h="332843">
                  <a:moveTo>
                    <a:pt x="0" y="0"/>
                  </a:moveTo>
                  <a:lnTo>
                    <a:pt x="4417" y="50745"/>
                  </a:lnTo>
                  <a:lnTo>
                    <a:pt x="8475" y="108130"/>
                  </a:lnTo>
                  <a:lnTo>
                    <a:pt x="14755" y="159462"/>
                  </a:lnTo>
                  <a:lnTo>
                    <a:pt x="23037" y="214336"/>
                  </a:lnTo>
                  <a:lnTo>
                    <a:pt x="28113" y="232095"/>
                  </a:lnTo>
                  <a:lnTo>
                    <a:pt x="31686" y="234243"/>
                  </a:lnTo>
                  <a:lnTo>
                    <a:pt x="35917" y="231976"/>
                  </a:lnTo>
                  <a:lnTo>
                    <a:pt x="79434" y="194099"/>
                  </a:lnTo>
                  <a:lnTo>
                    <a:pt x="85316" y="193194"/>
                  </a:lnTo>
                  <a:lnTo>
                    <a:pt x="91086" y="195364"/>
                  </a:lnTo>
                  <a:lnTo>
                    <a:pt x="96782" y="199585"/>
                  </a:lnTo>
                  <a:lnTo>
                    <a:pt x="105576" y="214137"/>
                  </a:lnTo>
                  <a:lnTo>
                    <a:pt x="110717" y="232007"/>
                  </a:lnTo>
                  <a:lnTo>
                    <a:pt x="108519" y="294267"/>
                  </a:lnTo>
                  <a:lnTo>
                    <a:pt x="108174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3804454" y="5038313"/>
              <a:ext cx="91736" cy="150859"/>
            </a:xfrm>
            <a:custGeom>
              <a:avLst/>
              <a:gdLst/>
              <a:ahLst/>
              <a:cxnLst/>
              <a:rect l="0" t="0" r="0" b="0"/>
              <a:pathLst>
                <a:path w="91736" h="150859">
                  <a:moveTo>
                    <a:pt x="6586" y="31722"/>
                  </a:moveTo>
                  <a:lnTo>
                    <a:pt x="0" y="61343"/>
                  </a:lnTo>
                  <a:lnTo>
                    <a:pt x="3025" y="106402"/>
                  </a:lnTo>
                  <a:lnTo>
                    <a:pt x="9948" y="137368"/>
                  </a:lnTo>
                  <a:lnTo>
                    <a:pt x="16224" y="143758"/>
                  </a:lnTo>
                  <a:lnTo>
                    <a:pt x="35525" y="150858"/>
                  </a:lnTo>
                  <a:lnTo>
                    <a:pt x="45294" y="149053"/>
                  </a:lnTo>
                  <a:lnTo>
                    <a:pt x="63546" y="137186"/>
                  </a:lnTo>
                  <a:lnTo>
                    <a:pt x="75972" y="119584"/>
                  </a:lnTo>
                  <a:lnTo>
                    <a:pt x="91483" y="78150"/>
                  </a:lnTo>
                  <a:lnTo>
                    <a:pt x="91735" y="45376"/>
                  </a:lnTo>
                  <a:lnTo>
                    <a:pt x="85727" y="28237"/>
                  </a:lnTo>
                  <a:lnTo>
                    <a:pt x="66804" y="2167"/>
                  </a:lnTo>
                  <a:lnTo>
                    <a:pt x="60599" y="0"/>
                  </a:lnTo>
                  <a:lnTo>
                    <a:pt x="46310" y="2523"/>
                  </a:lnTo>
                  <a:lnTo>
                    <a:pt x="42314" y="6709"/>
                  </a:lnTo>
                  <a:lnTo>
                    <a:pt x="40575" y="12273"/>
                  </a:lnTo>
                  <a:lnTo>
                    <a:pt x="39870" y="317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3944177" y="5020109"/>
              <a:ext cx="196484" cy="186807"/>
            </a:xfrm>
            <a:custGeom>
              <a:avLst/>
              <a:gdLst/>
              <a:ahLst/>
              <a:cxnLst/>
              <a:rect l="0" t="0" r="0" b="0"/>
              <a:pathLst>
                <a:path w="196484" h="186807">
                  <a:moveTo>
                    <a:pt x="0" y="0"/>
                  </a:moveTo>
                  <a:lnTo>
                    <a:pt x="7164" y="55162"/>
                  </a:lnTo>
                  <a:lnTo>
                    <a:pt x="9017" y="114755"/>
                  </a:lnTo>
                  <a:lnTo>
                    <a:pt x="15821" y="145873"/>
                  </a:lnTo>
                  <a:lnTo>
                    <a:pt x="24290" y="160679"/>
                  </a:lnTo>
                  <a:lnTo>
                    <a:pt x="30986" y="164442"/>
                  </a:lnTo>
                  <a:lnTo>
                    <a:pt x="48289" y="166158"/>
                  </a:lnTo>
                  <a:lnTo>
                    <a:pt x="65840" y="161373"/>
                  </a:lnTo>
                  <a:lnTo>
                    <a:pt x="88850" y="148284"/>
                  </a:lnTo>
                  <a:lnTo>
                    <a:pt x="95292" y="143235"/>
                  </a:lnTo>
                  <a:lnTo>
                    <a:pt x="100510" y="143567"/>
                  </a:lnTo>
                  <a:lnTo>
                    <a:pt x="104914" y="147487"/>
                  </a:lnTo>
                  <a:lnTo>
                    <a:pt x="118624" y="175933"/>
                  </a:lnTo>
                  <a:lnTo>
                    <a:pt x="124386" y="181084"/>
                  </a:lnTo>
                  <a:lnTo>
                    <a:pt x="140650" y="186806"/>
                  </a:lnTo>
                  <a:lnTo>
                    <a:pt x="148316" y="184634"/>
                  </a:lnTo>
                  <a:lnTo>
                    <a:pt x="161764" y="172358"/>
                  </a:lnTo>
                  <a:lnTo>
                    <a:pt x="178821" y="140987"/>
                  </a:lnTo>
                  <a:lnTo>
                    <a:pt x="195878" y="89641"/>
                  </a:lnTo>
                  <a:lnTo>
                    <a:pt x="196483" y="42601"/>
                  </a:lnTo>
                  <a:lnTo>
                    <a:pt x="191802" y="21708"/>
                  </a:lnTo>
                  <a:lnTo>
                    <a:pt x="183556" y="6258"/>
                  </a:lnTo>
                  <a:lnTo>
                    <a:pt x="177845" y="3248"/>
                  </a:lnTo>
                  <a:lnTo>
                    <a:pt x="171263" y="3090"/>
                  </a:lnTo>
                  <a:lnTo>
                    <a:pt x="157478" y="7845"/>
                  </a:lnTo>
                  <a:lnTo>
                    <a:pt x="133137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3141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924" y="848747"/>
            <a:ext cx="1754211" cy="720489"/>
            <a:chOff x="690924" y="848747"/>
            <a:chExt cx="1754211" cy="720489"/>
          </a:xfrm>
        </p:grpSpPr>
        <p:sp>
          <p:nvSpPr>
            <p:cNvPr id="2" name="Freeform 1"/>
            <p:cNvSpPr/>
            <p:nvPr/>
          </p:nvSpPr>
          <p:spPr>
            <a:xfrm>
              <a:off x="690924" y="848747"/>
              <a:ext cx="247028" cy="681906"/>
            </a:xfrm>
            <a:custGeom>
              <a:avLst/>
              <a:gdLst/>
              <a:ahLst/>
              <a:cxnLst/>
              <a:rect l="0" t="0" r="0" b="0"/>
              <a:pathLst>
                <a:path w="247028" h="681906">
                  <a:moveTo>
                    <a:pt x="182786" y="0"/>
                  </a:moveTo>
                  <a:lnTo>
                    <a:pt x="163781" y="7568"/>
                  </a:lnTo>
                  <a:lnTo>
                    <a:pt x="152458" y="15999"/>
                  </a:lnTo>
                  <a:lnTo>
                    <a:pt x="121005" y="73661"/>
                  </a:lnTo>
                  <a:lnTo>
                    <a:pt x="93928" y="132210"/>
                  </a:lnTo>
                  <a:lnTo>
                    <a:pt x="71819" y="187126"/>
                  </a:lnTo>
                  <a:lnTo>
                    <a:pt x="52111" y="250434"/>
                  </a:lnTo>
                  <a:lnTo>
                    <a:pt x="39592" y="302261"/>
                  </a:lnTo>
                  <a:lnTo>
                    <a:pt x="24172" y="356140"/>
                  </a:lnTo>
                  <a:lnTo>
                    <a:pt x="6812" y="419627"/>
                  </a:lnTo>
                  <a:lnTo>
                    <a:pt x="1123" y="476684"/>
                  </a:lnTo>
                  <a:lnTo>
                    <a:pt x="0" y="530005"/>
                  </a:lnTo>
                  <a:lnTo>
                    <a:pt x="4195" y="576424"/>
                  </a:lnTo>
                  <a:lnTo>
                    <a:pt x="20570" y="625075"/>
                  </a:lnTo>
                  <a:lnTo>
                    <a:pt x="38054" y="649748"/>
                  </a:lnTo>
                  <a:lnTo>
                    <a:pt x="65835" y="672365"/>
                  </a:lnTo>
                  <a:lnTo>
                    <a:pt x="86737" y="681905"/>
                  </a:lnTo>
                  <a:lnTo>
                    <a:pt x="108354" y="681831"/>
                  </a:lnTo>
                  <a:lnTo>
                    <a:pt x="119297" y="679222"/>
                  </a:lnTo>
                  <a:lnTo>
                    <a:pt x="136385" y="668927"/>
                  </a:lnTo>
                  <a:lnTo>
                    <a:pt x="162423" y="644135"/>
                  </a:lnTo>
                  <a:lnTo>
                    <a:pt x="189407" y="587103"/>
                  </a:lnTo>
                  <a:lnTo>
                    <a:pt x="205016" y="536817"/>
                  </a:lnTo>
                  <a:lnTo>
                    <a:pt x="222482" y="479903"/>
                  </a:lnTo>
                  <a:lnTo>
                    <a:pt x="230692" y="419933"/>
                  </a:lnTo>
                  <a:lnTo>
                    <a:pt x="238956" y="356928"/>
                  </a:lnTo>
                  <a:lnTo>
                    <a:pt x="247027" y="293529"/>
                  </a:lnTo>
                  <a:lnTo>
                    <a:pt x="244477" y="236216"/>
                  </a:lnTo>
                  <a:lnTo>
                    <a:pt x="235071" y="181303"/>
                  </a:lnTo>
                  <a:lnTo>
                    <a:pt x="217146" y="122541"/>
                  </a:lnTo>
                  <a:lnTo>
                    <a:pt x="187463" y="59526"/>
                  </a:lnTo>
                  <a:lnTo>
                    <a:pt x="169584" y="40032"/>
                  </a:lnTo>
                  <a:lnTo>
                    <a:pt x="151647" y="28270"/>
                  </a:lnTo>
                  <a:lnTo>
                    <a:pt x="133813" y="24276"/>
                  </a:lnTo>
                  <a:lnTo>
                    <a:pt x="118491" y="25582"/>
                  </a:lnTo>
                  <a:lnTo>
                    <a:pt x="99576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32105" y="1229141"/>
              <a:ext cx="474301" cy="340095"/>
            </a:xfrm>
            <a:custGeom>
              <a:avLst/>
              <a:gdLst/>
              <a:ahLst/>
              <a:cxnLst/>
              <a:rect l="0" t="0" r="0" b="0"/>
              <a:pathLst>
                <a:path w="474301" h="340095">
                  <a:moveTo>
                    <a:pt x="0" y="19016"/>
                  </a:moveTo>
                  <a:lnTo>
                    <a:pt x="11582" y="81342"/>
                  </a:lnTo>
                  <a:lnTo>
                    <a:pt x="25027" y="142908"/>
                  </a:lnTo>
                  <a:lnTo>
                    <a:pt x="41611" y="203733"/>
                  </a:lnTo>
                  <a:lnTo>
                    <a:pt x="48080" y="223155"/>
                  </a:lnTo>
                  <a:lnTo>
                    <a:pt x="81738" y="281099"/>
                  </a:lnTo>
                  <a:lnTo>
                    <a:pt x="101882" y="294321"/>
                  </a:lnTo>
                  <a:lnTo>
                    <a:pt x="109526" y="295009"/>
                  </a:lnTo>
                  <a:lnTo>
                    <a:pt x="125417" y="290842"/>
                  </a:lnTo>
                  <a:lnTo>
                    <a:pt x="154374" y="269266"/>
                  </a:lnTo>
                  <a:lnTo>
                    <a:pt x="200535" y="209941"/>
                  </a:lnTo>
                  <a:lnTo>
                    <a:pt x="226510" y="157986"/>
                  </a:lnTo>
                  <a:lnTo>
                    <a:pt x="259473" y="95439"/>
                  </a:lnTo>
                  <a:lnTo>
                    <a:pt x="284120" y="38691"/>
                  </a:lnTo>
                  <a:lnTo>
                    <a:pt x="302319" y="0"/>
                  </a:lnTo>
                  <a:lnTo>
                    <a:pt x="302323" y="791"/>
                  </a:lnTo>
                  <a:lnTo>
                    <a:pt x="291191" y="60456"/>
                  </a:lnTo>
                  <a:lnTo>
                    <a:pt x="284824" y="111611"/>
                  </a:lnTo>
                  <a:lnTo>
                    <a:pt x="278373" y="174311"/>
                  </a:lnTo>
                  <a:lnTo>
                    <a:pt x="282135" y="236855"/>
                  </a:lnTo>
                  <a:lnTo>
                    <a:pt x="286093" y="244679"/>
                  </a:lnTo>
                  <a:lnTo>
                    <a:pt x="292430" y="249895"/>
                  </a:lnTo>
                  <a:lnTo>
                    <a:pt x="300353" y="253372"/>
                  </a:lnTo>
                  <a:lnTo>
                    <a:pt x="308409" y="253841"/>
                  </a:lnTo>
                  <a:lnTo>
                    <a:pt x="324757" y="249431"/>
                  </a:lnTo>
                  <a:lnTo>
                    <a:pt x="349554" y="232135"/>
                  </a:lnTo>
                  <a:lnTo>
                    <a:pt x="365633" y="209444"/>
                  </a:lnTo>
                  <a:lnTo>
                    <a:pt x="370420" y="206989"/>
                  </a:lnTo>
                  <a:lnTo>
                    <a:pt x="375461" y="208126"/>
                  </a:lnTo>
                  <a:lnTo>
                    <a:pt x="380670" y="211658"/>
                  </a:lnTo>
                  <a:lnTo>
                    <a:pt x="386459" y="230375"/>
                  </a:lnTo>
                  <a:lnTo>
                    <a:pt x="394592" y="287592"/>
                  </a:lnTo>
                  <a:lnTo>
                    <a:pt x="397983" y="327063"/>
                  </a:lnTo>
                  <a:lnTo>
                    <a:pt x="401232" y="334404"/>
                  </a:lnTo>
                  <a:lnTo>
                    <a:pt x="406172" y="338373"/>
                  </a:lnTo>
                  <a:lnTo>
                    <a:pt x="412239" y="340094"/>
                  </a:lnTo>
                  <a:lnTo>
                    <a:pt x="419058" y="336619"/>
                  </a:lnTo>
                  <a:lnTo>
                    <a:pt x="434030" y="320430"/>
                  </a:lnTo>
                  <a:lnTo>
                    <a:pt x="463992" y="257229"/>
                  </a:lnTo>
                  <a:lnTo>
                    <a:pt x="474300" y="235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83240" y="990205"/>
              <a:ext cx="114550" cy="463852"/>
            </a:xfrm>
            <a:custGeom>
              <a:avLst/>
              <a:gdLst/>
              <a:ahLst/>
              <a:cxnLst/>
              <a:rect l="0" t="0" r="0" b="0"/>
              <a:pathLst>
                <a:path w="114550" h="463852">
                  <a:moveTo>
                    <a:pt x="31338" y="0"/>
                  </a:moveTo>
                  <a:lnTo>
                    <a:pt x="31338" y="53491"/>
                  </a:lnTo>
                  <a:lnTo>
                    <a:pt x="31338" y="110743"/>
                  </a:lnTo>
                  <a:lnTo>
                    <a:pt x="31338" y="168572"/>
                  </a:lnTo>
                  <a:lnTo>
                    <a:pt x="31338" y="216984"/>
                  </a:lnTo>
                  <a:lnTo>
                    <a:pt x="26921" y="266462"/>
                  </a:lnTo>
                  <a:lnTo>
                    <a:pt x="24174" y="316256"/>
                  </a:lnTo>
                  <a:lnTo>
                    <a:pt x="17527" y="375211"/>
                  </a:lnTo>
                  <a:lnTo>
                    <a:pt x="10652" y="430421"/>
                  </a:lnTo>
                  <a:lnTo>
                    <a:pt x="3225" y="461401"/>
                  </a:lnTo>
                  <a:lnTo>
                    <a:pt x="1501" y="463851"/>
                  </a:lnTo>
                  <a:lnTo>
                    <a:pt x="352" y="460862"/>
                  </a:lnTo>
                  <a:lnTo>
                    <a:pt x="0" y="446138"/>
                  </a:lnTo>
                  <a:lnTo>
                    <a:pt x="12337" y="385942"/>
                  </a:lnTo>
                  <a:lnTo>
                    <a:pt x="21291" y="359670"/>
                  </a:lnTo>
                  <a:lnTo>
                    <a:pt x="30263" y="345998"/>
                  </a:lnTo>
                  <a:lnTo>
                    <a:pt x="42880" y="336223"/>
                  </a:lnTo>
                  <a:lnTo>
                    <a:pt x="93989" y="316496"/>
                  </a:lnTo>
                  <a:lnTo>
                    <a:pt x="114549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9359" y="1273120"/>
              <a:ext cx="214631" cy="254892"/>
            </a:xfrm>
            <a:custGeom>
              <a:avLst/>
              <a:gdLst/>
              <a:ahLst/>
              <a:cxnLst/>
              <a:rect l="0" t="0" r="0" b="0"/>
              <a:pathLst>
                <a:path w="214631" h="254892">
                  <a:moveTo>
                    <a:pt x="73172" y="0"/>
                  </a:moveTo>
                  <a:lnTo>
                    <a:pt x="53242" y="15136"/>
                  </a:lnTo>
                  <a:lnTo>
                    <a:pt x="27527" y="49355"/>
                  </a:lnTo>
                  <a:lnTo>
                    <a:pt x="6979" y="108854"/>
                  </a:lnTo>
                  <a:lnTo>
                    <a:pt x="0" y="161522"/>
                  </a:lnTo>
                  <a:lnTo>
                    <a:pt x="7560" y="217072"/>
                  </a:lnTo>
                  <a:lnTo>
                    <a:pt x="10015" y="227925"/>
                  </a:lnTo>
                  <a:lnTo>
                    <a:pt x="15350" y="236085"/>
                  </a:lnTo>
                  <a:lnTo>
                    <a:pt x="31139" y="247618"/>
                  </a:lnTo>
                  <a:lnTo>
                    <a:pt x="60820" y="254891"/>
                  </a:lnTo>
                  <a:lnTo>
                    <a:pt x="82167" y="251661"/>
                  </a:lnTo>
                  <a:lnTo>
                    <a:pt x="110046" y="239447"/>
                  </a:lnTo>
                  <a:lnTo>
                    <a:pt x="141891" y="212404"/>
                  </a:lnTo>
                  <a:lnTo>
                    <a:pt x="191500" y="154624"/>
                  </a:lnTo>
                  <a:lnTo>
                    <a:pt x="214630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03998" y="1279975"/>
              <a:ext cx="641137" cy="205284"/>
            </a:xfrm>
            <a:custGeom>
              <a:avLst/>
              <a:gdLst/>
              <a:ahLst/>
              <a:cxnLst/>
              <a:rect l="0" t="0" r="0" b="0"/>
              <a:pathLst>
                <a:path w="641137" h="205284">
                  <a:moveTo>
                    <a:pt x="126485" y="26430"/>
                  </a:moveTo>
                  <a:lnTo>
                    <a:pt x="108816" y="26430"/>
                  </a:lnTo>
                  <a:lnTo>
                    <a:pt x="84576" y="35264"/>
                  </a:lnTo>
                  <a:lnTo>
                    <a:pt x="46509" y="65550"/>
                  </a:lnTo>
                  <a:lnTo>
                    <a:pt x="12804" y="114570"/>
                  </a:lnTo>
                  <a:lnTo>
                    <a:pt x="552" y="141919"/>
                  </a:lnTo>
                  <a:lnTo>
                    <a:pt x="0" y="150575"/>
                  </a:lnTo>
                  <a:lnTo>
                    <a:pt x="4317" y="167590"/>
                  </a:lnTo>
                  <a:lnTo>
                    <a:pt x="10831" y="172312"/>
                  </a:lnTo>
                  <a:lnTo>
                    <a:pt x="30396" y="175093"/>
                  </a:lnTo>
                  <a:lnTo>
                    <a:pt x="52036" y="168316"/>
                  </a:lnTo>
                  <a:lnTo>
                    <a:pt x="72132" y="156059"/>
                  </a:lnTo>
                  <a:lnTo>
                    <a:pt x="87227" y="141365"/>
                  </a:lnTo>
                  <a:lnTo>
                    <a:pt x="119013" y="78532"/>
                  </a:lnTo>
                  <a:lnTo>
                    <a:pt x="138673" y="19400"/>
                  </a:lnTo>
                  <a:lnTo>
                    <a:pt x="140158" y="7874"/>
                  </a:lnTo>
                  <a:lnTo>
                    <a:pt x="139298" y="2040"/>
                  </a:lnTo>
                  <a:lnTo>
                    <a:pt x="136877" y="0"/>
                  </a:lnTo>
                  <a:lnTo>
                    <a:pt x="133413" y="489"/>
                  </a:lnTo>
                  <a:lnTo>
                    <a:pt x="124633" y="8428"/>
                  </a:lnTo>
                  <a:lnTo>
                    <a:pt x="111760" y="28492"/>
                  </a:lnTo>
                  <a:lnTo>
                    <a:pt x="108347" y="36126"/>
                  </a:lnTo>
                  <a:lnTo>
                    <a:pt x="107921" y="43064"/>
                  </a:lnTo>
                  <a:lnTo>
                    <a:pt x="112379" y="55704"/>
                  </a:lnTo>
                  <a:lnTo>
                    <a:pt x="122989" y="65020"/>
                  </a:lnTo>
                  <a:lnTo>
                    <a:pt x="129702" y="68799"/>
                  </a:lnTo>
                  <a:lnTo>
                    <a:pt x="149488" y="70532"/>
                  </a:lnTo>
                  <a:lnTo>
                    <a:pt x="191023" y="64111"/>
                  </a:lnTo>
                  <a:lnTo>
                    <a:pt x="249966" y="41354"/>
                  </a:lnTo>
                  <a:lnTo>
                    <a:pt x="256883" y="41926"/>
                  </a:lnTo>
                  <a:lnTo>
                    <a:pt x="262419" y="45082"/>
                  </a:lnTo>
                  <a:lnTo>
                    <a:pt x="267034" y="49959"/>
                  </a:lnTo>
                  <a:lnTo>
                    <a:pt x="269186" y="56909"/>
                  </a:lnTo>
                  <a:lnTo>
                    <a:pt x="265997" y="97101"/>
                  </a:lnTo>
                  <a:lnTo>
                    <a:pt x="263380" y="120709"/>
                  </a:lnTo>
                  <a:lnTo>
                    <a:pt x="265299" y="140447"/>
                  </a:lnTo>
                  <a:lnTo>
                    <a:pt x="268954" y="144971"/>
                  </a:lnTo>
                  <a:lnTo>
                    <a:pt x="274164" y="146138"/>
                  </a:lnTo>
                  <a:lnTo>
                    <a:pt x="280412" y="145067"/>
                  </a:lnTo>
                  <a:lnTo>
                    <a:pt x="292284" y="138946"/>
                  </a:lnTo>
                  <a:lnTo>
                    <a:pt x="309364" y="122638"/>
                  </a:lnTo>
                  <a:lnTo>
                    <a:pt x="331701" y="96695"/>
                  </a:lnTo>
                  <a:lnTo>
                    <a:pt x="335412" y="96388"/>
                  </a:lnTo>
                  <a:lnTo>
                    <a:pt x="337885" y="99880"/>
                  </a:lnTo>
                  <a:lnTo>
                    <a:pt x="346960" y="163230"/>
                  </a:lnTo>
                  <a:lnTo>
                    <a:pt x="352981" y="169405"/>
                  </a:lnTo>
                  <a:lnTo>
                    <a:pt x="361617" y="172597"/>
                  </a:lnTo>
                  <a:lnTo>
                    <a:pt x="371998" y="173801"/>
                  </a:lnTo>
                  <a:lnTo>
                    <a:pt x="388463" y="170208"/>
                  </a:lnTo>
                  <a:lnTo>
                    <a:pt x="442689" y="131595"/>
                  </a:lnTo>
                  <a:lnTo>
                    <a:pt x="496894" y="80277"/>
                  </a:lnTo>
                  <a:lnTo>
                    <a:pt x="510009" y="58410"/>
                  </a:lnTo>
                  <a:lnTo>
                    <a:pt x="509757" y="54222"/>
                  </a:lnTo>
                  <a:lnTo>
                    <a:pt x="506815" y="52354"/>
                  </a:lnTo>
                  <a:lnTo>
                    <a:pt x="502081" y="52034"/>
                  </a:lnTo>
                  <a:lnTo>
                    <a:pt x="497075" y="54594"/>
                  </a:lnTo>
                  <a:lnTo>
                    <a:pt x="470279" y="81777"/>
                  </a:lnTo>
                  <a:lnTo>
                    <a:pt x="449129" y="123073"/>
                  </a:lnTo>
                  <a:lnTo>
                    <a:pt x="440074" y="155739"/>
                  </a:lnTo>
                  <a:lnTo>
                    <a:pt x="440908" y="174507"/>
                  </a:lnTo>
                  <a:lnTo>
                    <a:pt x="449292" y="189629"/>
                  </a:lnTo>
                  <a:lnTo>
                    <a:pt x="455411" y="196250"/>
                  </a:lnTo>
                  <a:lnTo>
                    <a:pt x="477002" y="203607"/>
                  </a:lnTo>
                  <a:lnTo>
                    <a:pt x="512950" y="205283"/>
                  </a:lnTo>
                  <a:lnTo>
                    <a:pt x="549945" y="197566"/>
                  </a:lnTo>
                  <a:lnTo>
                    <a:pt x="600705" y="170101"/>
                  </a:lnTo>
                  <a:lnTo>
                    <a:pt x="621307" y="153853"/>
                  </a:lnTo>
                  <a:lnTo>
                    <a:pt x="639122" y="128493"/>
                  </a:lnTo>
                  <a:lnTo>
                    <a:pt x="641136" y="122209"/>
                  </a:lnTo>
                  <a:lnTo>
                    <a:pt x="640630" y="118019"/>
                  </a:lnTo>
                  <a:lnTo>
                    <a:pt x="634069" y="1096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0080" y="852138"/>
            <a:ext cx="4207516" cy="826624"/>
            <a:chOff x="3350080" y="852138"/>
            <a:chExt cx="4207516" cy="826624"/>
          </a:xfrm>
        </p:grpSpPr>
        <p:sp>
          <p:nvSpPr>
            <p:cNvPr id="8" name="Freeform 7"/>
            <p:cNvSpPr/>
            <p:nvPr/>
          </p:nvSpPr>
          <p:spPr>
            <a:xfrm>
              <a:off x="3350080" y="988315"/>
              <a:ext cx="355414" cy="690447"/>
            </a:xfrm>
            <a:custGeom>
              <a:avLst/>
              <a:gdLst/>
              <a:ahLst/>
              <a:cxnLst/>
              <a:rect l="0" t="0" r="0" b="0"/>
              <a:pathLst>
                <a:path w="355414" h="690447">
                  <a:moveTo>
                    <a:pt x="144760" y="268163"/>
                  </a:moveTo>
                  <a:lnTo>
                    <a:pt x="131508" y="263746"/>
                  </a:lnTo>
                  <a:lnTo>
                    <a:pt x="115140" y="266508"/>
                  </a:lnTo>
                  <a:lnTo>
                    <a:pt x="90064" y="278459"/>
                  </a:lnTo>
                  <a:lnTo>
                    <a:pt x="65025" y="299064"/>
                  </a:lnTo>
                  <a:lnTo>
                    <a:pt x="23937" y="362320"/>
                  </a:lnTo>
                  <a:lnTo>
                    <a:pt x="4194" y="413802"/>
                  </a:lnTo>
                  <a:lnTo>
                    <a:pt x="0" y="438292"/>
                  </a:lnTo>
                  <a:lnTo>
                    <a:pt x="1219" y="461503"/>
                  </a:lnTo>
                  <a:lnTo>
                    <a:pt x="9773" y="479216"/>
                  </a:lnTo>
                  <a:lnTo>
                    <a:pt x="15937" y="486528"/>
                  </a:lnTo>
                  <a:lnTo>
                    <a:pt x="32648" y="494653"/>
                  </a:lnTo>
                  <a:lnTo>
                    <a:pt x="42282" y="496819"/>
                  </a:lnTo>
                  <a:lnTo>
                    <a:pt x="60383" y="494296"/>
                  </a:lnTo>
                  <a:lnTo>
                    <a:pt x="83702" y="482479"/>
                  </a:lnTo>
                  <a:lnTo>
                    <a:pt x="139509" y="441143"/>
                  </a:lnTo>
                  <a:lnTo>
                    <a:pt x="175053" y="388407"/>
                  </a:lnTo>
                  <a:lnTo>
                    <a:pt x="187431" y="360806"/>
                  </a:lnTo>
                  <a:lnTo>
                    <a:pt x="192537" y="326226"/>
                  </a:lnTo>
                  <a:lnTo>
                    <a:pt x="188800" y="307529"/>
                  </a:lnTo>
                  <a:lnTo>
                    <a:pt x="185215" y="299955"/>
                  </a:lnTo>
                  <a:lnTo>
                    <a:pt x="179127" y="296754"/>
                  </a:lnTo>
                  <a:lnTo>
                    <a:pt x="162500" y="298129"/>
                  </a:lnTo>
                  <a:lnTo>
                    <a:pt x="147713" y="307369"/>
                  </a:lnTo>
                  <a:lnTo>
                    <a:pt x="123154" y="331484"/>
                  </a:lnTo>
                  <a:lnTo>
                    <a:pt x="122035" y="334416"/>
                  </a:lnTo>
                  <a:lnTo>
                    <a:pt x="124063" y="335446"/>
                  </a:lnTo>
                  <a:lnTo>
                    <a:pt x="128188" y="335208"/>
                  </a:lnTo>
                  <a:lnTo>
                    <a:pt x="159533" y="315821"/>
                  </a:lnTo>
                  <a:lnTo>
                    <a:pt x="214253" y="267462"/>
                  </a:lnTo>
                  <a:lnTo>
                    <a:pt x="270417" y="209875"/>
                  </a:lnTo>
                  <a:lnTo>
                    <a:pt x="307994" y="152822"/>
                  </a:lnTo>
                  <a:lnTo>
                    <a:pt x="340572" y="93489"/>
                  </a:lnTo>
                  <a:lnTo>
                    <a:pt x="355413" y="47408"/>
                  </a:lnTo>
                  <a:lnTo>
                    <a:pt x="355003" y="15274"/>
                  </a:lnTo>
                  <a:lnTo>
                    <a:pt x="350566" y="8039"/>
                  </a:lnTo>
                  <a:lnTo>
                    <a:pt x="343910" y="3215"/>
                  </a:lnTo>
                  <a:lnTo>
                    <a:pt x="335774" y="0"/>
                  </a:lnTo>
                  <a:lnTo>
                    <a:pt x="326652" y="630"/>
                  </a:lnTo>
                  <a:lnTo>
                    <a:pt x="306654" y="8726"/>
                  </a:lnTo>
                  <a:lnTo>
                    <a:pt x="283439" y="28879"/>
                  </a:lnTo>
                  <a:lnTo>
                    <a:pt x="247629" y="81374"/>
                  </a:lnTo>
                  <a:lnTo>
                    <a:pt x="228733" y="137732"/>
                  </a:lnTo>
                  <a:lnTo>
                    <a:pt x="212610" y="191035"/>
                  </a:lnTo>
                  <a:lnTo>
                    <a:pt x="204905" y="252723"/>
                  </a:lnTo>
                  <a:lnTo>
                    <a:pt x="203382" y="315861"/>
                  </a:lnTo>
                  <a:lnTo>
                    <a:pt x="207499" y="377540"/>
                  </a:lnTo>
                  <a:lnTo>
                    <a:pt x="210572" y="435575"/>
                  </a:lnTo>
                  <a:lnTo>
                    <a:pt x="213645" y="486076"/>
                  </a:lnTo>
                  <a:lnTo>
                    <a:pt x="215405" y="524114"/>
                  </a:lnTo>
                  <a:lnTo>
                    <a:pt x="207717" y="578934"/>
                  </a:lnTo>
                  <a:lnTo>
                    <a:pt x="191839" y="641403"/>
                  </a:lnTo>
                  <a:lnTo>
                    <a:pt x="179153" y="667216"/>
                  </a:lnTo>
                  <a:lnTo>
                    <a:pt x="159265" y="688013"/>
                  </a:lnTo>
                  <a:lnTo>
                    <a:pt x="152581" y="690446"/>
                  </a:lnTo>
                  <a:lnTo>
                    <a:pt x="146276" y="690218"/>
                  </a:lnTo>
                  <a:lnTo>
                    <a:pt x="131033" y="683529"/>
                  </a:lnTo>
                  <a:lnTo>
                    <a:pt x="119797" y="6758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73386" y="918785"/>
              <a:ext cx="660702" cy="661658"/>
            </a:xfrm>
            <a:custGeom>
              <a:avLst/>
              <a:gdLst/>
              <a:ahLst/>
              <a:cxnLst/>
              <a:rect l="0" t="0" r="0" b="0"/>
              <a:pathLst>
                <a:path w="660702" h="661658">
                  <a:moveTo>
                    <a:pt x="302896" y="21493"/>
                  </a:moveTo>
                  <a:lnTo>
                    <a:pt x="298478" y="8241"/>
                  </a:lnTo>
                  <a:lnTo>
                    <a:pt x="293479" y="4338"/>
                  </a:lnTo>
                  <a:lnTo>
                    <a:pt x="278062" y="0"/>
                  </a:lnTo>
                  <a:lnTo>
                    <a:pt x="248590" y="1976"/>
                  </a:lnTo>
                  <a:lnTo>
                    <a:pt x="232224" y="8504"/>
                  </a:lnTo>
                  <a:lnTo>
                    <a:pt x="195106" y="33994"/>
                  </a:lnTo>
                  <a:lnTo>
                    <a:pt x="146715" y="90772"/>
                  </a:lnTo>
                  <a:lnTo>
                    <a:pt x="111593" y="143892"/>
                  </a:lnTo>
                  <a:lnTo>
                    <a:pt x="76960" y="203473"/>
                  </a:lnTo>
                  <a:lnTo>
                    <a:pt x="52261" y="257590"/>
                  </a:lnTo>
                  <a:lnTo>
                    <a:pt x="35054" y="312796"/>
                  </a:lnTo>
                  <a:lnTo>
                    <a:pt x="18540" y="368217"/>
                  </a:lnTo>
                  <a:lnTo>
                    <a:pt x="6375" y="423680"/>
                  </a:lnTo>
                  <a:lnTo>
                    <a:pt x="0" y="479152"/>
                  </a:lnTo>
                  <a:lnTo>
                    <a:pt x="3823" y="541850"/>
                  </a:lnTo>
                  <a:lnTo>
                    <a:pt x="10775" y="574981"/>
                  </a:lnTo>
                  <a:lnTo>
                    <a:pt x="34462" y="620079"/>
                  </a:lnTo>
                  <a:lnTo>
                    <a:pt x="55090" y="645415"/>
                  </a:lnTo>
                  <a:lnTo>
                    <a:pt x="73183" y="657213"/>
                  </a:lnTo>
                  <a:lnTo>
                    <a:pt x="83186" y="661654"/>
                  </a:lnTo>
                  <a:lnTo>
                    <a:pt x="104162" y="661657"/>
                  </a:lnTo>
                  <a:lnTo>
                    <a:pt x="123962" y="655495"/>
                  </a:lnTo>
                  <a:lnTo>
                    <a:pt x="138927" y="646592"/>
                  </a:lnTo>
                  <a:lnTo>
                    <a:pt x="188746" y="584574"/>
                  </a:lnTo>
                  <a:lnTo>
                    <a:pt x="221672" y="531489"/>
                  </a:lnTo>
                  <a:lnTo>
                    <a:pt x="250092" y="476330"/>
                  </a:lnTo>
                  <a:lnTo>
                    <a:pt x="287888" y="416969"/>
                  </a:lnTo>
                  <a:lnTo>
                    <a:pt x="316119" y="393337"/>
                  </a:lnTo>
                  <a:lnTo>
                    <a:pt x="324655" y="392356"/>
                  </a:lnTo>
                  <a:lnTo>
                    <a:pt x="332195" y="395400"/>
                  </a:lnTo>
                  <a:lnTo>
                    <a:pt x="339070" y="401127"/>
                  </a:lnTo>
                  <a:lnTo>
                    <a:pt x="357582" y="431275"/>
                  </a:lnTo>
                  <a:lnTo>
                    <a:pt x="361718" y="456332"/>
                  </a:lnTo>
                  <a:lnTo>
                    <a:pt x="354576" y="511451"/>
                  </a:lnTo>
                  <a:lnTo>
                    <a:pt x="346048" y="541627"/>
                  </a:lnTo>
                  <a:lnTo>
                    <a:pt x="337176" y="556536"/>
                  </a:lnTo>
                  <a:lnTo>
                    <a:pt x="335919" y="557553"/>
                  </a:lnTo>
                  <a:lnTo>
                    <a:pt x="347189" y="535079"/>
                  </a:lnTo>
                  <a:lnTo>
                    <a:pt x="387907" y="479015"/>
                  </a:lnTo>
                  <a:lnTo>
                    <a:pt x="438740" y="436014"/>
                  </a:lnTo>
                  <a:lnTo>
                    <a:pt x="453878" y="428236"/>
                  </a:lnTo>
                  <a:lnTo>
                    <a:pt x="486829" y="423076"/>
                  </a:lnTo>
                  <a:lnTo>
                    <a:pt x="526092" y="427976"/>
                  </a:lnTo>
                  <a:lnTo>
                    <a:pt x="568976" y="440520"/>
                  </a:lnTo>
                  <a:lnTo>
                    <a:pt x="576437" y="440453"/>
                  </a:lnTo>
                  <a:lnTo>
                    <a:pt x="589658" y="435448"/>
                  </a:lnTo>
                  <a:lnTo>
                    <a:pt x="590225" y="433374"/>
                  </a:lnTo>
                  <a:lnTo>
                    <a:pt x="586904" y="431991"/>
                  </a:lnTo>
                  <a:lnTo>
                    <a:pt x="580993" y="431069"/>
                  </a:lnTo>
                  <a:lnTo>
                    <a:pt x="575202" y="433228"/>
                  </a:lnTo>
                  <a:lnTo>
                    <a:pt x="563838" y="443023"/>
                  </a:lnTo>
                  <a:lnTo>
                    <a:pt x="547044" y="468549"/>
                  </a:lnTo>
                  <a:lnTo>
                    <a:pt x="534774" y="503952"/>
                  </a:lnTo>
                  <a:lnTo>
                    <a:pt x="534118" y="534885"/>
                  </a:lnTo>
                  <a:lnTo>
                    <a:pt x="537480" y="542195"/>
                  </a:lnTo>
                  <a:lnTo>
                    <a:pt x="548613" y="552782"/>
                  </a:lnTo>
                  <a:lnTo>
                    <a:pt x="555466" y="555051"/>
                  </a:lnTo>
                  <a:lnTo>
                    <a:pt x="570475" y="555106"/>
                  </a:lnTo>
                  <a:lnTo>
                    <a:pt x="583926" y="549583"/>
                  </a:lnTo>
                  <a:lnTo>
                    <a:pt x="612046" y="530971"/>
                  </a:lnTo>
                  <a:lnTo>
                    <a:pt x="619018" y="529415"/>
                  </a:lnTo>
                  <a:lnTo>
                    <a:pt x="625516" y="530227"/>
                  </a:lnTo>
                  <a:lnTo>
                    <a:pt x="631697" y="532617"/>
                  </a:lnTo>
                  <a:lnTo>
                    <a:pt x="635818" y="538834"/>
                  </a:lnTo>
                  <a:lnTo>
                    <a:pt x="641617" y="568745"/>
                  </a:lnTo>
                  <a:lnTo>
                    <a:pt x="645185" y="598667"/>
                  </a:lnTo>
                  <a:lnTo>
                    <a:pt x="660701" y="620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50581" y="1311710"/>
              <a:ext cx="191386" cy="235779"/>
            </a:xfrm>
            <a:custGeom>
              <a:avLst/>
              <a:gdLst/>
              <a:ahLst/>
              <a:cxnLst/>
              <a:rect l="0" t="0" r="0" b="0"/>
              <a:pathLst>
                <a:path w="191386" h="235779">
                  <a:moveTo>
                    <a:pt x="0" y="11337"/>
                  </a:moveTo>
                  <a:lnTo>
                    <a:pt x="0" y="63181"/>
                  </a:lnTo>
                  <a:lnTo>
                    <a:pt x="0" y="121533"/>
                  </a:lnTo>
                  <a:lnTo>
                    <a:pt x="1850" y="177061"/>
                  </a:lnTo>
                  <a:lnTo>
                    <a:pt x="8835" y="194707"/>
                  </a:lnTo>
                  <a:lnTo>
                    <a:pt x="12362" y="197378"/>
                  </a:lnTo>
                  <a:lnTo>
                    <a:pt x="15638" y="196385"/>
                  </a:lnTo>
                  <a:lnTo>
                    <a:pt x="60536" y="137276"/>
                  </a:lnTo>
                  <a:lnTo>
                    <a:pt x="71900" y="124016"/>
                  </a:lnTo>
                  <a:lnTo>
                    <a:pt x="77520" y="122514"/>
                  </a:lnTo>
                  <a:lnTo>
                    <a:pt x="83115" y="124287"/>
                  </a:lnTo>
                  <a:lnTo>
                    <a:pt x="88694" y="128242"/>
                  </a:lnTo>
                  <a:lnTo>
                    <a:pt x="94893" y="147430"/>
                  </a:lnTo>
                  <a:lnTo>
                    <a:pt x="98873" y="200531"/>
                  </a:lnTo>
                  <a:lnTo>
                    <a:pt x="95145" y="232891"/>
                  </a:lnTo>
                  <a:lnTo>
                    <a:pt x="95790" y="235778"/>
                  </a:lnTo>
                  <a:lnTo>
                    <a:pt x="98069" y="234004"/>
                  </a:lnTo>
                  <a:lnTo>
                    <a:pt x="104608" y="221247"/>
                  </a:lnTo>
                  <a:lnTo>
                    <a:pt x="116339" y="170460"/>
                  </a:lnTo>
                  <a:lnTo>
                    <a:pt x="127559" y="116322"/>
                  </a:lnTo>
                  <a:lnTo>
                    <a:pt x="134869" y="61208"/>
                  </a:lnTo>
                  <a:lnTo>
                    <a:pt x="144574" y="16873"/>
                  </a:lnTo>
                  <a:lnTo>
                    <a:pt x="150007" y="9480"/>
                  </a:lnTo>
                  <a:lnTo>
                    <a:pt x="157328" y="4552"/>
                  </a:lnTo>
                  <a:lnTo>
                    <a:pt x="172550" y="0"/>
                  </a:lnTo>
                  <a:lnTo>
                    <a:pt x="191385" y="3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52045" y="1229052"/>
              <a:ext cx="231232" cy="366296"/>
            </a:xfrm>
            <a:custGeom>
              <a:avLst/>
              <a:gdLst/>
              <a:ahLst/>
              <a:cxnLst/>
              <a:rect l="0" t="0" r="0" b="0"/>
              <a:pathLst>
                <a:path w="231232" h="366296">
                  <a:moveTo>
                    <a:pt x="156342" y="135600"/>
                  </a:moveTo>
                  <a:lnTo>
                    <a:pt x="116015" y="147117"/>
                  </a:lnTo>
                  <a:lnTo>
                    <a:pt x="86122" y="166742"/>
                  </a:lnTo>
                  <a:lnTo>
                    <a:pt x="51108" y="211032"/>
                  </a:lnTo>
                  <a:lnTo>
                    <a:pt x="24837" y="267628"/>
                  </a:lnTo>
                  <a:lnTo>
                    <a:pt x="4175" y="325730"/>
                  </a:lnTo>
                  <a:lnTo>
                    <a:pt x="0" y="355993"/>
                  </a:lnTo>
                  <a:lnTo>
                    <a:pt x="3112" y="362041"/>
                  </a:lnTo>
                  <a:lnTo>
                    <a:pt x="8885" y="365148"/>
                  </a:lnTo>
                  <a:lnTo>
                    <a:pt x="16432" y="366295"/>
                  </a:lnTo>
                  <a:lnTo>
                    <a:pt x="29749" y="362639"/>
                  </a:lnTo>
                  <a:lnTo>
                    <a:pt x="41831" y="353925"/>
                  </a:lnTo>
                  <a:lnTo>
                    <a:pt x="64654" y="323266"/>
                  </a:lnTo>
                  <a:lnTo>
                    <a:pt x="92526" y="265302"/>
                  </a:lnTo>
                  <a:lnTo>
                    <a:pt x="117198" y="214297"/>
                  </a:lnTo>
                  <a:lnTo>
                    <a:pt x="144089" y="155768"/>
                  </a:lnTo>
                  <a:lnTo>
                    <a:pt x="161489" y="99691"/>
                  </a:lnTo>
                  <a:lnTo>
                    <a:pt x="182747" y="39054"/>
                  </a:lnTo>
                  <a:lnTo>
                    <a:pt x="193061" y="0"/>
                  </a:lnTo>
                  <a:lnTo>
                    <a:pt x="189125" y="57504"/>
                  </a:lnTo>
                  <a:lnTo>
                    <a:pt x="180658" y="111099"/>
                  </a:lnTo>
                  <a:lnTo>
                    <a:pt x="174500" y="166202"/>
                  </a:lnTo>
                  <a:lnTo>
                    <a:pt x="173283" y="220678"/>
                  </a:lnTo>
                  <a:lnTo>
                    <a:pt x="175508" y="272941"/>
                  </a:lnTo>
                  <a:lnTo>
                    <a:pt x="180577" y="300191"/>
                  </a:lnTo>
                  <a:lnTo>
                    <a:pt x="188994" y="318466"/>
                  </a:lnTo>
                  <a:lnTo>
                    <a:pt x="203830" y="330287"/>
                  </a:lnTo>
                  <a:lnTo>
                    <a:pt x="231231" y="3436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51047" y="864688"/>
              <a:ext cx="242997" cy="472287"/>
            </a:xfrm>
            <a:custGeom>
              <a:avLst/>
              <a:gdLst/>
              <a:ahLst/>
              <a:cxnLst/>
              <a:rect l="0" t="0" r="0" b="0"/>
              <a:pathLst>
                <a:path w="242997" h="472287">
                  <a:moveTo>
                    <a:pt x="81565" y="175443"/>
                  </a:moveTo>
                  <a:lnTo>
                    <a:pt x="58403" y="237769"/>
                  </a:lnTo>
                  <a:lnTo>
                    <a:pt x="43638" y="293497"/>
                  </a:lnTo>
                  <a:lnTo>
                    <a:pt x="28985" y="356851"/>
                  </a:lnTo>
                  <a:lnTo>
                    <a:pt x="17795" y="406633"/>
                  </a:lnTo>
                  <a:lnTo>
                    <a:pt x="6681" y="460572"/>
                  </a:lnTo>
                  <a:lnTo>
                    <a:pt x="3906" y="470929"/>
                  </a:lnTo>
                  <a:lnTo>
                    <a:pt x="2056" y="472286"/>
                  </a:lnTo>
                  <a:lnTo>
                    <a:pt x="0" y="459001"/>
                  </a:lnTo>
                  <a:lnTo>
                    <a:pt x="7623" y="402856"/>
                  </a:lnTo>
                  <a:lnTo>
                    <a:pt x="17958" y="340762"/>
                  </a:lnTo>
                  <a:lnTo>
                    <a:pt x="26148" y="291611"/>
                  </a:lnTo>
                  <a:lnTo>
                    <a:pt x="38122" y="231948"/>
                  </a:lnTo>
                  <a:lnTo>
                    <a:pt x="54869" y="175647"/>
                  </a:lnTo>
                  <a:lnTo>
                    <a:pt x="76886" y="113695"/>
                  </a:lnTo>
                  <a:lnTo>
                    <a:pt x="110780" y="50910"/>
                  </a:lnTo>
                  <a:lnTo>
                    <a:pt x="143900" y="15702"/>
                  </a:lnTo>
                  <a:lnTo>
                    <a:pt x="162278" y="3978"/>
                  </a:lnTo>
                  <a:lnTo>
                    <a:pt x="185239" y="0"/>
                  </a:lnTo>
                  <a:lnTo>
                    <a:pt x="197834" y="234"/>
                  </a:lnTo>
                  <a:lnTo>
                    <a:pt x="219225" y="10355"/>
                  </a:lnTo>
                  <a:lnTo>
                    <a:pt x="228812" y="18232"/>
                  </a:lnTo>
                  <a:lnTo>
                    <a:pt x="239464" y="44242"/>
                  </a:lnTo>
                  <a:lnTo>
                    <a:pt x="242996" y="87875"/>
                  </a:lnTo>
                  <a:lnTo>
                    <a:pt x="235722" y="124226"/>
                  </a:lnTo>
                  <a:lnTo>
                    <a:pt x="211410" y="179896"/>
                  </a:lnTo>
                  <a:lnTo>
                    <a:pt x="194208" y="206656"/>
                  </a:lnTo>
                  <a:lnTo>
                    <a:pt x="155948" y="238600"/>
                  </a:lnTo>
                  <a:lnTo>
                    <a:pt x="122507" y="255691"/>
                  </a:lnTo>
                  <a:lnTo>
                    <a:pt x="63546" y="265489"/>
                  </a:lnTo>
                  <a:lnTo>
                    <a:pt x="39960" y="266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66703" y="890352"/>
              <a:ext cx="290137" cy="565832"/>
            </a:xfrm>
            <a:custGeom>
              <a:avLst/>
              <a:gdLst/>
              <a:ahLst/>
              <a:cxnLst/>
              <a:rect l="0" t="0" r="0" b="0"/>
              <a:pathLst>
                <a:path w="290137" h="565832">
                  <a:moveTo>
                    <a:pt x="98752" y="0"/>
                  </a:moveTo>
                  <a:lnTo>
                    <a:pt x="79192" y="58680"/>
                  </a:lnTo>
                  <a:lnTo>
                    <a:pt x="62681" y="119794"/>
                  </a:lnTo>
                  <a:lnTo>
                    <a:pt x="50672" y="170394"/>
                  </a:lnTo>
                  <a:lnTo>
                    <a:pt x="33918" y="224905"/>
                  </a:lnTo>
                  <a:lnTo>
                    <a:pt x="21431" y="280189"/>
                  </a:lnTo>
                  <a:lnTo>
                    <a:pt x="10061" y="333776"/>
                  </a:lnTo>
                  <a:lnTo>
                    <a:pt x="0" y="397084"/>
                  </a:lnTo>
                  <a:lnTo>
                    <a:pt x="1582" y="438639"/>
                  </a:lnTo>
                  <a:lnTo>
                    <a:pt x="3461" y="447752"/>
                  </a:lnTo>
                  <a:lnTo>
                    <a:pt x="15411" y="462809"/>
                  </a:lnTo>
                  <a:lnTo>
                    <a:pt x="23776" y="469413"/>
                  </a:lnTo>
                  <a:lnTo>
                    <a:pt x="45397" y="474285"/>
                  </a:lnTo>
                  <a:lnTo>
                    <a:pt x="68566" y="472444"/>
                  </a:lnTo>
                  <a:lnTo>
                    <a:pt x="106041" y="456196"/>
                  </a:lnTo>
                  <a:lnTo>
                    <a:pt x="160842" y="418741"/>
                  </a:lnTo>
                  <a:lnTo>
                    <a:pt x="195681" y="373953"/>
                  </a:lnTo>
                  <a:lnTo>
                    <a:pt x="198504" y="372269"/>
                  </a:lnTo>
                  <a:lnTo>
                    <a:pt x="199462" y="374844"/>
                  </a:lnTo>
                  <a:lnTo>
                    <a:pt x="194356" y="401133"/>
                  </a:lnTo>
                  <a:lnTo>
                    <a:pt x="177253" y="458683"/>
                  </a:lnTo>
                  <a:lnTo>
                    <a:pt x="175247" y="478762"/>
                  </a:lnTo>
                  <a:lnTo>
                    <a:pt x="179286" y="495082"/>
                  </a:lnTo>
                  <a:lnTo>
                    <a:pt x="182951" y="502023"/>
                  </a:lnTo>
                  <a:lnTo>
                    <a:pt x="189094" y="504802"/>
                  </a:lnTo>
                  <a:lnTo>
                    <a:pt x="205780" y="502957"/>
                  </a:lnTo>
                  <a:lnTo>
                    <a:pt x="249587" y="480841"/>
                  </a:lnTo>
                  <a:lnTo>
                    <a:pt x="255707" y="481434"/>
                  </a:lnTo>
                  <a:lnTo>
                    <a:pt x="260710" y="484604"/>
                  </a:lnTo>
                  <a:lnTo>
                    <a:pt x="268737" y="496446"/>
                  </a:lnTo>
                  <a:lnTo>
                    <a:pt x="287554" y="552333"/>
                  </a:lnTo>
                  <a:lnTo>
                    <a:pt x="290136" y="565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56401" y="1248157"/>
              <a:ext cx="77712" cy="243464"/>
            </a:xfrm>
            <a:custGeom>
              <a:avLst/>
              <a:gdLst/>
              <a:ahLst/>
              <a:cxnLst/>
              <a:rect l="0" t="0" r="0" b="0"/>
              <a:pathLst>
                <a:path w="77712" h="243464">
                  <a:moveTo>
                    <a:pt x="58537" y="0"/>
                  </a:moveTo>
                  <a:lnTo>
                    <a:pt x="39532" y="7568"/>
                  </a:lnTo>
                  <a:lnTo>
                    <a:pt x="22601" y="21761"/>
                  </a:lnTo>
                  <a:lnTo>
                    <a:pt x="11439" y="35559"/>
                  </a:lnTo>
                  <a:lnTo>
                    <a:pt x="7710" y="53403"/>
                  </a:lnTo>
                  <a:lnTo>
                    <a:pt x="12851" y="90575"/>
                  </a:lnTo>
                  <a:lnTo>
                    <a:pt x="24558" y="111794"/>
                  </a:lnTo>
                  <a:lnTo>
                    <a:pt x="72281" y="168297"/>
                  </a:lnTo>
                  <a:lnTo>
                    <a:pt x="76021" y="175993"/>
                  </a:lnTo>
                  <a:lnTo>
                    <a:pt x="77711" y="191940"/>
                  </a:lnTo>
                  <a:lnTo>
                    <a:pt x="74456" y="207349"/>
                  </a:lnTo>
                  <a:lnTo>
                    <a:pt x="66845" y="220361"/>
                  </a:lnTo>
                  <a:lnTo>
                    <a:pt x="54833" y="229842"/>
                  </a:lnTo>
                  <a:lnTo>
                    <a:pt x="24522" y="243463"/>
                  </a:lnTo>
                  <a:lnTo>
                    <a:pt x="17368" y="242745"/>
                  </a:lnTo>
                  <a:lnTo>
                    <a:pt x="4490" y="234552"/>
                  </a:lnTo>
                  <a:lnTo>
                    <a:pt x="1242" y="229408"/>
                  </a:lnTo>
                  <a:lnTo>
                    <a:pt x="0" y="224130"/>
                  </a:lnTo>
                  <a:lnTo>
                    <a:pt x="29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81507" y="1231515"/>
              <a:ext cx="133697" cy="241312"/>
            </a:xfrm>
            <a:custGeom>
              <a:avLst/>
              <a:gdLst/>
              <a:ahLst/>
              <a:cxnLst/>
              <a:rect l="0" t="0" r="0" b="0"/>
              <a:pathLst>
                <a:path w="133697" h="241312">
                  <a:moveTo>
                    <a:pt x="124816" y="0"/>
                  </a:moveTo>
                  <a:lnTo>
                    <a:pt x="90070" y="11582"/>
                  </a:lnTo>
                  <a:lnTo>
                    <a:pt x="79170" y="21790"/>
                  </a:lnTo>
                  <a:lnTo>
                    <a:pt x="74970" y="28395"/>
                  </a:lnTo>
                  <a:lnTo>
                    <a:pt x="74019" y="36497"/>
                  </a:lnTo>
                  <a:lnTo>
                    <a:pt x="77892" y="55361"/>
                  </a:lnTo>
                  <a:lnTo>
                    <a:pt x="107199" y="108524"/>
                  </a:lnTo>
                  <a:lnTo>
                    <a:pt x="133008" y="157050"/>
                  </a:lnTo>
                  <a:lnTo>
                    <a:pt x="133696" y="174276"/>
                  </a:lnTo>
                  <a:lnTo>
                    <a:pt x="125989" y="191177"/>
                  </a:lnTo>
                  <a:lnTo>
                    <a:pt x="112393" y="207010"/>
                  </a:lnTo>
                  <a:lnTo>
                    <a:pt x="83022" y="225395"/>
                  </a:lnTo>
                  <a:lnTo>
                    <a:pt x="34617" y="237893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339164" y="852138"/>
              <a:ext cx="218432" cy="420983"/>
            </a:xfrm>
            <a:custGeom>
              <a:avLst/>
              <a:gdLst/>
              <a:ahLst/>
              <a:cxnLst/>
              <a:rect l="0" t="0" r="0" b="0"/>
              <a:pathLst>
                <a:path w="218432" h="420983">
                  <a:moveTo>
                    <a:pt x="0" y="13251"/>
                  </a:moveTo>
                  <a:lnTo>
                    <a:pt x="34141" y="1814"/>
                  </a:lnTo>
                  <a:lnTo>
                    <a:pt x="76684" y="0"/>
                  </a:lnTo>
                  <a:lnTo>
                    <a:pt x="132943" y="15017"/>
                  </a:lnTo>
                  <a:lnTo>
                    <a:pt x="158939" y="26980"/>
                  </a:lnTo>
                  <a:lnTo>
                    <a:pt x="188243" y="54507"/>
                  </a:lnTo>
                  <a:lnTo>
                    <a:pt x="208123" y="87010"/>
                  </a:lnTo>
                  <a:lnTo>
                    <a:pt x="218431" y="124582"/>
                  </a:lnTo>
                  <a:lnTo>
                    <a:pt x="217890" y="148099"/>
                  </a:lnTo>
                  <a:lnTo>
                    <a:pt x="212102" y="165948"/>
                  </a:lnTo>
                  <a:lnTo>
                    <a:pt x="193320" y="192473"/>
                  </a:lnTo>
                  <a:lnTo>
                    <a:pt x="131668" y="235412"/>
                  </a:lnTo>
                  <a:lnTo>
                    <a:pt x="69910" y="265858"/>
                  </a:lnTo>
                  <a:lnTo>
                    <a:pt x="38362" y="296755"/>
                  </a:lnTo>
                  <a:lnTo>
                    <a:pt x="34821" y="305804"/>
                  </a:lnTo>
                  <a:lnTo>
                    <a:pt x="33350" y="325721"/>
                  </a:lnTo>
                  <a:lnTo>
                    <a:pt x="42139" y="357726"/>
                  </a:lnTo>
                  <a:lnTo>
                    <a:pt x="61675" y="394105"/>
                  </a:lnTo>
                  <a:lnTo>
                    <a:pt x="83211" y="4209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339164" y="1339689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0"/>
                  </a:moveTo>
                  <a:lnTo>
                    <a:pt x="1664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378" y="1913841"/>
            <a:ext cx="4518331" cy="612347"/>
            <a:chOff x="1098378" y="1913841"/>
            <a:chExt cx="4518331" cy="612347"/>
          </a:xfrm>
        </p:grpSpPr>
        <p:sp>
          <p:nvSpPr>
            <p:cNvPr id="19" name="Freeform 18"/>
            <p:cNvSpPr/>
            <p:nvPr/>
          </p:nvSpPr>
          <p:spPr>
            <a:xfrm>
              <a:off x="1098378" y="2121867"/>
              <a:ext cx="341164" cy="41607"/>
            </a:xfrm>
            <a:custGeom>
              <a:avLst/>
              <a:gdLst/>
              <a:ahLst/>
              <a:cxnLst/>
              <a:rect l="0" t="0" r="0" b="0"/>
              <a:pathLst>
                <a:path w="341164" h="41607">
                  <a:moveTo>
                    <a:pt x="0" y="0"/>
                  </a:moveTo>
                  <a:lnTo>
                    <a:pt x="55162" y="0"/>
                  </a:lnTo>
                  <a:lnTo>
                    <a:pt x="109137" y="9052"/>
                  </a:lnTo>
                  <a:lnTo>
                    <a:pt x="163775" y="16567"/>
                  </a:lnTo>
                  <a:lnTo>
                    <a:pt x="215448" y="25497"/>
                  </a:lnTo>
                  <a:lnTo>
                    <a:pt x="278321" y="31746"/>
                  </a:lnTo>
                  <a:lnTo>
                    <a:pt x="34116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61177" y="1913841"/>
              <a:ext cx="160986" cy="515906"/>
            </a:xfrm>
            <a:custGeom>
              <a:avLst/>
              <a:gdLst/>
              <a:ahLst/>
              <a:cxnLst/>
              <a:rect l="0" t="0" r="0" b="0"/>
              <a:pathLst>
                <a:path w="160986" h="515906">
                  <a:moveTo>
                    <a:pt x="27848" y="0"/>
                  </a:moveTo>
                  <a:lnTo>
                    <a:pt x="32266" y="53492"/>
                  </a:lnTo>
                  <a:lnTo>
                    <a:pt x="35655" y="110743"/>
                  </a:lnTo>
                  <a:lnTo>
                    <a:pt x="36068" y="164155"/>
                  </a:lnTo>
                  <a:lnTo>
                    <a:pt x="30431" y="225864"/>
                  </a:lnTo>
                  <a:lnTo>
                    <a:pt x="25893" y="289007"/>
                  </a:lnTo>
                  <a:lnTo>
                    <a:pt x="20785" y="346270"/>
                  </a:lnTo>
                  <a:lnTo>
                    <a:pt x="13133" y="401173"/>
                  </a:lnTo>
                  <a:lnTo>
                    <a:pt x="0" y="464350"/>
                  </a:lnTo>
                  <a:lnTo>
                    <a:pt x="37" y="471365"/>
                  </a:lnTo>
                  <a:lnTo>
                    <a:pt x="1911" y="474192"/>
                  </a:lnTo>
                  <a:lnTo>
                    <a:pt x="5010" y="474228"/>
                  </a:lnTo>
                  <a:lnTo>
                    <a:pt x="13383" y="466872"/>
                  </a:lnTo>
                  <a:lnTo>
                    <a:pt x="50165" y="411200"/>
                  </a:lnTo>
                  <a:lnTo>
                    <a:pt x="83333" y="350945"/>
                  </a:lnTo>
                  <a:lnTo>
                    <a:pt x="116607" y="311268"/>
                  </a:lnTo>
                  <a:lnTo>
                    <a:pt x="122154" y="309214"/>
                  </a:lnTo>
                  <a:lnTo>
                    <a:pt x="127702" y="309693"/>
                  </a:lnTo>
                  <a:lnTo>
                    <a:pt x="133249" y="311862"/>
                  </a:lnTo>
                  <a:lnTo>
                    <a:pt x="136947" y="317006"/>
                  </a:lnTo>
                  <a:lnTo>
                    <a:pt x="149412" y="375492"/>
                  </a:lnTo>
                  <a:lnTo>
                    <a:pt x="152022" y="436017"/>
                  </a:lnTo>
                  <a:lnTo>
                    <a:pt x="158298" y="493057"/>
                  </a:lnTo>
                  <a:lnTo>
                    <a:pt x="160985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33862" y="2255004"/>
              <a:ext cx="119320" cy="164791"/>
            </a:xfrm>
            <a:custGeom>
              <a:avLst/>
              <a:gdLst/>
              <a:ahLst/>
              <a:cxnLst/>
              <a:rect l="0" t="0" r="0" b="0"/>
              <a:pathLst>
                <a:path w="119320" h="164791">
                  <a:moveTo>
                    <a:pt x="46400" y="0"/>
                  </a:moveTo>
                  <a:lnTo>
                    <a:pt x="13220" y="63416"/>
                  </a:lnTo>
                  <a:lnTo>
                    <a:pt x="56" y="114502"/>
                  </a:lnTo>
                  <a:lnTo>
                    <a:pt x="0" y="146723"/>
                  </a:lnTo>
                  <a:lnTo>
                    <a:pt x="1598" y="156063"/>
                  </a:lnTo>
                  <a:lnTo>
                    <a:pt x="7287" y="161365"/>
                  </a:lnTo>
                  <a:lnTo>
                    <a:pt x="25935" y="164790"/>
                  </a:lnTo>
                  <a:lnTo>
                    <a:pt x="47166" y="158300"/>
                  </a:lnTo>
                  <a:lnTo>
                    <a:pt x="68005" y="145245"/>
                  </a:lnTo>
                  <a:lnTo>
                    <a:pt x="93482" y="118028"/>
                  </a:lnTo>
                  <a:lnTo>
                    <a:pt x="111311" y="81048"/>
                  </a:lnTo>
                  <a:lnTo>
                    <a:pt x="119319" y="38404"/>
                  </a:lnTo>
                  <a:lnTo>
                    <a:pt x="115483" y="21383"/>
                  </a:lnTo>
                  <a:lnTo>
                    <a:pt x="111871" y="14256"/>
                  </a:lnTo>
                  <a:lnTo>
                    <a:pt x="105765" y="9504"/>
                  </a:lnTo>
                  <a:lnTo>
                    <a:pt x="89118" y="4224"/>
                  </a:lnTo>
                  <a:lnTo>
                    <a:pt x="71858" y="6808"/>
                  </a:lnTo>
                  <a:lnTo>
                    <a:pt x="63372" y="10086"/>
                  </a:lnTo>
                  <a:lnTo>
                    <a:pt x="57715" y="14121"/>
                  </a:lnTo>
                  <a:lnTo>
                    <a:pt x="4640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56292" y="2255004"/>
              <a:ext cx="246228" cy="230045"/>
            </a:xfrm>
            <a:custGeom>
              <a:avLst/>
              <a:gdLst/>
              <a:ahLst/>
              <a:cxnLst/>
              <a:rect l="0" t="0" r="0" b="0"/>
              <a:pathLst>
                <a:path w="246228" h="230045">
                  <a:moveTo>
                    <a:pt x="23675" y="0"/>
                  </a:moveTo>
                  <a:lnTo>
                    <a:pt x="10407" y="56773"/>
                  </a:lnTo>
                  <a:lnTo>
                    <a:pt x="1611" y="117362"/>
                  </a:lnTo>
                  <a:lnTo>
                    <a:pt x="0" y="141535"/>
                  </a:lnTo>
                  <a:lnTo>
                    <a:pt x="2345" y="151680"/>
                  </a:lnTo>
                  <a:lnTo>
                    <a:pt x="12346" y="167882"/>
                  </a:lnTo>
                  <a:lnTo>
                    <a:pt x="19821" y="171093"/>
                  </a:lnTo>
                  <a:lnTo>
                    <a:pt x="37988" y="169730"/>
                  </a:lnTo>
                  <a:lnTo>
                    <a:pt x="97203" y="136384"/>
                  </a:lnTo>
                  <a:lnTo>
                    <a:pt x="123125" y="123826"/>
                  </a:lnTo>
                  <a:lnTo>
                    <a:pt x="128806" y="126005"/>
                  </a:lnTo>
                  <a:lnTo>
                    <a:pt x="132594" y="132081"/>
                  </a:lnTo>
                  <a:lnTo>
                    <a:pt x="141970" y="192022"/>
                  </a:lnTo>
                  <a:lnTo>
                    <a:pt x="147442" y="212008"/>
                  </a:lnTo>
                  <a:lnTo>
                    <a:pt x="156037" y="227054"/>
                  </a:lnTo>
                  <a:lnTo>
                    <a:pt x="160919" y="229957"/>
                  </a:lnTo>
                  <a:lnTo>
                    <a:pt x="166022" y="230044"/>
                  </a:lnTo>
                  <a:lnTo>
                    <a:pt x="176623" y="225208"/>
                  </a:lnTo>
                  <a:lnTo>
                    <a:pt x="192987" y="211165"/>
                  </a:lnTo>
                  <a:lnTo>
                    <a:pt x="209547" y="188000"/>
                  </a:lnTo>
                  <a:lnTo>
                    <a:pt x="236156" y="126223"/>
                  </a:lnTo>
                  <a:lnTo>
                    <a:pt x="244321" y="98421"/>
                  </a:lnTo>
                  <a:lnTo>
                    <a:pt x="246227" y="63576"/>
                  </a:lnTo>
                  <a:lnTo>
                    <a:pt x="243397" y="43974"/>
                  </a:lnTo>
                  <a:lnTo>
                    <a:pt x="240423" y="39486"/>
                  </a:lnTo>
                  <a:lnTo>
                    <a:pt x="236591" y="38343"/>
                  </a:lnTo>
                  <a:lnTo>
                    <a:pt x="232188" y="39431"/>
                  </a:lnTo>
                  <a:lnTo>
                    <a:pt x="230176" y="42929"/>
                  </a:lnTo>
                  <a:lnTo>
                    <a:pt x="23170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87004" y="1922162"/>
              <a:ext cx="116453" cy="509328"/>
            </a:xfrm>
            <a:custGeom>
              <a:avLst/>
              <a:gdLst/>
              <a:ahLst/>
              <a:cxnLst/>
              <a:rect l="0" t="0" r="0" b="0"/>
              <a:pathLst>
                <a:path w="116453" h="509328">
                  <a:moveTo>
                    <a:pt x="58205" y="0"/>
                  </a:moveTo>
                  <a:lnTo>
                    <a:pt x="63923" y="22703"/>
                  </a:lnTo>
                  <a:lnTo>
                    <a:pt x="66011" y="75265"/>
                  </a:lnTo>
                  <a:lnTo>
                    <a:pt x="62007" y="130438"/>
                  </a:lnTo>
                  <a:lnTo>
                    <a:pt x="58031" y="186776"/>
                  </a:lnTo>
                  <a:lnTo>
                    <a:pt x="51767" y="247900"/>
                  </a:lnTo>
                  <a:lnTo>
                    <a:pt x="45838" y="309180"/>
                  </a:lnTo>
                  <a:lnTo>
                    <a:pt x="41483" y="367137"/>
                  </a:lnTo>
                  <a:lnTo>
                    <a:pt x="34510" y="426550"/>
                  </a:lnTo>
                  <a:lnTo>
                    <a:pt x="21771" y="482082"/>
                  </a:lnTo>
                  <a:lnTo>
                    <a:pt x="13715" y="507424"/>
                  </a:lnTo>
                  <a:lnTo>
                    <a:pt x="10978" y="509327"/>
                  </a:lnTo>
                  <a:lnTo>
                    <a:pt x="8229" y="506897"/>
                  </a:lnTo>
                  <a:lnTo>
                    <a:pt x="5472" y="501579"/>
                  </a:lnTo>
                  <a:lnTo>
                    <a:pt x="1047" y="453184"/>
                  </a:lnTo>
                  <a:lnTo>
                    <a:pt x="173" y="392671"/>
                  </a:lnTo>
                  <a:lnTo>
                    <a:pt x="0" y="340346"/>
                  </a:lnTo>
                  <a:lnTo>
                    <a:pt x="2759" y="331373"/>
                  </a:lnTo>
                  <a:lnTo>
                    <a:pt x="7373" y="324466"/>
                  </a:lnTo>
                  <a:lnTo>
                    <a:pt x="19895" y="314326"/>
                  </a:lnTo>
                  <a:lnTo>
                    <a:pt x="34706" y="306738"/>
                  </a:lnTo>
                  <a:lnTo>
                    <a:pt x="92332" y="300503"/>
                  </a:lnTo>
                  <a:lnTo>
                    <a:pt x="116452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43394" y="2238362"/>
              <a:ext cx="186490" cy="205007"/>
            </a:xfrm>
            <a:custGeom>
              <a:avLst/>
              <a:gdLst/>
              <a:ahLst/>
              <a:cxnLst/>
              <a:rect l="0" t="0" r="0" b="0"/>
              <a:pathLst>
                <a:path w="186490" h="205007">
                  <a:moveTo>
                    <a:pt x="68236" y="0"/>
                  </a:moveTo>
                  <a:lnTo>
                    <a:pt x="33491" y="27581"/>
                  </a:lnTo>
                  <a:lnTo>
                    <a:pt x="13973" y="55119"/>
                  </a:lnTo>
                  <a:lnTo>
                    <a:pt x="896" y="95536"/>
                  </a:lnTo>
                  <a:lnTo>
                    <a:pt x="0" y="142644"/>
                  </a:lnTo>
                  <a:lnTo>
                    <a:pt x="10008" y="178484"/>
                  </a:lnTo>
                  <a:lnTo>
                    <a:pt x="22016" y="192739"/>
                  </a:lnTo>
                  <a:lnTo>
                    <a:pt x="29102" y="197835"/>
                  </a:lnTo>
                  <a:lnTo>
                    <a:pt x="61161" y="205006"/>
                  </a:lnTo>
                  <a:lnTo>
                    <a:pt x="100122" y="200787"/>
                  </a:lnTo>
                  <a:lnTo>
                    <a:pt x="125144" y="192732"/>
                  </a:lnTo>
                  <a:lnTo>
                    <a:pt x="167847" y="157854"/>
                  </a:lnTo>
                  <a:lnTo>
                    <a:pt x="173475" y="152389"/>
                  </a:lnTo>
                  <a:lnTo>
                    <a:pt x="185813" y="122610"/>
                  </a:lnTo>
                  <a:lnTo>
                    <a:pt x="186489" y="88926"/>
                  </a:lnTo>
                  <a:lnTo>
                    <a:pt x="178116" y="69109"/>
                  </a:lnTo>
                  <a:lnTo>
                    <a:pt x="172000" y="59941"/>
                  </a:lnTo>
                  <a:lnTo>
                    <a:pt x="155342" y="47289"/>
                  </a:lnTo>
                  <a:lnTo>
                    <a:pt x="145722" y="42621"/>
                  </a:lnTo>
                  <a:lnTo>
                    <a:pt x="125172" y="39899"/>
                  </a:lnTo>
                  <a:lnTo>
                    <a:pt x="103711" y="42696"/>
                  </a:lnTo>
                  <a:lnTo>
                    <a:pt x="81845" y="50103"/>
                  </a:lnTo>
                  <a:lnTo>
                    <a:pt x="67196" y="62024"/>
                  </a:lnTo>
                  <a:lnTo>
                    <a:pt x="61995" y="69086"/>
                  </a:lnTo>
                  <a:lnTo>
                    <a:pt x="59453" y="76568"/>
                  </a:lnTo>
                  <a:lnTo>
                    <a:pt x="59093" y="92278"/>
                  </a:lnTo>
                  <a:lnTo>
                    <a:pt x="71877" y="108505"/>
                  </a:lnTo>
                  <a:lnTo>
                    <a:pt x="11816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72895" y="2221720"/>
              <a:ext cx="495509" cy="196631"/>
            </a:xfrm>
            <a:custGeom>
              <a:avLst/>
              <a:gdLst/>
              <a:ahLst/>
              <a:cxnLst/>
              <a:rect l="0" t="0" r="0" b="0"/>
              <a:pathLst>
                <a:path w="495509" h="196631">
                  <a:moveTo>
                    <a:pt x="12887" y="0"/>
                  </a:moveTo>
                  <a:lnTo>
                    <a:pt x="12887" y="57909"/>
                  </a:lnTo>
                  <a:lnTo>
                    <a:pt x="6301" y="111964"/>
                  </a:lnTo>
                  <a:lnTo>
                    <a:pt x="0" y="158257"/>
                  </a:lnTo>
                  <a:lnTo>
                    <a:pt x="20333" y="107584"/>
                  </a:lnTo>
                  <a:lnTo>
                    <a:pt x="59050" y="48284"/>
                  </a:lnTo>
                  <a:lnTo>
                    <a:pt x="75625" y="37485"/>
                  </a:lnTo>
                  <a:lnTo>
                    <a:pt x="94395" y="31453"/>
                  </a:lnTo>
                  <a:lnTo>
                    <a:pt x="111983" y="31854"/>
                  </a:lnTo>
                  <a:lnTo>
                    <a:pt x="118707" y="35104"/>
                  </a:lnTo>
                  <a:lnTo>
                    <a:pt x="128644" y="46112"/>
                  </a:lnTo>
                  <a:lnTo>
                    <a:pt x="135019" y="76738"/>
                  </a:lnTo>
                  <a:lnTo>
                    <a:pt x="128298" y="137135"/>
                  </a:lnTo>
                  <a:lnTo>
                    <a:pt x="125885" y="146897"/>
                  </a:lnTo>
                  <a:lnTo>
                    <a:pt x="126127" y="151556"/>
                  </a:lnTo>
                  <a:lnTo>
                    <a:pt x="128136" y="152813"/>
                  </a:lnTo>
                  <a:lnTo>
                    <a:pt x="131325" y="151801"/>
                  </a:lnTo>
                  <a:lnTo>
                    <a:pt x="171171" y="93941"/>
                  </a:lnTo>
                  <a:lnTo>
                    <a:pt x="200597" y="64112"/>
                  </a:lnTo>
                  <a:lnTo>
                    <a:pt x="218664" y="52841"/>
                  </a:lnTo>
                  <a:lnTo>
                    <a:pt x="227735" y="50945"/>
                  </a:lnTo>
                  <a:lnTo>
                    <a:pt x="245210" y="53769"/>
                  </a:lnTo>
                  <a:lnTo>
                    <a:pt x="259757" y="66119"/>
                  </a:lnTo>
                  <a:lnTo>
                    <a:pt x="271461" y="84860"/>
                  </a:lnTo>
                  <a:lnTo>
                    <a:pt x="282324" y="121401"/>
                  </a:lnTo>
                  <a:lnTo>
                    <a:pt x="286802" y="184474"/>
                  </a:lnTo>
                  <a:lnTo>
                    <a:pt x="289803" y="191400"/>
                  </a:lnTo>
                  <a:lnTo>
                    <a:pt x="294576" y="195093"/>
                  </a:lnTo>
                  <a:lnTo>
                    <a:pt x="300533" y="196630"/>
                  </a:lnTo>
                  <a:lnTo>
                    <a:pt x="306352" y="194882"/>
                  </a:lnTo>
                  <a:lnTo>
                    <a:pt x="346777" y="170232"/>
                  </a:lnTo>
                  <a:lnTo>
                    <a:pt x="371927" y="162106"/>
                  </a:lnTo>
                  <a:lnTo>
                    <a:pt x="400541" y="157438"/>
                  </a:lnTo>
                  <a:lnTo>
                    <a:pt x="421552" y="145165"/>
                  </a:lnTo>
                  <a:lnTo>
                    <a:pt x="439490" y="127969"/>
                  </a:lnTo>
                  <a:lnTo>
                    <a:pt x="467699" y="79391"/>
                  </a:lnTo>
                  <a:lnTo>
                    <a:pt x="475557" y="46842"/>
                  </a:lnTo>
                  <a:lnTo>
                    <a:pt x="472037" y="40474"/>
                  </a:lnTo>
                  <a:lnTo>
                    <a:pt x="465068" y="37153"/>
                  </a:lnTo>
                  <a:lnTo>
                    <a:pt x="455799" y="35863"/>
                  </a:lnTo>
                  <a:lnTo>
                    <a:pt x="447770" y="39626"/>
                  </a:lnTo>
                  <a:lnTo>
                    <a:pt x="415725" y="78167"/>
                  </a:lnTo>
                  <a:lnTo>
                    <a:pt x="403040" y="109658"/>
                  </a:lnTo>
                  <a:lnTo>
                    <a:pt x="397844" y="143850"/>
                  </a:lnTo>
                  <a:lnTo>
                    <a:pt x="399888" y="153222"/>
                  </a:lnTo>
                  <a:lnTo>
                    <a:pt x="409556" y="168568"/>
                  </a:lnTo>
                  <a:lnTo>
                    <a:pt x="425564" y="179086"/>
                  </a:lnTo>
                  <a:lnTo>
                    <a:pt x="444081" y="184994"/>
                  </a:lnTo>
                  <a:lnTo>
                    <a:pt x="49550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53599" y="2276875"/>
              <a:ext cx="239474" cy="180074"/>
            </a:xfrm>
            <a:custGeom>
              <a:avLst/>
              <a:gdLst/>
              <a:ahLst/>
              <a:cxnLst/>
              <a:rect l="0" t="0" r="0" b="0"/>
              <a:pathLst>
                <a:path w="239474" h="180074">
                  <a:moveTo>
                    <a:pt x="131299" y="19734"/>
                  </a:moveTo>
                  <a:lnTo>
                    <a:pt x="117088" y="7373"/>
                  </a:lnTo>
                  <a:lnTo>
                    <a:pt x="103718" y="988"/>
                  </a:lnTo>
                  <a:lnTo>
                    <a:pt x="86065" y="0"/>
                  </a:lnTo>
                  <a:lnTo>
                    <a:pt x="76180" y="1031"/>
                  </a:lnTo>
                  <a:lnTo>
                    <a:pt x="57800" y="9572"/>
                  </a:lnTo>
                  <a:lnTo>
                    <a:pt x="27817" y="33239"/>
                  </a:lnTo>
                  <a:lnTo>
                    <a:pt x="14243" y="54555"/>
                  </a:lnTo>
                  <a:lnTo>
                    <a:pt x="2297" y="87531"/>
                  </a:lnTo>
                  <a:lnTo>
                    <a:pt x="0" y="107497"/>
                  </a:lnTo>
                  <a:lnTo>
                    <a:pt x="3910" y="123767"/>
                  </a:lnTo>
                  <a:lnTo>
                    <a:pt x="7541" y="130695"/>
                  </a:lnTo>
                  <a:lnTo>
                    <a:pt x="14585" y="135313"/>
                  </a:lnTo>
                  <a:lnTo>
                    <a:pt x="34739" y="140445"/>
                  </a:lnTo>
                  <a:lnTo>
                    <a:pt x="67658" y="138916"/>
                  </a:lnTo>
                  <a:lnTo>
                    <a:pt x="87297" y="130027"/>
                  </a:lnTo>
                  <a:lnTo>
                    <a:pt x="118087" y="106137"/>
                  </a:lnTo>
                  <a:lnTo>
                    <a:pt x="122491" y="105998"/>
                  </a:lnTo>
                  <a:lnTo>
                    <a:pt x="125427" y="109603"/>
                  </a:lnTo>
                  <a:lnTo>
                    <a:pt x="127385" y="115705"/>
                  </a:lnTo>
                  <a:lnTo>
                    <a:pt x="125722" y="141961"/>
                  </a:lnTo>
                  <a:lnTo>
                    <a:pt x="119373" y="173163"/>
                  </a:lnTo>
                  <a:lnTo>
                    <a:pt x="121500" y="178419"/>
                  </a:lnTo>
                  <a:lnTo>
                    <a:pt x="126615" y="180073"/>
                  </a:lnTo>
                  <a:lnTo>
                    <a:pt x="141236" y="176980"/>
                  </a:lnTo>
                  <a:lnTo>
                    <a:pt x="164137" y="164843"/>
                  </a:lnTo>
                  <a:lnTo>
                    <a:pt x="183045" y="148611"/>
                  </a:lnTo>
                  <a:lnTo>
                    <a:pt x="232051" y="86363"/>
                  </a:lnTo>
                  <a:lnTo>
                    <a:pt x="239473" y="779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83958" y="2236806"/>
              <a:ext cx="77839" cy="252321"/>
            </a:xfrm>
            <a:custGeom>
              <a:avLst/>
              <a:gdLst/>
              <a:ahLst/>
              <a:cxnLst/>
              <a:rect l="0" t="0" r="0" b="0"/>
              <a:pathLst>
                <a:path w="77839" h="252321">
                  <a:moveTo>
                    <a:pt x="59040" y="26519"/>
                  </a:moveTo>
                  <a:lnTo>
                    <a:pt x="67874" y="13267"/>
                  </a:lnTo>
                  <a:lnTo>
                    <a:pt x="67703" y="8439"/>
                  </a:lnTo>
                  <a:lnTo>
                    <a:pt x="64815" y="4295"/>
                  </a:lnTo>
                  <a:lnTo>
                    <a:pt x="60116" y="609"/>
                  </a:lnTo>
                  <a:lnTo>
                    <a:pt x="54210" y="0"/>
                  </a:lnTo>
                  <a:lnTo>
                    <a:pt x="40251" y="4254"/>
                  </a:lnTo>
                  <a:lnTo>
                    <a:pt x="21216" y="17046"/>
                  </a:lnTo>
                  <a:lnTo>
                    <a:pt x="3864" y="36964"/>
                  </a:lnTo>
                  <a:lnTo>
                    <a:pt x="0" y="57357"/>
                  </a:lnTo>
                  <a:lnTo>
                    <a:pt x="2289" y="79981"/>
                  </a:lnTo>
                  <a:lnTo>
                    <a:pt x="13974" y="107387"/>
                  </a:lnTo>
                  <a:lnTo>
                    <a:pt x="66662" y="168940"/>
                  </a:lnTo>
                  <a:lnTo>
                    <a:pt x="75679" y="185047"/>
                  </a:lnTo>
                  <a:lnTo>
                    <a:pt x="77838" y="203917"/>
                  </a:lnTo>
                  <a:lnTo>
                    <a:pt x="77119" y="214126"/>
                  </a:lnTo>
                  <a:lnTo>
                    <a:pt x="68924" y="230401"/>
                  </a:lnTo>
                  <a:lnTo>
                    <a:pt x="62855" y="237330"/>
                  </a:lnTo>
                  <a:lnTo>
                    <a:pt x="46251" y="247494"/>
                  </a:lnTo>
                  <a:lnTo>
                    <a:pt x="36645" y="251499"/>
                  </a:lnTo>
                  <a:lnTo>
                    <a:pt x="28392" y="252320"/>
                  </a:lnTo>
                  <a:lnTo>
                    <a:pt x="14292" y="248301"/>
                  </a:lnTo>
                  <a:lnTo>
                    <a:pt x="9792" y="241866"/>
                  </a:lnTo>
                  <a:lnTo>
                    <a:pt x="792" y="2012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37388" y="2288288"/>
              <a:ext cx="163564" cy="223319"/>
            </a:xfrm>
            <a:custGeom>
              <a:avLst/>
              <a:gdLst/>
              <a:ahLst/>
              <a:cxnLst/>
              <a:rect l="0" t="0" r="0" b="0"/>
              <a:pathLst>
                <a:path w="163564" h="223319">
                  <a:moveTo>
                    <a:pt x="38747" y="0"/>
                  </a:moveTo>
                  <a:lnTo>
                    <a:pt x="26385" y="21779"/>
                  </a:lnTo>
                  <a:lnTo>
                    <a:pt x="6791" y="77427"/>
                  </a:lnTo>
                  <a:lnTo>
                    <a:pt x="0" y="110877"/>
                  </a:lnTo>
                  <a:lnTo>
                    <a:pt x="2406" y="139794"/>
                  </a:lnTo>
                  <a:lnTo>
                    <a:pt x="7123" y="144971"/>
                  </a:lnTo>
                  <a:lnTo>
                    <a:pt x="13966" y="147498"/>
                  </a:lnTo>
                  <a:lnTo>
                    <a:pt x="30507" y="147841"/>
                  </a:lnTo>
                  <a:lnTo>
                    <a:pt x="47103" y="144911"/>
                  </a:lnTo>
                  <a:lnTo>
                    <a:pt x="72041" y="129229"/>
                  </a:lnTo>
                  <a:lnTo>
                    <a:pt x="92580" y="111433"/>
                  </a:lnTo>
                  <a:lnTo>
                    <a:pt x="95900" y="110347"/>
                  </a:lnTo>
                  <a:lnTo>
                    <a:pt x="97189" y="112396"/>
                  </a:lnTo>
                  <a:lnTo>
                    <a:pt x="94587" y="128533"/>
                  </a:lnTo>
                  <a:lnTo>
                    <a:pt x="73020" y="187698"/>
                  </a:lnTo>
                  <a:lnTo>
                    <a:pt x="70313" y="206388"/>
                  </a:lnTo>
                  <a:lnTo>
                    <a:pt x="70886" y="215255"/>
                  </a:lnTo>
                  <a:lnTo>
                    <a:pt x="74041" y="220242"/>
                  </a:lnTo>
                  <a:lnTo>
                    <a:pt x="78919" y="222642"/>
                  </a:lnTo>
                  <a:lnTo>
                    <a:pt x="84944" y="223318"/>
                  </a:lnTo>
                  <a:lnTo>
                    <a:pt x="99035" y="219137"/>
                  </a:lnTo>
                  <a:lnTo>
                    <a:pt x="120097" y="206387"/>
                  </a:lnTo>
                  <a:lnTo>
                    <a:pt x="131301" y="195279"/>
                  </a:lnTo>
                  <a:lnTo>
                    <a:pt x="16356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38481" y="2304930"/>
              <a:ext cx="245386" cy="221258"/>
            </a:xfrm>
            <a:custGeom>
              <a:avLst/>
              <a:gdLst/>
              <a:ahLst/>
              <a:cxnLst/>
              <a:rect l="0" t="0" r="0" b="0"/>
              <a:pathLst>
                <a:path w="245386" h="221258">
                  <a:moveTo>
                    <a:pt x="12395" y="0"/>
                  </a:moveTo>
                  <a:lnTo>
                    <a:pt x="6677" y="63416"/>
                  </a:lnTo>
                  <a:lnTo>
                    <a:pt x="0" y="126261"/>
                  </a:lnTo>
                  <a:lnTo>
                    <a:pt x="1358" y="131327"/>
                  </a:lnTo>
                  <a:lnTo>
                    <a:pt x="5037" y="131930"/>
                  </a:lnTo>
                  <a:lnTo>
                    <a:pt x="10264" y="129559"/>
                  </a:lnTo>
                  <a:lnTo>
                    <a:pt x="50340" y="78663"/>
                  </a:lnTo>
                  <a:lnTo>
                    <a:pt x="68400" y="75950"/>
                  </a:lnTo>
                  <a:lnTo>
                    <a:pt x="124789" y="86565"/>
                  </a:lnTo>
                  <a:lnTo>
                    <a:pt x="157056" y="85643"/>
                  </a:lnTo>
                  <a:lnTo>
                    <a:pt x="190038" y="75097"/>
                  </a:lnTo>
                  <a:lnTo>
                    <a:pt x="204761" y="62962"/>
                  </a:lnTo>
                  <a:lnTo>
                    <a:pt x="209981" y="55844"/>
                  </a:lnTo>
                  <a:lnTo>
                    <a:pt x="212537" y="48324"/>
                  </a:lnTo>
                  <a:lnTo>
                    <a:pt x="212911" y="32572"/>
                  </a:lnTo>
                  <a:lnTo>
                    <a:pt x="209867" y="26338"/>
                  </a:lnTo>
                  <a:lnTo>
                    <a:pt x="199088" y="16945"/>
                  </a:lnTo>
                  <a:lnTo>
                    <a:pt x="182587" y="14620"/>
                  </a:lnTo>
                  <a:lnTo>
                    <a:pt x="163850" y="17593"/>
                  </a:lnTo>
                  <a:lnTo>
                    <a:pt x="138632" y="29662"/>
                  </a:lnTo>
                  <a:lnTo>
                    <a:pt x="125207" y="39688"/>
                  </a:lnTo>
                  <a:lnTo>
                    <a:pt x="107253" y="68980"/>
                  </a:lnTo>
                  <a:lnTo>
                    <a:pt x="103248" y="93836"/>
                  </a:lnTo>
                  <a:lnTo>
                    <a:pt x="108210" y="147461"/>
                  </a:lnTo>
                  <a:lnTo>
                    <a:pt x="117850" y="167548"/>
                  </a:lnTo>
                  <a:lnTo>
                    <a:pt x="142221" y="195511"/>
                  </a:lnTo>
                  <a:lnTo>
                    <a:pt x="172494" y="213153"/>
                  </a:lnTo>
                  <a:lnTo>
                    <a:pt x="206323" y="221257"/>
                  </a:lnTo>
                  <a:lnTo>
                    <a:pt x="223709" y="218221"/>
                  </a:lnTo>
                  <a:lnTo>
                    <a:pt x="245385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458608" y="2002349"/>
              <a:ext cx="158101" cy="352509"/>
            </a:xfrm>
            <a:custGeom>
              <a:avLst/>
              <a:gdLst/>
              <a:ahLst/>
              <a:cxnLst/>
              <a:rect l="0" t="0" r="0" b="0"/>
              <a:pathLst>
                <a:path w="158101" h="352509">
                  <a:moveTo>
                    <a:pt x="0" y="27987"/>
                  </a:moveTo>
                  <a:lnTo>
                    <a:pt x="62093" y="4542"/>
                  </a:lnTo>
                  <a:lnTo>
                    <a:pt x="85844" y="0"/>
                  </a:lnTo>
                  <a:lnTo>
                    <a:pt x="105646" y="1063"/>
                  </a:lnTo>
                  <a:lnTo>
                    <a:pt x="121227" y="7083"/>
                  </a:lnTo>
                  <a:lnTo>
                    <a:pt x="127970" y="11278"/>
                  </a:lnTo>
                  <a:lnTo>
                    <a:pt x="137929" y="25799"/>
                  </a:lnTo>
                  <a:lnTo>
                    <a:pt x="141879" y="34850"/>
                  </a:lnTo>
                  <a:lnTo>
                    <a:pt x="142663" y="43657"/>
                  </a:lnTo>
                  <a:lnTo>
                    <a:pt x="138603" y="60839"/>
                  </a:lnTo>
                  <a:lnTo>
                    <a:pt x="120006" y="94470"/>
                  </a:lnTo>
                  <a:lnTo>
                    <a:pt x="82035" y="145399"/>
                  </a:lnTo>
                  <a:lnTo>
                    <a:pt x="71562" y="176085"/>
                  </a:lnTo>
                  <a:lnTo>
                    <a:pt x="68788" y="197667"/>
                  </a:lnTo>
                  <a:lnTo>
                    <a:pt x="76061" y="235027"/>
                  </a:lnTo>
                  <a:lnTo>
                    <a:pt x="105459" y="293562"/>
                  </a:lnTo>
                  <a:lnTo>
                    <a:pt x="158100" y="3525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66929" y="2446388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55512" y="2299011"/>
            <a:ext cx="1982834" cy="739792"/>
            <a:chOff x="7555512" y="2299011"/>
            <a:chExt cx="1982834" cy="739792"/>
          </a:xfrm>
        </p:grpSpPr>
        <p:sp>
          <p:nvSpPr>
            <p:cNvPr id="33" name="Freeform 32"/>
            <p:cNvSpPr/>
            <p:nvPr/>
          </p:nvSpPr>
          <p:spPr>
            <a:xfrm>
              <a:off x="7555512" y="2496314"/>
              <a:ext cx="208027" cy="41607"/>
            </a:xfrm>
            <a:custGeom>
              <a:avLst/>
              <a:gdLst/>
              <a:ahLst/>
              <a:cxnLst/>
              <a:rect l="0" t="0" r="0" b="0"/>
              <a:pathLst>
                <a:path w="208027" h="41607">
                  <a:moveTo>
                    <a:pt x="0" y="0"/>
                  </a:moveTo>
                  <a:lnTo>
                    <a:pt x="57697" y="6643"/>
                  </a:lnTo>
                  <a:lnTo>
                    <a:pt x="113866" y="19561"/>
                  </a:lnTo>
                  <a:lnTo>
                    <a:pt x="173391" y="33304"/>
                  </a:lnTo>
                  <a:lnTo>
                    <a:pt x="208026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931260" y="2299011"/>
              <a:ext cx="215048" cy="351784"/>
            </a:xfrm>
            <a:custGeom>
              <a:avLst/>
              <a:gdLst/>
              <a:ahLst/>
              <a:cxnLst/>
              <a:rect l="0" t="0" r="0" b="0"/>
              <a:pathLst>
                <a:path w="215048" h="351784">
                  <a:moveTo>
                    <a:pt x="56946" y="55846"/>
                  </a:moveTo>
                  <a:lnTo>
                    <a:pt x="42753" y="109862"/>
                  </a:lnTo>
                  <a:lnTo>
                    <a:pt x="29167" y="163976"/>
                  </a:lnTo>
                  <a:lnTo>
                    <a:pt x="15336" y="224361"/>
                  </a:lnTo>
                  <a:lnTo>
                    <a:pt x="7190" y="284317"/>
                  </a:lnTo>
                  <a:lnTo>
                    <a:pt x="0" y="343097"/>
                  </a:lnTo>
                  <a:lnTo>
                    <a:pt x="1415" y="349973"/>
                  </a:lnTo>
                  <a:lnTo>
                    <a:pt x="4209" y="351783"/>
                  </a:lnTo>
                  <a:lnTo>
                    <a:pt x="7920" y="350216"/>
                  </a:lnTo>
                  <a:lnTo>
                    <a:pt x="14508" y="341079"/>
                  </a:lnTo>
                  <a:lnTo>
                    <a:pt x="40962" y="285112"/>
                  </a:lnTo>
                  <a:lnTo>
                    <a:pt x="62624" y="232626"/>
                  </a:lnTo>
                  <a:lnTo>
                    <a:pt x="84709" y="178667"/>
                  </a:lnTo>
                  <a:lnTo>
                    <a:pt x="108006" y="120108"/>
                  </a:lnTo>
                  <a:lnTo>
                    <a:pt x="129884" y="68349"/>
                  </a:lnTo>
                  <a:lnTo>
                    <a:pt x="146962" y="20614"/>
                  </a:lnTo>
                  <a:lnTo>
                    <a:pt x="159824" y="5362"/>
                  </a:lnTo>
                  <a:lnTo>
                    <a:pt x="167136" y="0"/>
                  </a:lnTo>
                  <a:lnTo>
                    <a:pt x="172936" y="124"/>
                  </a:lnTo>
                  <a:lnTo>
                    <a:pt x="177727" y="3905"/>
                  </a:lnTo>
                  <a:lnTo>
                    <a:pt x="192060" y="32128"/>
                  </a:lnTo>
                  <a:lnTo>
                    <a:pt x="197569" y="84169"/>
                  </a:lnTo>
                  <a:lnTo>
                    <a:pt x="198239" y="136946"/>
                  </a:lnTo>
                  <a:lnTo>
                    <a:pt x="191728" y="191887"/>
                  </a:lnTo>
                  <a:lnTo>
                    <a:pt x="181539" y="247256"/>
                  </a:lnTo>
                  <a:lnTo>
                    <a:pt x="167864" y="303289"/>
                  </a:lnTo>
                  <a:lnTo>
                    <a:pt x="154022" y="346794"/>
                  </a:lnTo>
                  <a:lnTo>
                    <a:pt x="150324" y="347815"/>
                  </a:lnTo>
                  <a:lnTo>
                    <a:pt x="146011" y="343872"/>
                  </a:lnTo>
                  <a:lnTo>
                    <a:pt x="141286" y="336621"/>
                  </a:lnTo>
                  <a:lnTo>
                    <a:pt x="132778" y="285125"/>
                  </a:lnTo>
                  <a:lnTo>
                    <a:pt x="123154" y="223999"/>
                  </a:lnTo>
                  <a:lnTo>
                    <a:pt x="120500" y="209553"/>
                  </a:lnTo>
                  <a:lnTo>
                    <a:pt x="121505" y="198074"/>
                  </a:lnTo>
                  <a:lnTo>
                    <a:pt x="130018" y="180387"/>
                  </a:lnTo>
                  <a:lnTo>
                    <a:pt x="137096" y="175856"/>
                  </a:lnTo>
                  <a:lnTo>
                    <a:pt x="165651" y="172971"/>
                  </a:lnTo>
                  <a:lnTo>
                    <a:pt x="215047" y="1723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70152" y="2548386"/>
              <a:ext cx="161700" cy="324743"/>
            </a:xfrm>
            <a:custGeom>
              <a:avLst/>
              <a:gdLst/>
              <a:ahLst/>
              <a:cxnLst/>
              <a:rect l="0" t="0" r="0" b="0"/>
              <a:pathLst>
                <a:path w="161700" h="324743">
                  <a:moveTo>
                    <a:pt x="51044" y="47781"/>
                  </a:moveTo>
                  <a:lnTo>
                    <a:pt x="45326" y="69560"/>
                  </a:lnTo>
                  <a:lnTo>
                    <a:pt x="40772" y="121391"/>
                  </a:lnTo>
                  <a:lnTo>
                    <a:pt x="35660" y="180152"/>
                  </a:lnTo>
                  <a:lnTo>
                    <a:pt x="25515" y="236234"/>
                  </a:lnTo>
                  <a:lnTo>
                    <a:pt x="11214" y="298465"/>
                  </a:lnTo>
                  <a:lnTo>
                    <a:pt x="2214" y="323151"/>
                  </a:lnTo>
                  <a:lnTo>
                    <a:pt x="0" y="324742"/>
                  </a:lnTo>
                  <a:lnTo>
                    <a:pt x="4" y="309251"/>
                  </a:lnTo>
                  <a:lnTo>
                    <a:pt x="16608" y="253075"/>
                  </a:lnTo>
                  <a:lnTo>
                    <a:pt x="33044" y="199794"/>
                  </a:lnTo>
                  <a:lnTo>
                    <a:pt x="53173" y="144753"/>
                  </a:lnTo>
                  <a:lnTo>
                    <a:pt x="69476" y="91831"/>
                  </a:lnTo>
                  <a:lnTo>
                    <a:pt x="98661" y="32084"/>
                  </a:lnTo>
                  <a:lnTo>
                    <a:pt x="107340" y="15842"/>
                  </a:lnTo>
                  <a:lnTo>
                    <a:pt x="120444" y="2459"/>
                  </a:lnTo>
                  <a:lnTo>
                    <a:pt x="128745" y="0"/>
                  </a:lnTo>
                  <a:lnTo>
                    <a:pt x="147832" y="2198"/>
                  </a:lnTo>
                  <a:lnTo>
                    <a:pt x="154400" y="7222"/>
                  </a:lnTo>
                  <a:lnTo>
                    <a:pt x="161699" y="22667"/>
                  </a:lnTo>
                  <a:lnTo>
                    <a:pt x="161391" y="60988"/>
                  </a:lnTo>
                  <a:lnTo>
                    <a:pt x="151027" y="98642"/>
                  </a:lnTo>
                  <a:lnTo>
                    <a:pt x="136245" y="124386"/>
                  </a:lnTo>
                  <a:lnTo>
                    <a:pt x="131883" y="125663"/>
                  </a:lnTo>
                  <a:lnTo>
                    <a:pt x="128050" y="122816"/>
                  </a:lnTo>
                  <a:lnTo>
                    <a:pt x="122251" y="110716"/>
                  </a:lnTo>
                  <a:lnTo>
                    <a:pt x="117612" y="810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56658" y="2558403"/>
              <a:ext cx="119300" cy="304113"/>
            </a:xfrm>
            <a:custGeom>
              <a:avLst/>
              <a:gdLst/>
              <a:ahLst/>
              <a:cxnLst/>
              <a:rect l="0" t="0" r="0" b="0"/>
              <a:pathLst>
                <a:path w="119300" h="304113">
                  <a:moveTo>
                    <a:pt x="55922" y="4480"/>
                  </a:moveTo>
                  <a:lnTo>
                    <a:pt x="55922" y="62388"/>
                  </a:lnTo>
                  <a:lnTo>
                    <a:pt x="54997" y="112039"/>
                  </a:lnTo>
                  <a:lnTo>
                    <a:pt x="46870" y="171430"/>
                  </a:lnTo>
                  <a:lnTo>
                    <a:pt x="36362" y="228636"/>
                  </a:lnTo>
                  <a:lnTo>
                    <a:pt x="9447" y="291723"/>
                  </a:lnTo>
                  <a:lnTo>
                    <a:pt x="5523" y="301375"/>
                  </a:lnTo>
                  <a:lnTo>
                    <a:pt x="2907" y="304112"/>
                  </a:lnTo>
                  <a:lnTo>
                    <a:pt x="1163" y="302238"/>
                  </a:lnTo>
                  <a:lnTo>
                    <a:pt x="0" y="297291"/>
                  </a:lnTo>
                  <a:lnTo>
                    <a:pt x="10496" y="238979"/>
                  </a:lnTo>
                  <a:lnTo>
                    <a:pt x="24896" y="180068"/>
                  </a:lnTo>
                  <a:lnTo>
                    <a:pt x="40857" y="123915"/>
                  </a:lnTo>
                  <a:lnTo>
                    <a:pt x="64816" y="65945"/>
                  </a:lnTo>
                  <a:lnTo>
                    <a:pt x="97576" y="8963"/>
                  </a:lnTo>
                  <a:lnTo>
                    <a:pt x="103108" y="1921"/>
                  </a:lnTo>
                  <a:lnTo>
                    <a:pt x="107719" y="0"/>
                  </a:lnTo>
                  <a:lnTo>
                    <a:pt x="111718" y="1493"/>
                  </a:lnTo>
                  <a:lnTo>
                    <a:pt x="115309" y="5263"/>
                  </a:lnTo>
                  <a:lnTo>
                    <a:pt x="119299" y="19313"/>
                  </a:lnTo>
                  <a:lnTo>
                    <a:pt x="119079" y="48014"/>
                  </a:lnTo>
                  <a:lnTo>
                    <a:pt x="107248" y="95170"/>
                  </a:lnTo>
                  <a:lnTo>
                    <a:pt x="98458" y="112279"/>
                  </a:lnTo>
                  <a:lnTo>
                    <a:pt x="92600" y="116102"/>
                  </a:lnTo>
                  <a:lnTo>
                    <a:pt x="85921" y="116802"/>
                  </a:lnTo>
                  <a:lnTo>
                    <a:pt x="78695" y="115419"/>
                  </a:lnTo>
                  <a:lnTo>
                    <a:pt x="68201" y="108952"/>
                  </a:lnTo>
                  <a:lnTo>
                    <a:pt x="55922" y="960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812719" y="2371499"/>
              <a:ext cx="207298" cy="399411"/>
            </a:xfrm>
            <a:custGeom>
              <a:avLst/>
              <a:gdLst/>
              <a:ahLst/>
              <a:cxnLst/>
              <a:rect l="0" t="0" r="0" b="0"/>
              <a:pathLst>
                <a:path w="207298" h="399411">
                  <a:moveTo>
                    <a:pt x="40876" y="0"/>
                  </a:moveTo>
                  <a:lnTo>
                    <a:pt x="38411" y="54309"/>
                  </a:lnTo>
                  <a:lnTo>
                    <a:pt x="29295" y="108525"/>
                  </a:lnTo>
                  <a:lnTo>
                    <a:pt x="18591" y="160566"/>
                  </a:lnTo>
                  <a:lnTo>
                    <a:pt x="4806" y="218715"/>
                  </a:lnTo>
                  <a:lnTo>
                    <a:pt x="0" y="277006"/>
                  </a:lnTo>
                  <a:lnTo>
                    <a:pt x="3833" y="321710"/>
                  </a:lnTo>
                  <a:lnTo>
                    <a:pt x="8784" y="328194"/>
                  </a:lnTo>
                  <a:lnTo>
                    <a:pt x="24148" y="335399"/>
                  </a:lnTo>
                  <a:lnTo>
                    <a:pt x="32498" y="334546"/>
                  </a:lnTo>
                  <a:lnTo>
                    <a:pt x="49172" y="326203"/>
                  </a:lnTo>
                  <a:lnTo>
                    <a:pt x="91957" y="277915"/>
                  </a:lnTo>
                  <a:lnTo>
                    <a:pt x="123508" y="224375"/>
                  </a:lnTo>
                  <a:lnTo>
                    <a:pt x="146030" y="164362"/>
                  </a:lnTo>
                  <a:lnTo>
                    <a:pt x="167155" y="108484"/>
                  </a:lnTo>
                  <a:lnTo>
                    <a:pt x="177452" y="74745"/>
                  </a:lnTo>
                  <a:lnTo>
                    <a:pt x="165244" y="127241"/>
                  </a:lnTo>
                  <a:lnTo>
                    <a:pt x="158926" y="183028"/>
                  </a:lnTo>
                  <a:lnTo>
                    <a:pt x="157831" y="231541"/>
                  </a:lnTo>
                  <a:lnTo>
                    <a:pt x="157507" y="282486"/>
                  </a:lnTo>
                  <a:lnTo>
                    <a:pt x="166440" y="343846"/>
                  </a:lnTo>
                  <a:lnTo>
                    <a:pt x="172496" y="367318"/>
                  </a:lnTo>
                  <a:lnTo>
                    <a:pt x="181352" y="383914"/>
                  </a:lnTo>
                  <a:lnTo>
                    <a:pt x="191452" y="392523"/>
                  </a:lnTo>
                  <a:lnTo>
                    <a:pt x="207297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75922" y="2662736"/>
              <a:ext cx="79972" cy="163481"/>
            </a:xfrm>
            <a:custGeom>
              <a:avLst/>
              <a:gdLst/>
              <a:ahLst/>
              <a:cxnLst/>
              <a:rect l="0" t="0" r="0" b="0"/>
              <a:pathLst>
                <a:path w="79972" h="163481">
                  <a:moveTo>
                    <a:pt x="77231" y="0"/>
                  </a:moveTo>
                  <a:lnTo>
                    <a:pt x="59561" y="0"/>
                  </a:lnTo>
                  <a:lnTo>
                    <a:pt x="45955" y="4930"/>
                  </a:lnTo>
                  <a:lnTo>
                    <a:pt x="39739" y="8834"/>
                  </a:lnTo>
                  <a:lnTo>
                    <a:pt x="37443" y="15135"/>
                  </a:lnTo>
                  <a:lnTo>
                    <a:pt x="39824" y="31998"/>
                  </a:lnTo>
                  <a:lnTo>
                    <a:pt x="56419" y="71108"/>
                  </a:lnTo>
                  <a:lnTo>
                    <a:pt x="78542" y="108954"/>
                  </a:lnTo>
                  <a:lnTo>
                    <a:pt x="79971" y="127628"/>
                  </a:lnTo>
                  <a:lnTo>
                    <a:pt x="79058" y="137785"/>
                  </a:lnTo>
                  <a:lnTo>
                    <a:pt x="75675" y="145481"/>
                  </a:lnTo>
                  <a:lnTo>
                    <a:pt x="64520" y="156498"/>
                  </a:lnTo>
                  <a:lnTo>
                    <a:pt x="47852" y="162010"/>
                  </a:lnTo>
                  <a:lnTo>
                    <a:pt x="38229" y="163480"/>
                  </a:lnTo>
                  <a:lnTo>
                    <a:pt x="22606" y="160183"/>
                  </a:lnTo>
                  <a:lnTo>
                    <a:pt x="15851" y="156715"/>
                  </a:lnTo>
                  <a:lnTo>
                    <a:pt x="5880" y="145464"/>
                  </a:lnTo>
                  <a:lnTo>
                    <a:pt x="1927" y="138581"/>
                  </a:lnTo>
                  <a:lnTo>
                    <a:pt x="0" y="123537"/>
                  </a:lnTo>
                  <a:lnTo>
                    <a:pt x="1066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174154" y="2671057"/>
              <a:ext cx="128779" cy="142485"/>
            </a:xfrm>
            <a:custGeom>
              <a:avLst/>
              <a:gdLst/>
              <a:ahLst/>
              <a:cxnLst/>
              <a:rect l="0" t="0" r="0" b="0"/>
              <a:pathLst>
                <a:path w="128779" h="142485">
                  <a:moveTo>
                    <a:pt x="53889" y="0"/>
                  </a:moveTo>
                  <a:lnTo>
                    <a:pt x="10351" y="55933"/>
                  </a:lnTo>
                  <a:lnTo>
                    <a:pt x="2179" y="76326"/>
                  </a:lnTo>
                  <a:lnTo>
                    <a:pt x="0" y="86942"/>
                  </a:lnTo>
                  <a:lnTo>
                    <a:pt x="2509" y="103668"/>
                  </a:lnTo>
                  <a:lnTo>
                    <a:pt x="5767" y="110717"/>
                  </a:lnTo>
                  <a:lnTo>
                    <a:pt x="11637" y="115417"/>
                  </a:lnTo>
                  <a:lnTo>
                    <a:pt x="28022" y="120638"/>
                  </a:lnTo>
                  <a:lnTo>
                    <a:pt x="58038" y="119160"/>
                  </a:lnTo>
                  <a:lnTo>
                    <a:pt x="85937" y="112867"/>
                  </a:lnTo>
                  <a:lnTo>
                    <a:pt x="90971" y="114076"/>
                  </a:lnTo>
                  <a:lnTo>
                    <a:pt x="93404" y="117656"/>
                  </a:lnTo>
                  <a:lnTo>
                    <a:pt x="94100" y="122816"/>
                  </a:lnTo>
                  <a:lnTo>
                    <a:pt x="89943" y="133481"/>
                  </a:lnTo>
                  <a:lnTo>
                    <a:pt x="86246" y="138913"/>
                  </a:lnTo>
                  <a:lnTo>
                    <a:pt x="86555" y="141610"/>
                  </a:lnTo>
                  <a:lnTo>
                    <a:pt x="89535" y="142484"/>
                  </a:lnTo>
                  <a:lnTo>
                    <a:pt x="94295" y="142142"/>
                  </a:lnTo>
                  <a:lnTo>
                    <a:pt x="128778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195781" y="2671057"/>
              <a:ext cx="342565" cy="367746"/>
            </a:xfrm>
            <a:custGeom>
              <a:avLst/>
              <a:gdLst/>
              <a:ahLst/>
              <a:cxnLst/>
              <a:rect l="0" t="0" r="0" b="0"/>
              <a:pathLst>
                <a:path w="342565" h="367746">
                  <a:moveTo>
                    <a:pt x="198683" y="0"/>
                  </a:moveTo>
                  <a:lnTo>
                    <a:pt x="184490" y="57679"/>
                  </a:lnTo>
                  <a:lnTo>
                    <a:pt x="169068" y="114766"/>
                  </a:lnTo>
                  <a:lnTo>
                    <a:pt x="160001" y="174662"/>
                  </a:lnTo>
                  <a:lnTo>
                    <a:pt x="150691" y="237848"/>
                  </a:lnTo>
                  <a:lnTo>
                    <a:pt x="133890" y="292781"/>
                  </a:lnTo>
                  <a:lnTo>
                    <a:pt x="118978" y="327546"/>
                  </a:lnTo>
                  <a:lnTo>
                    <a:pt x="97403" y="354387"/>
                  </a:lnTo>
                  <a:lnTo>
                    <a:pt x="81553" y="364915"/>
                  </a:lnTo>
                  <a:lnTo>
                    <a:pt x="65264" y="367745"/>
                  </a:lnTo>
                  <a:lnTo>
                    <a:pt x="32205" y="362028"/>
                  </a:lnTo>
                  <a:lnTo>
                    <a:pt x="7282" y="345804"/>
                  </a:lnTo>
                  <a:lnTo>
                    <a:pt x="2665" y="337785"/>
                  </a:lnTo>
                  <a:lnTo>
                    <a:pt x="0" y="319013"/>
                  </a:lnTo>
                  <a:lnTo>
                    <a:pt x="4362" y="303273"/>
                  </a:lnTo>
                  <a:lnTo>
                    <a:pt x="8115" y="296487"/>
                  </a:lnTo>
                  <a:lnTo>
                    <a:pt x="19681" y="286482"/>
                  </a:lnTo>
                  <a:lnTo>
                    <a:pt x="78522" y="252126"/>
                  </a:lnTo>
                  <a:lnTo>
                    <a:pt x="134828" y="231217"/>
                  </a:lnTo>
                  <a:lnTo>
                    <a:pt x="195171" y="210737"/>
                  </a:lnTo>
                  <a:lnTo>
                    <a:pt x="251285" y="189880"/>
                  </a:lnTo>
                  <a:lnTo>
                    <a:pt x="313922" y="147525"/>
                  </a:lnTo>
                  <a:lnTo>
                    <a:pt x="332475" y="129592"/>
                  </a:lnTo>
                  <a:lnTo>
                    <a:pt x="340740" y="114919"/>
                  </a:lnTo>
                  <a:lnTo>
                    <a:pt x="342564" y="99152"/>
                  </a:lnTo>
                  <a:lnTo>
                    <a:pt x="341756" y="91064"/>
                  </a:lnTo>
                  <a:lnTo>
                    <a:pt x="337519" y="84748"/>
                  </a:lnTo>
                  <a:lnTo>
                    <a:pt x="322950" y="75264"/>
                  </a:lnTo>
                  <a:lnTo>
                    <a:pt x="314811" y="74215"/>
                  </a:lnTo>
                  <a:lnTo>
                    <a:pt x="298373" y="77979"/>
                  </a:lnTo>
                  <a:lnTo>
                    <a:pt x="284286" y="88282"/>
                  </a:lnTo>
                  <a:lnTo>
                    <a:pt x="277941" y="94912"/>
                  </a:lnTo>
                  <a:lnTo>
                    <a:pt x="270891" y="114607"/>
                  </a:lnTo>
                  <a:lnTo>
                    <a:pt x="269387" y="156616"/>
                  </a:lnTo>
                  <a:lnTo>
                    <a:pt x="277162" y="215540"/>
                  </a:lnTo>
                  <a:lnTo>
                    <a:pt x="304641" y="278210"/>
                  </a:lnTo>
                  <a:lnTo>
                    <a:pt x="315177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572154" y="3203518"/>
            <a:ext cx="2030337" cy="1116810"/>
            <a:chOff x="7572154" y="3203518"/>
            <a:chExt cx="2030337" cy="1116810"/>
          </a:xfrm>
        </p:grpSpPr>
        <p:sp>
          <p:nvSpPr>
            <p:cNvPr id="42" name="Freeform 41"/>
            <p:cNvSpPr/>
            <p:nvPr/>
          </p:nvSpPr>
          <p:spPr>
            <a:xfrm>
              <a:off x="7572154" y="3370025"/>
              <a:ext cx="266275" cy="49927"/>
            </a:xfrm>
            <a:custGeom>
              <a:avLst/>
              <a:gdLst/>
              <a:ahLst/>
              <a:cxnLst/>
              <a:rect l="0" t="0" r="0" b="0"/>
              <a:pathLst>
                <a:path w="266275" h="49927">
                  <a:moveTo>
                    <a:pt x="0" y="0"/>
                  </a:moveTo>
                  <a:lnTo>
                    <a:pt x="62327" y="11581"/>
                  </a:lnTo>
                  <a:lnTo>
                    <a:pt x="123892" y="18441"/>
                  </a:lnTo>
                  <a:lnTo>
                    <a:pt x="186811" y="30747"/>
                  </a:lnTo>
                  <a:lnTo>
                    <a:pt x="246473" y="44410"/>
                  </a:lnTo>
                  <a:lnTo>
                    <a:pt x="266274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017021" y="3203518"/>
              <a:ext cx="359764" cy="376807"/>
            </a:xfrm>
            <a:custGeom>
              <a:avLst/>
              <a:gdLst/>
              <a:ahLst/>
              <a:cxnLst/>
              <a:rect l="0" t="0" r="0" b="0"/>
              <a:pathLst>
                <a:path w="359764" h="376807">
                  <a:moveTo>
                    <a:pt x="54396" y="83296"/>
                  </a:moveTo>
                  <a:lnTo>
                    <a:pt x="42814" y="135711"/>
                  </a:lnTo>
                  <a:lnTo>
                    <a:pt x="29368" y="198657"/>
                  </a:lnTo>
                  <a:lnTo>
                    <a:pt x="15555" y="255115"/>
                  </a:lnTo>
                  <a:lnTo>
                    <a:pt x="6112" y="315136"/>
                  </a:lnTo>
                  <a:lnTo>
                    <a:pt x="0" y="348623"/>
                  </a:lnTo>
                  <a:lnTo>
                    <a:pt x="3698" y="297761"/>
                  </a:lnTo>
                  <a:lnTo>
                    <a:pt x="13419" y="234288"/>
                  </a:lnTo>
                  <a:lnTo>
                    <a:pt x="27666" y="172043"/>
                  </a:lnTo>
                  <a:lnTo>
                    <a:pt x="43285" y="114171"/>
                  </a:lnTo>
                  <a:lnTo>
                    <a:pt x="64576" y="51688"/>
                  </a:lnTo>
                  <a:lnTo>
                    <a:pt x="83048" y="17983"/>
                  </a:lnTo>
                  <a:lnTo>
                    <a:pt x="93634" y="4650"/>
                  </a:lnTo>
                  <a:lnTo>
                    <a:pt x="100895" y="1279"/>
                  </a:lnTo>
                  <a:lnTo>
                    <a:pt x="118824" y="0"/>
                  </a:lnTo>
                  <a:lnTo>
                    <a:pt x="136655" y="7444"/>
                  </a:lnTo>
                  <a:lnTo>
                    <a:pt x="145293" y="13312"/>
                  </a:lnTo>
                  <a:lnTo>
                    <a:pt x="157357" y="29695"/>
                  </a:lnTo>
                  <a:lnTo>
                    <a:pt x="164876" y="49303"/>
                  </a:lnTo>
                  <a:lnTo>
                    <a:pt x="168217" y="70345"/>
                  </a:lnTo>
                  <a:lnTo>
                    <a:pt x="161264" y="107401"/>
                  </a:lnTo>
                  <a:lnTo>
                    <a:pt x="131700" y="162954"/>
                  </a:lnTo>
                  <a:lnTo>
                    <a:pt x="103160" y="208957"/>
                  </a:lnTo>
                  <a:lnTo>
                    <a:pt x="101649" y="225129"/>
                  </a:lnTo>
                  <a:lnTo>
                    <a:pt x="104982" y="242487"/>
                  </a:lnTo>
                  <a:lnTo>
                    <a:pt x="122912" y="290188"/>
                  </a:lnTo>
                  <a:lnTo>
                    <a:pt x="121522" y="307460"/>
                  </a:lnTo>
                  <a:lnTo>
                    <a:pt x="118562" y="315949"/>
                  </a:lnTo>
                  <a:lnTo>
                    <a:pt x="107878" y="330312"/>
                  </a:lnTo>
                  <a:lnTo>
                    <a:pt x="92958" y="341935"/>
                  </a:lnTo>
                  <a:lnTo>
                    <a:pt x="42535" y="360024"/>
                  </a:lnTo>
                  <a:lnTo>
                    <a:pt x="23236" y="360996"/>
                  </a:lnTo>
                  <a:lnTo>
                    <a:pt x="14207" y="359961"/>
                  </a:lnTo>
                  <a:lnTo>
                    <a:pt x="9112" y="355573"/>
                  </a:lnTo>
                  <a:lnTo>
                    <a:pt x="6640" y="348949"/>
                  </a:lnTo>
                  <a:lnTo>
                    <a:pt x="6358" y="332652"/>
                  </a:lnTo>
                  <a:lnTo>
                    <a:pt x="12323" y="307882"/>
                  </a:lnTo>
                  <a:lnTo>
                    <a:pt x="41898" y="251388"/>
                  </a:lnTo>
                  <a:lnTo>
                    <a:pt x="79905" y="196872"/>
                  </a:lnTo>
                  <a:lnTo>
                    <a:pt x="129333" y="134853"/>
                  </a:lnTo>
                  <a:lnTo>
                    <a:pt x="173363" y="94297"/>
                  </a:lnTo>
                  <a:lnTo>
                    <a:pt x="232283" y="47343"/>
                  </a:lnTo>
                  <a:lnTo>
                    <a:pt x="247178" y="36190"/>
                  </a:lnTo>
                  <a:lnTo>
                    <a:pt x="251335" y="36174"/>
                  </a:lnTo>
                  <a:lnTo>
                    <a:pt x="253181" y="39862"/>
                  </a:lnTo>
                  <a:lnTo>
                    <a:pt x="252768" y="52898"/>
                  </a:lnTo>
                  <a:lnTo>
                    <a:pt x="246413" y="75830"/>
                  </a:lnTo>
                  <a:lnTo>
                    <a:pt x="224254" y="131620"/>
                  </a:lnTo>
                  <a:lnTo>
                    <a:pt x="205393" y="190494"/>
                  </a:lnTo>
                  <a:lnTo>
                    <a:pt x="188058" y="246757"/>
                  </a:lnTo>
                  <a:lnTo>
                    <a:pt x="181832" y="276269"/>
                  </a:lnTo>
                  <a:lnTo>
                    <a:pt x="179729" y="319373"/>
                  </a:lnTo>
                  <a:lnTo>
                    <a:pt x="184373" y="338922"/>
                  </a:lnTo>
                  <a:lnTo>
                    <a:pt x="188200" y="348019"/>
                  </a:lnTo>
                  <a:lnTo>
                    <a:pt x="199848" y="360592"/>
                  </a:lnTo>
                  <a:lnTo>
                    <a:pt x="206837" y="365239"/>
                  </a:lnTo>
                  <a:lnTo>
                    <a:pt x="216120" y="366487"/>
                  </a:lnTo>
                  <a:lnTo>
                    <a:pt x="238761" y="362944"/>
                  </a:lnTo>
                  <a:lnTo>
                    <a:pt x="264246" y="350553"/>
                  </a:lnTo>
                  <a:lnTo>
                    <a:pt x="306583" y="312483"/>
                  </a:lnTo>
                  <a:lnTo>
                    <a:pt x="317799" y="297953"/>
                  </a:lnTo>
                  <a:lnTo>
                    <a:pt x="317831" y="293894"/>
                  </a:lnTo>
                  <a:lnTo>
                    <a:pt x="314154" y="292112"/>
                  </a:lnTo>
                  <a:lnTo>
                    <a:pt x="308005" y="291849"/>
                  </a:lnTo>
                  <a:lnTo>
                    <a:pt x="293776" y="298953"/>
                  </a:lnTo>
                  <a:lnTo>
                    <a:pt x="279131" y="312280"/>
                  </a:lnTo>
                  <a:lnTo>
                    <a:pt x="266458" y="330531"/>
                  </a:lnTo>
                  <a:lnTo>
                    <a:pt x="257763" y="361598"/>
                  </a:lnTo>
                  <a:lnTo>
                    <a:pt x="260240" y="368683"/>
                  </a:lnTo>
                  <a:lnTo>
                    <a:pt x="265590" y="373407"/>
                  </a:lnTo>
                  <a:lnTo>
                    <a:pt x="272855" y="376556"/>
                  </a:lnTo>
                  <a:lnTo>
                    <a:pt x="280473" y="376806"/>
                  </a:lnTo>
                  <a:lnTo>
                    <a:pt x="296332" y="372153"/>
                  </a:lnTo>
                  <a:lnTo>
                    <a:pt x="323395" y="353175"/>
                  </a:lnTo>
                  <a:lnTo>
                    <a:pt x="344591" y="330606"/>
                  </a:lnTo>
                  <a:lnTo>
                    <a:pt x="356624" y="300907"/>
                  </a:lnTo>
                  <a:lnTo>
                    <a:pt x="359763" y="279557"/>
                  </a:lnTo>
                  <a:lnTo>
                    <a:pt x="357827" y="270535"/>
                  </a:lnTo>
                  <a:lnTo>
                    <a:pt x="348278" y="255579"/>
                  </a:lnTo>
                  <a:lnTo>
                    <a:pt x="332324" y="247700"/>
                  </a:lnTo>
                  <a:lnTo>
                    <a:pt x="314877" y="243264"/>
                  </a:lnTo>
                  <a:lnTo>
                    <a:pt x="312348" y="2413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411527" y="3486519"/>
              <a:ext cx="90143" cy="101331"/>
            </a:xfrm>
            <a:custGeom>
              <a:avLst/>
              <a:gdLst/>
              <a:ahLst/>
              <a:cxnLst/>
              <a:rect l="0" t="0" r="0" b="0"/>
              <a:pathLst>
                <a:path w="90143" h="101331">
                  <a:moveTo>
                    <a:pt x="42658" y="0"/>
                  </a:moveTo>
                  <a:lnTo>
                    <a:pt x="3538" y="51516"/>
                  </a:lnTo>
                  <a:lnTo>
                    <a:pt x="0" y="69741"/>
                  </a:lnTo>
                  <a:lnTo>
                    <a:pt x="351" y="79778"/>
                  </a:lnTo>
                  <a:lnTo>
                    <a:pt x="3359" y="87394"/>
                  </a:lnTo>
                  <a:lnTo>
                    <a:pt x="14097" y="98322"/>
                  </a:lnTo>
                  <a:lnTo>
                    <a:pt x="33046" y="101330"/>
                  </a:lnTo>
                  <a:lnTo>
                    <a:pt x="44572" y="100838"/>
                  </a:lnTo>
                  <a:lnTo>
                    <a:pt x="62308" y="92894"/>
                  </a:lnTo>
                  <a:lnTo>
                    <a:pt x="75429" y="80118"/>
                  </a:lnTo>
                  <a:lnTo>
                    <a:pt x="84344" y="65194"/>
                  </a:lnTo>
                  <a:lnTo>
                    <a:pt x="90142" y="36781"/>
                  </a:lnTo>
                  <a:lnTo>
                    <a:pt x="86568" y="20661"/>
                  </a:lnTo>
                  <a:lnTo>
                    <a:pt x="83026" y="13774"/>
                  </a:lnTo>
                  <a:lnTo>
                    <a:pt x="76966" y="9183"/>
                  </a:lnTo>
                  <a:lnTo>
                    <a:pt x="60371" y="4082"/>
                  </a:lnTo>
                  <a:lnTo>
                    <a:pt x="34654" y="5627"/>
                  </a:lnTo>
                  <a:lnTo>
                    <a:pt x="29926" y="9299"/>
                  </a:lnTo>
                  <a:lnTo>
                    <a:pt x="27698" y="14520"/>
                  </a:lnTo>
                  <a:lnTo>
                    <a:pt x="27138" y="20775"/>
                  </a:lnTo>
                  <a:lnTo>
                    <a:pt x="28613" y="25869"/>
                  </a:lnTo>
                  <a:lnTo>
                    <a:pt x="42658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3203" y="3387782"/>
              <a:ext cx="177256" cy="239689"/>
            </a:xfrm>
            <a:custGeom>
              <a:avLst/>
              <a:gdLst/>
              <a:ahLst/>
              <a:cxnLst/>
              <a:rect l="0" t="0" r="0" b="0"/>
              <a:pathLst>
                <a:path w="177256" h="239689">
                  <a:moveTo>
                    <a:pt x="85724" y="206911"/>
                  </a:moveTo>
                  <a:lnTo>
                    <a:pt x="69726" y="172166"/>
                  </a:lnTo>
                  <a:lnTo>
                    <a:pt x="54582" y="152648"/>
                  </a:lnTo>
                  <a:lnTo>
                    <a:pt x="48321" y="150395"/>
                  </a:lnTo>
                  <a:lnTo>
                    <a:pt x="33967" y="152823"/>
                  </a:lnTo>
                  <a:lnTo>
                    <a:pt x="20808" y="162532"/>
                  </a:lnTo>
                  <a:lnTo>
                    <a:pt x="9720" y="177017"/>
                  </a:lnTo>
                  <a:lnTo>
                    <a:pt x="1710" y="195782"/>
                  </a:lnTo>
                  <a:lnTo>
                    <a:pt x="0" y="213984"/>
                  </a:lnTo>
                  <a:lnTo>
                    <a:pt x="837" y="222721"/>
                  </a:lnTo>
                  <a:lnTo>
                    <a:pt x="5095" y="229470"/>
                  </a:lnTo>
                  <a:lnTo>
                    <a:pt x="19686" y="239435"/>
                  </a:lnTo>
                  <a:lnTo>
                    <a:pt x="28755" y="239688"/>
                  </a:lnTo>
                  <a:lnTo>
                    <a:pt x="48693" y="232573"/>
                  </a:lnTo>
                  <a:lnTo>
                    <a:pt x="71876" y="217391"/>
                  </a:lnTo>
                  <a:lnTo>
                    <a:pt x="112089" y="168668"/>
                  </a:lnTo>
                  <a:lnTo>
                    <a:pt x="141990" y="111257"/>
                  </a:lnTo>
                  <a:lnTo>
                    <a:pt x="159987" y="54489"/>
                  </a:lnTo>
                  <a:lnTo>
                    <a:pt x="167167" y="5554"/>
                  </a:lnTo>
                  <a:lnTo>
                    <a:pt x="165907" y="557"/>
                  </a:lnTo>
                  <a:lnTo>
                    <a:pt x="163218" y="0"/>
                  </a:lnTo>
                  <a:lnTo>
                    <a:pt x="159577" y="2401"/>
                  </a:lnTo>
                  <a:lnTo>
                    <a:pt x="150033" y="27869"/>
                  </a:lnTo>
                  <a:lnTo>
                    <a:pt x="140086" y="88882"/>
                  </a:lnTo>
                  <a:lnTo>
                    <a:pt x="142820" y="139216"/>
                  </a:lnTo>
                  <a:lnTo>
                    <a:pt x="148162" y="186759"/>
                  </a:lnTo>
                  <a:lnTo>
                    <a:pt x="159903" y="209775"/>
                  </a:lnTo>
                  <a:lnTo>
                    <a:pt x="177255" y="2318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962189" y="3462713"/>
              <a:ext cx="174323" cy="194808"/>
            </a:xfrm>
            <a:custGeom>
              <a:avLst/>
              <a:gdLst/>
              <a:ahLst/>
              <a:cxnLst/>
              <a:rect l="0" t="0" r="0" b="0"/>
              <a:pathLst>
                <a:path w="174323" h="194808">
                  <a:moveTo>
                    <a:pt x="91112" y="7164"/>
                  </a:moveTo>
                  <a:lnTo>
                    <a:pt x="61491" y="578"/>
                  </a:lnTo>
                  <a:lnTo>
                    <a:pt x="51949" y="0"/>
                  </a:lnTo>
                  <a:lnTo>
                    <a:pt x="36415" y="4288"/>
                  </a:lnTo>
                  <a:lnTo>
                    <a:pt x="29684" y="8020"/>
                  </a:lnTo>
                  <a:lnTo>
                    <a:pt x="19739" y="22029"/>
                  </a:lnTo>
                  <a:lnTo>
                    <a:pt x="14087" y="39658"/>
                  </a:lnTo>
                  <a:lnTo>
                    <a:pt x="15913" y="96948"/>
                  </a:lnTo>
                  <a:lnTo>
                    <a:pt x="11763" y="147114"/>
                  </a:lnTo>
                  <a:lnTo>
                    <a:pt x="0" y="169418"/>
                  </a:lnTo>
                  <a:lnTo>
                    <a:pt x="45755" y="126486"/>
                  </a:lnTo>
                  <a:lnTo>
                    <a:pt x="71920" y="109806"/>
                  </a:lnTo>
                  <a:lnTo>
                    <a:pt x="78317" y="109801"/>
                  </a:lnTo>
                  <a:lnTo>
                    <a:pt x="82582" y="113495"/>
                  </a:lnTo>
                  <a:lnTo>
                    <a:pt x="85425" y="119657"/>
                  </a:lnTo>
                  <a:lnTo>
                    <a:pt x="86118" y="133900"/>
                  </a:lnTo>
                  <a:lnTo>
                    <a:pt x="85194" y="149475"/>
                  </a:lnTo>
                  <a:lnTo>
                    <a:pt x="87866" y="165643"/>
                  </a:lnTo>
                  <a:lnTo>
                    <a:pt x="98984" y="185922"/>
                  </a:lnTo>
                  <a:lnTo>
                    <a:pt x="105606" y="190131"/>
                  </a:lnTo>
                  <a:lnTo>
                    <a:pt x="122825" y="194807"/>
                  </a:lnTo>
                  <a:lnTo>
                    <a:pt x="140340" y="191955"/>
                  </a:lnTo>
                  <a:lnTo>
                    <a:pt x="174322" y="1735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127286" y="3535696"/>
              <a:ext cx="475205" cy="283957"/>
            </a:xfrm>
            <a:custGeom>
              <a:avLst/>
              <a:gdLst/>
              <a:ahLst/>
              <a:cxnLst/>
              <a:rect l="0" t="0" r="0" b="0"/>
              <a:pathLst>
                <a:path w="475205" h="283957">
                  <a:moveTo>
                    <a:pt x="59151" y="17392"/>
                  </a:moveTo>
                  <a:lnTo>
                    <a:pt x="93896" y="36138"/>
                  </a:lnTo>
                  <a:lnTo>
                    <a:pt x="100806" y="36361"/>
                  </a:lnTo>
                  <a:lnTo>
                    <a:pt x="113414" y="31678"/>
                  </a:lnTo>
                  <a:lnTo>
                    <a:pt x="115666" y="27840"/>
                  </a:lnTo>
                  <a:lnTo>
                    <a:pt x="115319" y="23433"/>
                  </a:lnTo>
                  <a:lnTo>
                    <a:pt x="110002" y="13605"/>
                  </a:lnTo>
                  <a:lnTo>
                    <a:pt x="101475" y="3073"/>
                  </a:lnTo>
                  <a:lnTo>
                    <a:pt x="95689" y="449"/>
                  </a:lnTo>
                  <a:lnTo>
                    <a:pt x="81862" y="0"/>
                  </a:lnTo>
                  <a:lnTo>
                    <a:pt x="68937" y="5347"/>
                  </a:lnTo>
                  <a:lnTo>
                    <a:pt x="45572" y="23847"/>
                  </a:lnTo>
                  <a:lnTo>
                    <a:pt x="42702" y="30941"/>
                  </a:lnTo>
                  <a:lnTo>
                    <a:pt x="41978" y="48685"/>
                  </a:lnTo>
                  <a:lnTo>
                    <a:pt x="44929" y="55820"/>
                  </a:lnTo>
                  <a:lnTo>
                    <a:pt x="55604" y="66214"/>
                  </a:lnTo>
                  <a:lnTo>
                    <a:pt x="90599" y="88380"/>
                  </a:lnTo>
                  <a:lnTo>
                    <a:pt x="96758" y="95228"/>
                  </a:lnTo>
                  <a:lnTo>
                    <a:pt x="103602" y="112698"/>
                  </a:lnTo>
                  <a:lnTo>
                    <a:pt x="105719" y="133715"/>
                  </a:lnTo>
                  <a:lnTo>
                    <a:pt x="99865" y="171537"/>
                  </a:lnTo>
                  <a:lnTo>
                    <a:pt x="76439" y="223267"/>
                  </a:lnTo>
                  <a:lnTo>
                    <a:pt x="53731" y="260537"/>
                  </a:lnTo>
                  <a:lnTo>
                    <a:pt x="37000" y="279792"/>
                  </a:lnTo>
                  <a:lnTo>
                    <a:pt x="30515" y="282932"/>
                  </a:lnTo>
                  <a:lnTo>
                    <a:pt x="15913" y="283956"/>
                  </a:lnTo>
                  <a:lnTo>
                    <a:pt x="9986" y="280161"/>
                  </a:lnTo>
                  <a:lnTo>
                    <a:pt x="934" y="266082"/>
                  </a:lnTo>
                  <a:lnTo>
                    <a:pt x="0" y="257150"/>
                  </a:lnTo>
                  <a:lnTo>
                    <a:pt x="11786" y="213777"/>
                  </a:lnTo>
                  <a:lnTo>
                    <a:pt x="26626" y="181905"/>
                  </a:lnTo>
                  <a:lnTo>
                    <a:pt x="55553" y="147675"/>
                  </a:lnTo>
                  <a:lnTo>
                    <a:pt x="96382" y="119146"/>
                  </a:lnTo>
                  <a:lnTo>
                    <a:pt x="155654" y="96401"/>
                  </a:lnTo>
                  <a:lnTo>
                    <a:pt x="211628" y="85781"/>
                  </a:lnTo>
                  <a:lnTo>
                    <a:pt x="228928" y="89700"/>
                  </a:lnTo>
                  <a:lnTo>
                    <a:pt x="236131" y="93334"/>
                  </a:lnTo>
                  <a:lnTo>
                    <a:pt x="242782" y="92983"/>
                  </a:lnTo>
                  <a:lnTo>
                    <a:pt x="255103" y="85197"/>
                  </a:lnTo>
                  <a:lnTo>
                    <a:pt x="258203" y="78312"/>
                  </a:lnTo>
                  <a:lnTo>
                    <a:pt x="259182" y="60802"/>
                  </a:lnTo>
                  <a:lnTo>
                    <a:pt x="255375" y="55577"/>
                  </a:lnTo>
                  <a:lnTo>
                    <a:pt x="249139" y="53019"/>
                  </a:lnTo>
                  <a:lnTo>
                    <a:pt x="233273" y="52642"/>
                  </a:lnTo>
                  <a:lnTo>
                    <a:pt x="216975" y="55556"/>
                  </a:lnTo>
                  <a:lnTo>
                    <a:pt x="196624" y="66812"/>
                  </a:lnTo>
                  <a:lnTo>
                    <a:pt x="178883" y="81858"/>
                  </a:lnTo>
                  <a:lnTo>
                    <a:pt x="177804" y="86257"/>
                  </a:lnTo>
                  <a:lnTo>
                    <a:pt x="179858" y="90114"/>
                  </a:lnTo>
                  <a:lnTo>
                    <a:pt x="184001" y="93610"/>
                  </a:lnTo>
                  <a:lnTo>
                    <a:pt x="198467" y="97495"/>
                  </a:lnTo>
                  <a:lnTo>
                    <a:pt x="227403" y="97216"/>
                  </a:lnTo>
                  <a:lnTo>
                    <a:pt x="247651" y="95399"/>
                  </a:lnTo>
                  <a:lnTo>
                    <a:pt x="265896" y="97673"/>
                  </a:lnTo>
                  <a:lnTo>
                    <a:pt x="280784" y="106697"/>
                  </a:lnTo>
                  <a:lnTo>
                    <a:pt x="292641" y="120878"/>
                  </a:lnTo>
                  <a:lnTo>
                    <a:pt x="300992" y="139508"/>
                  </a:lnTo>
                  <a:lnTo>
                    <a:pt x="302855" y="160115"/>
                  </a:lnTo>
                  <a:lnTo>
                    <a:pt x="299676" y="179752"/>
                  </a:lnTo>
                  <a:lnTo>
                    <a:pt x="292100" y="194644"/>
                  </a:lnTo>
                  <a:lnTo>
                    <a:pt x="290264" y="196581"/>
                  </a:lnTo>
                  <a:lnTo>
                    <a:pt x="289965" y="195098"/>
                  </a:lnTo>
                  <a:lnTo>
                    <a:pt x="290690" y="191337"/>
                  </a:lnTo>
                  <a:lnTo>
                    <a:pt x="316638" y="153528"/>
                  </a:lnTo>
                  <a:lnTo>
                    <a:pt x="345704" y="124111"/>
                  </a:lnTo>
                  <a:lnTo>
                    <a:pt x="388568" y="102271"/>
                  </a:lnTo>
                  <a:lnTo>
                    <a:pt x="424776" y="95241"/>
                  </a:lnTo>
                  <a:lnTo>
                    <a:pt x="475204" y="1006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504111" y="3836003"/>
              <a:ext cx="524227" cy="346038"/>
            </a:xfrm>
            <a:custGeom>
              <a:avLst/>
              <a:gdLst/>
              <a:ahLst/>
              <a:cxnLst/>
              <a:rect l="0" t="0" r="0" b="0"/>
              <a:pathLst>
                <a:path w="524227" h="346038">
                  <a:moveTo>
                    <a:pt x="0" y="0"/>
                  </a:moveTo>
                  <a:lnTo>
                    <a:pt x="7165" y="55162"/>
                  </a:lnTo>
                  <a:lnTo>
                    <a:pt x="8093" y="106092"/>
                  </a:lnTo>
                  <a:lnTo>
                    <a:pt x="8277" y="162723"/>
                  </a:lnTo>
                  <a:lnTo>
                    <a:pt x="8292" y="175050"/>
                  </a:lnTo>
                  <a:lnTo>
                    <a:pt x="11075" y="182344"/>
                  </a:lnTo>
                  <a:lnTo>
                    <a:pt x="15705" y="186282"/>
                  </a:lnTo>
                  <a:lnTo>
                    <a:pt x="21565" y="187983"/>
                  </a:lnTo>
                  <a:lnTo>
                    <a:pt x="28245" y="186343"/>
                  </a:lnTo>
                  <a:lnTo>
                    <a:pt x="80897" y="148606"/>
                  </a:lnTo>
                  <a:lnTo>
                    <a:pt x="108413" y="126318"/>
                  </a:lnTo>
                  <a:lnTo>
                    <a:pt x="128929" y="116854"/>
                  </a:lnTo>
                  <a:lnTo>
                    <a:pt x="147909" y="114497"/>
                  </a:lnTo>
                  <a:lnTo>
                    <a:pt x="187111" y="120518"/>
                  </a:lnTo>
                  <a:lnTo>
                    <a:pt x="192233" y="119177"/>
                  </a:lnTo>
                  <a:lnTo>
                    <a:pt x="193799" y="115509"/>
                  </a:lnTo>
                  <a:lnTo>
                    <a:pt x="192995" y="110290"/>
                  </a:lnTo>
                  <a:lnTo>
                    <a:pt x="187835" y="106811"/>
                  </a:lnTo>
                  <a:lnTo>
                    <a:pt x="169775" y="102945"/>
                  </a:lnTo>
                  <a:lnTo>
                    <a:pt x="161260" y="104688"/>
                  </a:lnTo>
                  <a:lnTo>
                    <a:pt x="146869" y="114021"/>
                  </a:lnTo>
                  <a:lnTo>
                    <a:pt x="132788" y="134869"/>
                  </a:lnTo>
                  <a:lnTo>
                    <a:pt x="131980" y="142613"/>
                  </a:lnTo>
                  <a:lnTo>
                    <a:pt x="136013" y="158614"/>
                  </a:lnTo>
                  <a:lnTo>
                    <a:pt x="153669" y="184843"/>
                  </a:lnTo>
                  <a:lnTo>
                    <a:pt x="164144" y="196490"/>
                  </a:lnTo>
                  <a:lnTo>
                    <a:pt x="169525" y="197562"/>
                  </a:lnTo>
                  <a:lnTo>
                    <a:pt x="174962" y="195502"/>
                  </a:lnTo>
                  <a:lnTo>
                    <a:pt x="180436" y="191356"/>
                  </a:lnTo>
                  <a:lnTo>
                    <a:pt x="188984" y="176887"/>
                  </a:lnTo>
                  <a:lnTo>
                    <a:pt x="214402" y="118418"/>
                  </a:lnTo>
                  <a:lnTo>
                    <a:pt x="235678" y="62781"/>
                  </a:lnTo>
                  <a:lnTo>
                    <a:pt x="251532" y="21921"/>
                  </a:lnTo>
                  <a:lnTo>
                    <a:pt x="256447" y="14614"/>
                  </a:lnTo>
                  <a:lnTo>
                    <a:pt x="259722" y="13441"/>
                  </a:lnTo>
                  <a:lnTo>
                    <a:pt x="261906" y="16358"/>
                  </a:lnTo>
                  <a:lnTo>
                    <a:pt x="263362" y="22000"/>
                  </a:lnTo>
                  <a:lnTo>
                    <a:pt x="259304" y="81177"/>
                  </a:lnTo>
                  <a:lnTo>
                    <a:pt x="251487" y="135472"/>
                  </a:lnTo>
                  <a:lnTo>
                    <a:pt x="243595" y="194962"/>
                  </a:lnTo>
                  <a:lnTo>
                    <a:pt x="244453" y="229119"/>
                  </a:lnTo>
                  <a:lnTo>
                    <a:pt x="246179" y="238730"/>
                  </a:lnTo>
                  <a:lnTo>
                    <a:pt x="250103" y="244213"/>
                  </a:lnTo>
                  <a:lnTo>
                    <a:pt x="255494" y="246944"/>
                  </a:lnTo>
                  <a:lnTo>
                    <a:pt x="261861" y="247840"/>
                  </a:lnTo>
                  <a:lnTo>
                    <a:pt x="276331" y="243905"/>
                  </a:lnTo>
                  <a:lnTo>
                    <a:pt x="291084" y="235067"/>
                  </a:lnTo>
                  <a:lnTo>
                    <a:pt x="323340" y="201178"/>
                  </a:lnTo>
                  <a:lnTo>
                    <a:pt x="320606" y="203750"/>
                  </a:lnTo>
                  <a:lnTo>
                    <a:pt x="305005" y="242397"/>
                  </a:lnTo>
                  <a:lnTo>
                    <a:pt x="304444" y="258435"/>
                  </a:lnTo>
                  <a:lnTo>
                    <a:pt x="305589" y="266595"/>
                  </a:lnTo>
                  <a:lnTo>
                    <a:pt x="310051" y="271111"/>
                  </a:lnTo>
                  <a:lnTo>
                    <a:pt x="316723" y="273197"/>
                  </a:lnTo>
                  <a:lnTo>
                    <a:pt x="324870" y="273663"/>
                  </a:lnTo>
                  <a:lnTo>
                    <a:pt x="341318" y="269250"/>
                  </a:lnTo>
                  <a:lnTo>
                    <a:pt x="349588" y="265484"/>
                  </a:lnTo>
                  <a:lnTo>
                    <a:pt x="355101" y="266672"/>
                  </a:lnTo>
                  <a:lnTo>
                    <a:pt x="358776" y="271162"/>
                  </a:lnTo>
                  <a:lnTo>
                    <a:pt x="361226" y="277854"/>
                  </a:lnTo>
                  <a:lnTo>
                    <a:pt x="361484" y="292685"/>
                  </a:lnTo>
                  <a:lnTo>
                    <a:pt x="360257" y="300524"/>
                  </a:lnTo>
                  <a:lnTo>
                    <a:pt x="362214" y="306674"/>
                  </a:lnTo>
                  <a:lnTo>
                    <a:pt x="366291" y="311698"/>
                  </a:lnTo>
                  <a:lnTo>
                    <a:pt x="371784" y="315973"/>
                  </a:lnTo>
                  <a:lnTo>
                    <a:pt x="378219" y="317898"/>
                  </a:lnTo>
                  <a:lnTo>
                    <a:pt x="392765" y="317571"/>
                  </a:lnTo>
                  <a:lnTo>
                    <a:pt x="408477" y="309413"/>
                  </a:lnTo>
                  <a:lnTo>
                    <a:pt x="430450" y="289226"/>
                  </a:lnTo>
                  <a:lnTo>
                    <a:pt x="446206" y="265678"/>
                  </a:lnTo>
                  <a:lnTo>
                    <a:pt x="450024" y="257556"/>
                  </a:lnTo>
                  <a:lnTo>
                    <a:pt x="449795" y="250291"/>
                  </a:lnTo>
                  <a:lnTo>
                    <a:pt x="446868" y="243600"/>
                  </a:lnTo>
                  <a:lnTo>
                    <a:pt x="442144" y="237289"/>
                  </a:lnTo>
                  <a:lnTo>
                    <a:pt x="436221" y="234007"/>
                  </a:lnTo>
                  <a:lnTo>
                    <a:pt x="422243" y="232825"/>
                  </a:lnTo>
                  <a:lnTo>
                    <a:pt x="409250" y="237848"/>
                  </a:lnTo>
                  <a:lnTo>
                    <a:pt x="403196" y="241776"/>
                  </a:lnTo>
                  <a:lnTo>
                    <a:pt x="399161" y="248093"/>
                  </a:lnTo>
                  <a:lnTo>
                    <a:pt x="394677" y="264973"/>
                  </a:lnTo>
                  <a:lnTo>
                    <a:pt x="397615" y="282338"/>
                  </a:lnTo>
                  <a:lnTo>
                    <a:pt x="406009" y="299301"/>
                  </a:lnTo>
                  <a:lnTo>
                    <a:pt x="433998" y="330326"/>
                  </a:lnTo>
                  <a:lnTo>
                    <a:pt x="441885" y="336712"/>
                  </a:lnTo>
                  <a:lnTo>
                    <a:pt x="460510" y="343808"/>
                  </a:lnTo>
                  <a:lnTo>
                    <a:pt x="481115" y="346037"/>
                  </a:lnTo>
                  <a:lnTo>
                    <a:pt x="524226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003374" y="4093956"/>
              <a:ext cx="94752" cy="226372"/>
            </a:xfrm>
            <a:custGeom>
              <a:avLst/>
              <a:gdLst/>
              <a:ahLst/>
              <a:cxnLst/>
              <a:rect l="0" t="0" r="0" b="0"/>
              <a:pathLst>
                <a:path w="94752" h="226372">
                  <a:moveTo>
                    <a:pt x="83211" y="0"/>
                  </a:moveTo>
                  <a:lnTo>
                    <a:pt x="64206" y="7567"/>
                  </a:lnTo>
                  <a:lnTo>
                    <a:pt x="52883" y="15999"/>
                  </a:lnTo>
                  <a:lnTo>
                    <a:pt x="46618" y="33306"/>
                  </a:lnTo>
                  <a:lnTo>
                    <a:pt x="45682" y="54559"/>
                  </a:lnTo>
                  <a:lnTo>
                    <a:pt x="56476" y="83967"/>
                  </a:lnTo>
                  <a:lnTo>
                    <a:pt x="83560" y="143418"/>
                  </a:lnTo>
                  <a:lnTo>
                    <a:pt x="94751" y="187525"/>
                  </a:lnTo>
                  <a:lnTo>
                    <a:pt x="93578" y="206311"/>
                  </a:lnTo>
                  <a:lnTo>
                    <a:pt x="90123" y="213354"/>
                  </a:lnTo>
                  <a:lnTo>
                    <a:pt x="78886" y="223646"/>
                  </a:lnTo>
                  <a:lnTo>
                    <a:pt x="59716" y="226371"/>
                  </a:lnTo>
                  <a:lnTo>
                    <a:pt x="48132" y="225804"/>
                  </a:lnTo>
                  <a:lnTo>
                    <a:pt x="27864" y="217776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1" name="Freeform 50"/>
          <p:cNvSpPr/>
          <p:nvPr/>
        </p:nvSpPr>
        <p:spPr>
          <a:xfrm>
            <a:off x="7796823" y="4593218"/>
            <a:ext cx="349485" cy="24965"/>
          </a:xfrm>
          <a:custGeom>
            <a:avLst/>
            <a:gdLst/>
            <a:ahLst/>
            <a:cxnLst/>
            <a:rect l="0" t="0" r="0" b="0"/>
            <a:pathLst>
              <a:path w="349485" h="24965">
                <a:moveTo>
                  <a:pt x="0" y="0"/>
                </a:moveTo>
                <a:lnTo>
                  <a:pt x="43579" y="11583"/>
                </a:lnTo>
                <a:lnTo>
                  <a:pt x="106680" y="9925"/>
                </a:lnTo>
                <a:lnTo>
                  <a:pt x="165578" y="8638"/>
                </a:lnTo>
                <a:lnTo>
                  <a:pt x="229008" y="8363"/>
                </a:lnTo>
                <a:lnTo>
                  <a:pt x="285530" y="8327"/>
                </a:lnTo>
                <a:lnTo>
                  <a:pt x="322468" y="14966"/>
                </a:lnTo>
                <a:lnTo>
                  <a:pt x="349484" y="2496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5" name="Group 64"/>
          <p:cNvGrpSpPr/>
          <p:nvPr/>
        </p:nvGrpSpPr>
        <p:grpSpPr>
          <a:xfrm>
            <a:off x="8241185" y="4518329"/>
            <a:ext cx="1687408" cy="840427"/>
            <a:chOff x="8241185" y="4518329"/>
            <a:chExt cx="1687408" cy="840427"/>
          </a:xfrm>
        </p:grpSpPr>
        <p:sp>
          <p:nvSpPr>
            <p:cNvPr id="52" name="Freeform 51"/>
            <p:cNvSpPr/>
            <p:nvPr/>
          </p:nvSpPr>
          <p:spPr>
            <a:xfrm>
              <a:off x="8241185" y="4566898"/>
              <a:ext cx="654016" cy="332618"/>
            </a:xfrm>
            <a:custGeom>
              <a:avLst/>
              <a:gdLst/>
              <a:ahLst/>
              <a:cxnLst/>
              <a:rect l="0" t="0" r="0" b="0"/>
              <a:pathLst>
                <a:path w="654016" h="332618">
                  <a:moveTo>
                    <a:pt x="163074" y="26320"/>
                  </a:moveTo>
                  <a:lnTo>
                    <a:pt x="135493" y="3157"/>
                  </a:lnTo>
                  <a:lnTo>
                    <a:pt x="117840" y="0"/>
                  </a:lnTo>
                  <a:lnTo>
                    <a:pt x="107954" y="453"/>
                  </a:lnTo>
                  <a:lnTo>
                    <a:pt x="99515" y="4452"/>
                  </a:lnTo>
                  <a:lnTo>
                    <a:pt x="85208" y="18759"/>
                  </a:lnTo>
                  <a:lnTo>
                    <a:pt x="77616" y="37445"/>
                  </a:lnTo>
                  <a:lnTo>
                    <a:pt x="72742" y="79574"/>
                  </a:lnTo>
                  <a:lnTo>
                    <a:pt x="76315" y="112469"/>
                  </a:lnTo>
                  <a:lnTo>
                    <a:pt x="83218" y="129636"/>
                  </a:lnTo>
                  <a:lnTo>
                    <a:pt x="87647" y="136803"/>
                  </a:lnTo>
                  <a:lnTo>
                    <a:pt x="93374" y="140656"/>
                  </a:lnTo>
                  <a:lnTo>
                    <a:pt x="107133" y="142472"/>
                  </a:lnTo>
                  <a:lnTo>
                    <a:pt x="122494" y="135266"/>
                  </a:lnTo>
                  <a:lnTo>
                    <a:pt x="137642" y="121893"/>
                  </a:lnTo>
                  <a:lnTo>
                    <a:pt x="168194" y="72544"/>
                  </a:lnTo>
                  <a:lnTo>
                    <a:pt x="182234" y="37232"/>
                  </a:lnTo>
                  <a:lnTo>
                    <a:pt x="175812" y="82249"/>
                  </a:lnTo>
                  <a:lnTo>
                    <a:pt x="162925" y="142955"/>
                  </a:lnTo>
                  <a:lnTo>
                    <a:pt x="152244" y="195249"/>
                  </a:lnTo>
                  <a:lnTo>
                    <a:pt x="136485" y="253230"/>
                  </a:lnTo>
                  <a:lnTo>
                    <a:pt x="117826" y="296187"/>
                  </a:lnTo>
                  <a:lnTo>
                    <a:pt x="90844" y="330438"/>
                  </a:lnTo>
                  <a:lnTo>
                    <a:pt x="83485" y="332617"/>
                  </a:lnTo>
                  <a:lnTo>
                    <a:pt x="65448" y="330106"/>
                  </a:lnTo>
                  <a:lnTo>
                    <a:pt x="50034" y="320361"/>
                  </a:lnTo>
                  <a:lnTo>
                    <a:pt x="25072" y="291504"/>
                  </a:lnTo>
                  <a:lnTo>
                    <a:pt x="7949" y="262891"/>
                  </a:lnTo>
                  <a:lnTo>
                    <a:pt x="0" y="230991"/>
                  </a:lnTo>
                  <a:lnTo>
                    <a:pt x="2582" y="221939"/>
                  </a:lnTo>
                  <a:lnTo>
                    <a:pt x="15314" y="206951"/>
                  </a:lnTo>
                  <a:lnTo>
                    <a:pt x="47691" y="192534"/>
                  </a:lnTo>
                  <a:lnTo>
                    <a:pt x="103916" y="185099"/>
                  </a:lnTo>
                  <a:lnTo>
                    <a:pt x="166789" y="173050"/>
                  </a:lnTo>
                  <a:lnTo>
                    <a:pt x="210446" y="161252"/>
                  </a:lnTo>
                  <a:lnTo>
                    <a:pt x="258686" y="132356"/>
                  </a:lnTo>
                  <a:lnTo>
                    <a:pt x="282216" y="104480"/>
                  </a:lnTo>
                  <a:lnTo>
                    <a:pt x="289990" y="83556"/>
                  </a:lnTo>
                  <a:lnTo>
                    <a:pt x="292521" y="62853"/>
                  </a:lnTo>
                  <a:lnTo>
                    <a:pt x="290564" y="44406"/>
                  </a:lnTo>
                  <a:lnTo>
                    <a:pt x="284147" y="29428"/>
                  </a:lnTo>
                  <a:lnTo>
                    <a:pt x="279848" y="22844"/>
                  </a:lnTo>
                  <a:lnTo>
                    <a:pt x="267673" y="13065"/>
                  </a:lnTo>
                  <a:lnTo>
                    <a:pt x="260543" y="9162"/>
                  </a:lnTo>
                  <a:lnTo>
                    <a:pt x="253941" y="10259"/>
                  </a:lnTo>
                  <a:lnTo>
                    <a:pt x="241675" y="21339"/>
                  </a:lnTo>
                  <a:lnTo>
                    <a:pt x="238588" y="28547"/>
                  </a:lnTo>
                  <a:lnTo>
                    <a:pt x="237625" y="43952"/>
                  </a:lnTo>
                  <a:lnTo>
                    <a:pt x="242280" y="68219"/>
                  </a:lnTo>
                  <a:lnTo>
                    <a:pt x="253933" y="88559"/>
                  </a:lnTo>
                  <a:lnTo>
                    <a:pt x="266326" y="98053"/>
                  </a:lnTo>
                  <a:lnTo>
                    <a:pt x="282004" y="104430"/>
                  </a:lnTo>
                  <a:lnTo>
                    <a:pt x="301300" y="107264"/>
                  </a:lnTo>
                  <a:lnTo>
                    <a:pt x="317272" y="103592"/>
                  </a:lnTo>
                  <a:lnTo>
                    <a:pt x="347009" y="90586"/>
                  </a:lnTo>
                  <a:lnTo>
                    <a:pt x="353190" y="91354"/>
                  </a:lnTo>
                  <a:lnTo>
                    <a:pt x="358237" y="94639"/>
                  </a:lnTo>
                  <a:lnTo>
                    <a:pt x="362525" y="99603"/>
                  </a:lnTo>
                  <a:lnTo>
                    <a:pt x="363534" y="105686"/>
                  </a:lnTo>
                  <a:lnTo>
                    <a:pt x="359724" y="119842"/>
                  </a:lnTo>
                  <a:lnTo>
                    <a:pt x="345910" y="141188"/>
                  </a:lnTo>
                  <a:lnTo>
                    <a:pt x="346910" y="140806"/>
                  </a:lnTo>
                  <a:lnTo>
                    <a:pt x="374364" y="119411"/>
                  </a:lnTo>
                  <a:lnTo>
                    <a:pt x="390118" y="113922"/>
                  </a:lnTo>
                  <a:lnTo>
                    <a:pt x="409446" y="111483"/>
                  </a:lnTo>
                  <a:lnTo>
                    <a:pt x="417929" y="113606"/>
                  </a:lnTo>
                  <a:lnTo>
                    <a:pt x="438702" y="128922"/>
                  </a:lnTo>
                  <a:lnTo>
                    <a:pt x="450764" y="140031"/>
                  </a:lnTo>
                  <a:lnTo>
                    <a:pt x="455644" y="140959"/>
                  </a:lnTo>
                  <a:lnTo>
                    <a:pt x="459823" y="138804"/>
                  </a:lnTo>
                  <a:lnTo>
                    <a:pt x="466930" y="129013"/>
                  </a:lnTo>
                  <a:lnTo>
                    <a:pt x="473171" y="115416"/>
                  </a:lnTo>
                  <a:lnTo>
                    <a:pt x="473356" y="108832"/>
                  </a:lnTo>
                  <a:lnTo>
                    <a:pt x="468631" y="96585"/>
                  </a:lnTo>
                  <a:lnTo>
                    <a:pt x="463857" y="94428"/>
                  </a:lnTo>
                  <a:lnTo>
                    <a:pt x="457902" y="94840"/>
                  </a:lnTo>
                  <a:lnTo>
                    <a:pt x="451157" y="96963"/>
                  </a:lnTo>
                  <a:lnTo>
                    <a:pt x="446661" y="102077"/>
                  </a:lnTo>
                  <a:lnTo>
                    <a:pt x="441665" y="117621"/>
                  </a:lnTo>
                  <a:lnTo>
                    <a:pt x="443106" y="124170"/>
                  </a:lnTo>
                  <a:lnTo>
                    <a:pt x="446841" y="129461"/>
                  </a:lnTo>
                  <a:lnTo>
                    <a:pt x="458387" y="137804"/>
                  </a:lnTo>
                  <a:lnTo>
                    <a:pt x="519383" y="159327"/>
                  </a:lnTo>
                  <a:lnTo>
                    <a:pt x="528203" y="162144"/>
                  </a:lnTo>
                  <a:lnTo>
                    <a:pt x="540468" y="172671"/>
                  </a:lnTo>
                  <a:lnTo>
                    <a:pt x="545033" y="179361"/>
                  </a:lnTo>
                  <a:lnTo>
                    <a:pt x="546227" y="185670"/>
                  </a:lnTo>
                  <a:lnTo>
                    <a:pt x="545174" y="191726"/>
                  </a:lnTo>
                  <a:lnTo>
                    <a:pt x="541847" y="198762"/>
                  </a:lnTo>
                  <a:lnTo>
                    <a:pt x="543450" y="192644"/>
                  </a:lnTo>
                  <a:lnTo>
                    <a:pt x="553968" y="178022"/>
                  </a:lnTo>
                  <a:lnTo>
                    <a:pt x="577630" y="161979"/>
                  </a:lnTo>
                  <a:lnTo>
                    <a:pt x="597569" y="158421"/>
                  </a:lnTo>
                  <a:lnTo>
                    <a:pt x="608064" y="158766"/>
                  </a:lnTo>
                  <a:lnTo>
                    <a:pt x="613211" y="157148"/>
                  </a:lnTo>
                  <a:lnTo>
                    <a:pt x="614793" y="154219"/>
                  </a:lnTo>
                  <a:lnTo>
                    <a:pt x="613999" y="150418"/>
                  </a:lnTo>
                  <a:lnTo>
                    <a:pt x="609771" y="147884"/>
                  </a:lnTo>
                  <a:lnTo>
                    <a:pt x="595211" y="145068"/>
                  </a:lnTo>
                  <a:lnTo>
                    <a:pt x="581344" y="148747"/>
                  </a:lnTo>
                  <a:lnTo>
                    <a:pt x="575057" y="152317"/>
                  </a:lnTo>
                  <a:lnTo>
                    <a:pt x="573640" y="155622"/>
                  </a:lnTo>
                  <a:lnTo>
                    <a:pt x="575469" y="158750"/>
                  </a:lnTo>
                  <a:lnTo>
                    <a:pt x="579462" y="161759"/>
                  </a:lnTo>
                  <a:lnTo>
                    <a:pt x="609669" y="169363"/>
                  </a:lnTo>
                  <a:lnTo>
                    <a:pt x="619821" y="180502"/>
                  </a:lnTo>
                  <a:lnTo>
                    <a:pt x="624747" y="182733"/>
                  </a:lnTo>
                  <a:lnTo>
                    <a:pt x="629880" y="182371"/>
                  </a:lnTo>
                  <a:lnTo>
                    <a:pt x="635152" y="180280"/>
                  </a:lnTo>
                  <a:lnTo>
                    <a:pt x="643474" y="173027"/>
                  </a:lnTo>
                  <a:lnTo>
                    <a:pt x="654015" y="159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933348" y="4518329"/>
              <a:ext cx="136596" cy="324522"/>
            </a:xfrm>
            <a:custGeom>
              <a:avLst/>
              <a:gdLst/>
              <a:ahLst/>
              <a:cxnLst/>
              <a:rect l="0" t="0" r="0" b="0"/>
              <a:pathLst>
                <a:path w="136596" h="324522">
                  <a:moveTo>
                    <a:pt x="53384" y="0"/>
                  </a:moveTo>
                  <a:lnTo>
                    <a:pt x="26253" y="55507"/>
                  </a:lnTo>
                  <a:lnTo>
                    <a:pt x="10221" y="106502"/>
                  </a:lnTo>
                  <a:lnTo>
                    <a:pt x="0" y="162016"/>
                  </a:lnTo>
                  <a:lnTo>
                    <a:pt x="4966" y="220511"/>
                  </a:lnTo>
                  <a:lnTo>
                    <a:pt x="14851" y="263809"/>
                  </a:lnTo>
                  <a:lnTo>
                    <a:pt x="31796" y="290507"/>
                  </a:lnTo>
                  <a:lnTo>
                    <a:pt x="49029" y="302624"/>
                  </a:lnTo>
                  <a:lnTo>
                    <a:pt x="104929" y="320131"/>
                  </a:lnTo>
                  <a:lnTo>
                    <a:pt x="136595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54888" y="4634824"/>
              <a:ext cx="222787" cy="266274"/>
            </a:xfrm>
            <a:custGeom>
              <a:avLst/>
              <a:gdLst/>
              <a:ahLst/>
              <a:cxnLst/>
              <a:rect l="0" t="0" r="0" b="0"/>
              <a:pathLst>
                <a:path w="222787" h="266274">
                  <a:moveTo>
                    <a:pt x="73007" y="0"/>
                  </a:moveTo>
                  <a:lnTo>
                    <a:pt x="59721" y="15135"/>
                  </a:lnTo>
                  <a:lnTo>
                    <a:pt x="23642" y="74807"/>
                  </a:lnTo>
                  <a:lnTo>
                    <a:pt x="7645" y="132298"/>
                  </a:lnTo>
                  <a:lnTo>
                    <a:pt x="0" y="184027"/>
                  </a:lnTo>
                  <a:lnTo>
                    <a:pt x="2146" y="190178"/>
                  </a:lnTo>
                  <a:lnTo>
                    <a:pt x="6351" y="192429"/>
                  </a:lnTo>
                  <a:lnTo>
                    <a:pt x="11927" y="192081"/>
                  </a:lnTo>
                  <a:lnTo>
                    <a:pt x="17494" y="188150"/>
                  </a:lnTo>
                  <a:lnTo>
                    <a:pt x="45265" y="145118"/>
                  </a:lnTo>
                  <a:lnTo>
                    <a:pt x="57493" y="117579"/>
                  </a:lnTo>
                  <a:lnTo>
                    <a:pt x="62664" y="112595"/>
                  </a:lnTo>
                  <a:lnTo>
                    <a:pt x="68886" y="110196"/>
                  </a:lnTo>
                  <a:lnTo>
                    <a:pt x="75808" y="109522"/>
                  </a:lnTo>
                  <a:lnTo>
                    <a:pt x="80421" y="113695"/>
                  </a:lnTo>
                  <a:lnTo>
                    <a:pt x="85548" y="130660"/>
                  </a:lnTo>
                  <a:lnTo>
                    <a:pt x="91575" y="183467"/>
                  </a:lnTo>
                  <a:lnTo>
                    <a:pt x="96977" y="203583"/>
                  </a:lnTo>
                  <a:lnTo>
                    <a:pt x="105541" y="218687"/>
                  </a:lnTo>
                  <a:lnTo>
                    <a:pt x="111339" y="222530"/>
                  </a:lnTo>
                  <a:lnTo>
                    <a:pt x="125177" y="224334"/>
                  </a:lnTo>
                  <a:lnTo>
                    <a:pt x="138107" y="219589"/>
                  </a:lnTo>
                  <a:lnTo>
                    <a:pt x="161474" y="201475"/>
                  </a:lnTo>
                  <a:lnTo>
                    <a:pt x="173904" y="181122"/>
                  </a:lnTo>
                  <a:lnTo>
                    <a:pt x="179025" y="153107"/>
                  </a:lnTo>
                  <a:lnTo>
                    <a:pt x="176970" y="147375"/>
                  </a:lnTo>
                  <a:lnTo>
                    <a:pt x="172826" y="144478"/>
                  </a:lnTo>
                  <a:lnTo>
                    <a:pt x="167290" y="143471"/>
                  </a:lnTo>
                  <a:lnTo>
                    <a:pt x="161750" y="145574"/>
                  </a:lnTo>
                  <a:lnTo>
                    <a:pt x="150663" y="155306"/>
                  </a:lnTo>
                  <a:lnTo>
                    <a:pt x="144504" y="173808"/>
                  </a:lnTo>
                  <a:lnTo>
                    <a:pt x="142861" y="185214"/>
                  </a:lnTo>
                  <a:lnTo>
                    <a:pt x="148433" y="207749"/>
                  </a:lnTo>
                  <a:lnTo>
                    <a:pt x="160154" y="228244"/>
                  </a:lnTo>
                  <a:lnTo>
                    <a:pt x="174609" y="243515"/>
                  </a:lnTo>
                  <a:lnTo>
                    <a:pt x="222786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467435" y="4809308"/>
              <a:ext cx="126735" cy="100648"/>
            </a:xfrm>
            <a:custGeom>
              <a:avLst/>
              <a:gdLst/>
              <a:ahLst/>
              <a:cxnLst/>
              <a:rect l="0" t="0" r="0" b="0"/>
              <a:pathLst>
                <a:path w="126735" h="100648">
                  <a:moveTo>
                    <a:pt x="85128" y="58505"/>
                  </a:moveTo>
                  <a:lnTo>
                    <a:pt x="69129" y="23760"/>
                  </a:lnTo>
                  <a:lnTo>
                    <a:pt x="53987" y="4242"/>
                  </a:lnTo>
                  <a:lnTo>
                    <a:pt x="46801" y="1065"/>
                  </a:lnTo>
                  <a:lnTo>
                    <a:pt x="28954" y="0"/>
                  </a:lnTo>
                  <a:lnTo>
                    <a:pt x="21791" y="2860"/>
                  </a:lnTo>
                  <a:lnTo>
                    <a:pt x="11367" y="13434"/>
                  </a:lnTo>
                  <a:lnTo>
                    <a:pt x="300" y="39398"/>
                  </a:lnTo>
                  <a:lnTo>
                    <a:pt x="0" y="74931"/>
                  </a:lnTo>
                  <a:lnTo>
                    <a:pt x="3413" y="84248"/>
                  </a:lnTo>
                  <a:lnTo>
                    <a:pt x="14602" y="97067"/>
                  </a:lnTo>
                  <a:lnTo>
                    <a:pt x="21469" y="99931"/>
                  </a:lnTo>
                  <a:lnTo>
                    <a:pt x="36495" y="100647"/>
                  </a:lnTo>
                  <a:lnTo>
                    <a:pt x="49953" y="95418"/>
                  </a:lnTo>
                  <a:lnTo>
                    <a:pt x="56131" y="91435"/>
                  </a:lnTo>
                  <a:lnTo>
                    <a:pt x="65461" y="79613"/>
                  </a:lnTo>
                  <a:lnTo>
                    <a:pt x="69243" y="72577"/>
                  </a:lnTo>
                  <a:lnTo>
                    <a:pt x="73614" y="69736"/>
                  </a:lnTo>
                  <a:lnTo>
                    <a:pt x="78376" y="69690"/>
                  </a:lnTo>
                  <a:lnTo>
                    <a:pt x="83401" y="71509"/>
                  </a:lnTo>
                  <a:lnTo>
                    <a:pt x="89524" y="69948"/>
                  </a:lnTo>
                  <a:lnTo>
                    <a:pt x="103723" y="60817"/>
                  </a:lnTo>
                  <a:lnTo>
                    <a:pt x="126734" y="335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627625" y="4584898"/>
              <a:ext cx="99681" cy="415111"/>
            </a:xfrm>
            <a:custGeom>
              <a:avLst/>
              <a:gdLst/>
              <a:ahLst/>
              <a:cxnLst/>
              <a:rect l="0" t="0" r="0" b="0"/>
              <a:pathLst>
                <a:path w="99681" h="415111">
                  <a:moveTo>
                    <a:pt x="66396" y="0"/>
                  </a:moveTo>
                  <a:lnTo>
                    <a:pt x="48316" y="20854"/>
                  </a:lnTo>
                  <a:lnTo>
                    <a:pt x="25032" y="82888"/>
                  </a:lnTo>
                  <a:lnTo>
                    <a:pt x="13743" y="134100"/>
                  </a:lnTo>
                  <a:lnTo>
                    <a:pt x="8329" y="186609"/>
                  </a:lnTo>
                  <a:lnTo>
                    <a:pt x="1130" y="243820"/>
                  </a:lnTo>
                  <a:lnTo>
                    <a:pt x="0" y="299522"/>
                  </a:lnTo>
                  <a:lnTo>
                    <a:pt x="6493" y="351157"/>
                  </a:lnTo>
                  <a:lnTo>
                    <a:pt x="15876" y="390352"/>
                  </a:lnTo>
                  <a:lnTo>
                    <a:pt x="28225" y="408020"/>
                  </a:lnTo>
                  <a:lnTo>
                    <a:pt x="37251" y="412546"/>
                  </a:lnTo>
                  <a:lnTo>
                    <a:pt x="59606" y="415110"/>
                  </a:lnTo>
                  <a:lnTo>
                    <a:pt x="77555" y="410703"/>
                  </a:lnTo>
                  <a:lnTo>
                    <a:pt x="9968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724734" y="4709713"/>
              <a:ext cx="168993" cy="243042"/>
            </a:xfrm>
            <a:custGeom>
              <a:avLst/>
              <a:gdLst/>
              <a:ahLst/>
              <a:cxnLst/>
              <a:rect l="0" t="0" r="0" b="0"/>
              <a:pathLst>
                <a:path w="168993" h="243042">
                  <a:moveTo>
                    <a:pt x="110745" y="0"/>
                  </a:moveTo>
                  <a:lnTo>
                    <a:pt x="101910" y="8835"/>
                  </a:lnTo>
                  <a:lnTo>
                    <a:pt x="91999" y="31999"/>
                  </a:lnTo>
                  <a:lnTo>
                    <a:pt x="81291" y="90114"/>
                  </a:lnTo>
                  <a:lnTo>
                    <a:pt x="73548" y="147218"/>
                  </a:lnTo>
                  <a:lnTo>
                    <a:pt x="60669" y="200099"/>
                  </a:lnTo>
                  <a:lnTo>
                    <a:pt x="49694" y="239745"/>
                  </a:lnTo>
                  <a:lnTo>
                    <a:pt x="45081" y="243041"/>
                  </a:lnTo>
                  <a:lnTo>
                    <a:pt x="39233" y="242464"/>
                  </a:lnTo>
                  <a:lnTo>
                    <a:pt x="32560" y="239306"/>
                  </a:lnTo>
                  <a:lnTo>
                    <a:pt x="22680" y="223470"/>
                  </a:lnTo>
                  <a:lnTo>
                    <a:pt x="5802" y="169037"/>
                  </a:lnTo>
                  <a:lnTo>
                    <a:pt x="0" y="146936"/>
                  </a:lnTo>
                  <a:lnTo>
                    <a:pt x="858" y="140487"/>
                  </a:lnTo>
                  <a:lnTo>
                    <a:pt x="4202" y="137112"/>
                  </a:lnTo>
                  <a:lnTo>
                    <a:pt x="9207" y="135787"/>
                  </a:lnTo>
                  <a:lnTo>
                    <a:pt x="61915" y="136117"/>
                  </a:lnTo>
                  <a:lnTo>
                    <a:pt x="108564" y="119515"/>
                  </a:lnTo>
                  <a:lnTo>
                    <a:pt x="144102" y="99207"/>
                  </a:lnTo>
                  <a:lnTo>
                    <a:pt x="168992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865062" y="4701392"/>
              <a:ext cx="63531" cy="407733"/>
            </a:xfrm>
            <a:custGeom>
              <a:avLst/>
              <a:gdLst/>
              <a:ahLst/>
              <a:cxnLst/>
              <a:rect l="0" t="0" r="0" b="0"/>
              <a:pathLst>
                <a:path w="63531" h="407733">
                  <a:moveTo>
                    <a:pt x="45307" y="0"/>
                  </a:moveTo>
                  <a:lnTo>
                    <a:pt x="31114" y="55866"/>
                  </a:lnTo>
                  <a:lnTo>
                    <a:pt x="20279" y="111265"/>
                  </a:lnTo>
                  <a:lnTo>
                    <a:pt x="9236" y="170935"/>
                  </a:lnTo>
                  <a:lnTo>
                    <a:pt x="0" y="213952"/>
                  </a:lnTo>
                  <a:lnTo>
                    <a:pt x="1440" y="231925"/>
                  </a:lnTo>
                  <a:lnTo>
                    <a:pt x="4967" y="236903"/>
                  </a:lnTo>
                  <a:lnTo>
                    <a:pt x="10093" y="239297"/>
                  </a:lnTo>
                  <a:lnTo>
                    <a:pt x="42665" y="245330"/>
                  </a:lnTo>
                  <a:lnTo>
                    <a:pt x="50017" y="249538"/>
                  </a:lnTo>
                  <a:lnTo>
                    <a:pt x="60652" y="261609"/>
                  </a:lnTo>
                  <a:lnTo>
                    <a:pt x="63530" y="281151"/>
                  </a:lnTo>
                  <a:lnTo>
                    <a:pt x="55514" y="343876"/>
                  </a:lnTo>
                  <a:lnTo>
                    <a:pt x="45132" y="385599"/>
                  </a:lnTo>
                  <a:lnTo>
                    <a:pt x="36986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577399" y="5025913"/>
              <a:ext cx="126419" cy="232991"/>
            </a:xfrm>
            <a:custGeom>
              <a:avLst/>
              <a:gdLst/>
              <a:ahLst/>
              <a:cxnLst/>
              <a:rect l="0" t="0" r="0" b="0"/>
              <a:pathLst>
                <a:path w="126419" h="232991">
                  <a:moveTo>
                    <a:pt x="126418" y="0"/>
                  </a:moveTo>
                  <a:lnTo>
                    <a:pt x="63320" y="43538"/>
                  </a:lnTo>
                  <a:lnTo>
                    <a:pt x="28175" y="76196"/>
                  </a:lnTo>
                  <a:lnTo>
                    <a:pt x="9373" y="106609"/>
                  </a:lnTo>
                  <a:lnTo>
                    <a:pt x="1049" y="128127"/>
                  </a:lnTo>
                  <a:lnTo>
                    <a:pt x="0" y="161033"/>
                  </a:lnTo>
                  <a:lnTo>
                    <a:pt x="9962" y="194205"/>
                  </a:lnTo>
                  <a:lnTo>
                    <a:pt x="21960" y="211437"/>
                  </a:lnTo>
                  <a:lnTo>
                    <a:pt x="29042" y="218622"/>
                  </a:lnTo>
                  <a:lnTo>
                    <a:pt x="46774" y="226604"/>
                  </a:lnTo>
                  <a:lnTo>
                    <a:pt x="93133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674650" y="5159050"/>
              <a:ext cx="203910" cy="163272"/>
            </a:xfrm>
            <a:custGeom>
              <a:avLst/>
              <a:gdLst/>
              <a:ahLst/>
              <a:cxnLst/>
              <a:rect l="0" t="0" r="0" b="0"/>
              <a:pathLst>
                <a:path w="203910" h="163272">
                  <a:moveTo>
                    <a:pt x="87414" y="0"/>
                  </a:moveTo>
                  <a:lnTo>
                    <a:pt x="82996" y="13252"/>
                  </a:lnTo>
                  <a:lnTo>
                    <a:pt x="78921" y="16231"/>
                  </a:lnTo>
                  <a:lnTo>
                    <a:pt x="73432" y="17293"/>
                  </a:lnTo>
                  <a:lnTo>
                    <a:pt x="66998" y="17076"/>
                  </a:lnTo>
                  <a:lnTo>
                    <a:pt x="44691" y="25605"/>
                  </a:lnTo>
                  <a:lnTo>
                    <a:pt x="24931" y="44261"/>
                  </a:lnTo>
                  <a:lnTo>
                    <a:pt x="7366" y="67355"/>
                  </a:lnTo>
                  <a:lnTo>
                    <a:pt x="986" y="88491"/>
                  </a:lnTo>
                  <a:lnTo>
                    <a:pt x="0" y="110521"/>
                  </a:lnTo>
                  <a:lnTo>
                    <a:pt x="5725" y="126475"/>
                  </a:lnTo>
                  <a:lnTo>
                    <a:pt x="10765" y="130545"/>
                  </a:lnTo>
                  <a:lnTo>
                    <a:pt x="16899" y="132334"/>
                  </a:lnTo>
                  <a:lnTo>
                    <a:pt x="23762" y="132601"/>
                  </a:lnTo>
                  <a:lnTo>
                    <a:pt x="36318" y="127968"/>
                  </a:lnTo>
                  <a:lnTo>
                    <a:pt x="63863" y="105509"/>
                  </a:lnTo>
                  <a:lnTo>
                    <a:pt x="88446" y="74363"/>
                  </a:lnTo>
                  <a:lnTo>
                    <a:pt x="96501" y="58013"/>
                  </a:lnTo>
                  <a:lnTo>
                    <a:pt x="99945" y="55317"/>
                  </a:lnTo>
                  <a:lnTo>
                    <a:pt x="103164" y="56294"/>
                  </a:lnTo>
                  <a:lnTo>
                    <a:pt x="106235" y="59719"/>
                  </a:lnTo>
                  <a:lnTo>
                    <a:pt x="110557" y="86626"/>
                  </a:lnTo>
                  <a:lnTo>
                    <a:pt x="111838" y="119458"/>
                  </a:lnTo>
                  <a:lnTo>
                    <a:pt x="114792" y="127716"/>
                  </a:lnTo>
                  <a:lnTo>
                    <a:pt x="125469" y="139357"/>
                  </a:lnTo>
                  <a:lnTo>
                    <a:pt x="131275" y="140982"/>
                  </a:lnTo>
                  <a:lnTo>
                    <a:pt x="136995" y="140216"/>
                  </a:lnTo>
                  <a:lnTo>
                    <a:pt x="163879" y="130118"/>
                  </a:lnTo>
                  <a:lnTo>
                    <a:pt x="169826" y="131124"/>
                  </a:lnTo>
                  <a:lnTo>
                    <a:pt x="174714" y="134569"/>
                  </a:lnTo>
                  <a:lnTo>
                    <a:pt x="182612" y="145792"/>
                  </a:lnTo>
                  <a:lnTo>
                    <a:pt x="189204" y="160026"/>
                  </a:lnTo>
                  <a:lnTo>
                    <a:pt x="192257" y="163083"/>
                  </a:lnTo>
                  <a:lnTo>
                    <a:pt x="195216" y="163271"/>
                  </a:lnTo>
                  <a:lnTo>
                    <a:pt x="20390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84600" y="5008489"/>
              <a:ext cx="206803" cy="296853"/>
            </a:xfrm>
            <a:custGeom>
              <a:avLst/>
              <a:gdLst/>
              <a:ahLst/>
              <a:cxnLst/>
              <a:rect l="0" t="0" r="0" b="0"/>
              <a:pathLst>
                <a:path w="206803" h="296853">
                  <a:moveTo>
                    <a:pt x="93811" y="233771"/>
                  </a:moveTo>
                  <a:lnTo>
                    <a:pt x="98228" y="220519"/>
                  </a:lnTo>
                  <a:lnTo>
                    <a:pt x="97680" y="214767"/>
                  </a:lnTo>
                  <a:lnTo>
                    <a:pt x="92140" y="203444"/>
                  </a:lnTo>
                  <a:lnTo>
                    <a:pt x="86225" y="200609"/>
                  </a:lnTo>
                  <a:lnTo>
                    <a:pt x="69791" y="199925"/>
                  </a:lnTo>
                  <a:lnTo>
                    <a:pt x="39747" y="209155"/>
                  </a:lnTo>
                  <a:lnTo>
                    <a:pt x="23246" y="220982"/>
                  </a:lnTo>
                  <a:lnTo>
                    <a:pt x="10673" y="235484"/>
                  </a:lnTo>
                  <a:lnTo>
                    <a:pt x="2004" y="251174"/>
                  </a:lnTo>
                  <a:lnTo>
                    <a:pt x="0" y="267394"/>
                  </a:lnTo>
                  <a:lnTo>
                    <a:pt x="759" y="275602"/>
                  </a:lnTo>
                  <a:lnTo>
                    <a:pt x="4040" y="281999"/>
                  </a:lnTo>
                  <a:lnTo>
                    <a:pt x="15081" y="291572"/>
                  </a:lnTo>
                  <a:lnTo>
                    <a:pt x="21908" y="292646"/>
                  </a:lnTo>
                  <a:lnTo>
                    <a:pt x="36891" y="288907"/>
                  </a:lnTo>
                  <a:lnTo>
                    <a:pt x="56503" y="276407"/>
                  </a:lnTo>
                  <a:lnTo>
                    <a:pt x="78442" y="252157"/>
                  </a:lnTo>
                  <a:lnTo>
                    <a:pt x="108461" y="193476"/>
                  </a:lnTo>
                  <a:lnTo>
                    <a:pt x="129451" y="130773"/>
                  </a:lnTo>
                  <a:lnTo>
                    <a:pt x="146474" y="68962"/>
                  </a:lnTo>
                  <a:lnTo>
                    <a:pt x="157909" y="21026"/>
                  </a:lnTo>
                  <a:lnTo>
                    <a:pt x="158733" y="8731"/>
                  </a:lnTo>
                  <a:lnTo>
                    <a:pt x="156508" y="2383"/>
                  </a:lnTo>
                  <a:lnTo>
                    <a:pt x="152252" y="0"/>
                  </a:lnTo>
                  <a:lnTo>
                    <a:pt x="146639" y="261"/>
                  </a:lnTo>
                  <a:lnTo>
                    <a:pt x="141974" y="5982"/>
                  </a:lnTo>
                  <a:lnTo>
                    <a:pt x="121880" y="66905"/>
                  </a:lnTo>
                  <a:lnTo>
                    <a:pt x="112984" y="116812"/>
                  </a:lnTo>
                  <a:lnTo>
                    <a:pt x="111203" y="167066"/>
                  </a:lnTo>
                  <a:lnTo>
                    <a:pt x="115019" y="224910"/>
                  </a:lnTo>
                  <a:lnTo>
                    <a:pt x="124502" y="244010"/>
                  </a:lnTo>
                  <a:lnTo>
                    <a:pt x="130913" y="251692"/>
                  </a:lnTo>
                  <a:lnTo>
                    <a:pt x="138886" y="255889"/>
                  </a:lnTo>
                  <a:lnTo>
                    <a:pt x="157607" y="258086"/>
                  </a:lnTo>
                  <a:lnTo>
                    <a:pt x="173324" y="253515"/>
                  </a:lnTo>
                  <a:lnTo>
                    <a:pt x="198480" y="235514"/>
                  </a:lnTo>
                  <a:lnTo>
                    <a:pt x="202422" y="236782"/>
                  </a:lnTo>
                  <a:lnTo>
                    <a:pt x="205050" y="242251"/>
                  </a:lnTo>
                  <a:lnTo>
                    <a:pt x="206802" y="250519"/>
                  </a:lnTo>
                  <a:lnTo>
                    <a:pt x="206121" y="257880"/>
                  </a:lnTo>
                  <a:lnTo>
                    <a:pt x="190207" y="296495"/>
                  </a:lnTo>
                  <a:lnTo>
                    <a:pt x="190434" y="296852"/>
                  </a:lnTo>
                  <a:lnTo>
                    <a:pt x="193664" y="2920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144832" y="5059197"/>
              <a:ext cx="58248" cy="24965"/>
            </a:xfrm>
            <a:custGeom>
              <a:avLst/>
              <a:gdLst/>
              <a:ahLst/>
              <a:cxnLst/>
              <a:rect l="0" t="0" r="0" b="0"/>
              <a:pathLst>
                <a:path w="58248" h="24965">
                  <a:moveTo>
                    <a:pt x="0" y="24964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198704" y="5017592"/>
              <a:ext cx="95908" cy="282917"/>
            </a:xfrm>
            <a:custGeom>
              <a:avLst/>
              <a:gdLst/>
              <a:ahLst/>
              <a:cxnLst/>
              <a:rect l="0" t="0" r="0" b="0"/>
              <a:pathLst>
                <a:path w="95908" h="282917">
                  <a:moveTo>
                    <a:pt x="79265" y="0"/>
                  </a:moveTo>
                  <a:lnTo>
                    <a:pt x="64148" y="56773"/>
                  </a:lnTo>
                  <a:lnTo>
                    <a:pt x="41175" y="115513"/>
                  </a:lnTo>
                  <a:lnTo>
                    <a:pt x="26662" y="166806"/>
                  </a:lnTo>
                  <a:lnTo>
                    <a:pt x="12710" y="228474"/>
                  </a:lnTo>
                  <a:lnTo>
                    <a:pt x="9932" y="238300"/>
                  </a:lnTo>
                  <a:lnTo>
                    <a:pt x="8080" y="241153"/>
                  </a:lnTo>
                  <a:lnTo>
                    <a:pt x="6845" y="239357"/>
                  </a:lnTo>
                  <a:lnTo>
                    <a:pt x="4520" y="179201"/>
                  </a:lnTo>
                  <a:lnTo>
                    <a:pt x="0" y="146683"/>
                  </a:lnTo>
                  <a:lnTo>
                    <a:pt x="2383" y="140319"/>
                  </a:lnTo>
                  <a:lnTo>
                    <a:pt x="7670" y="137000"/>
                  </a:lnTo>
                  <a:lnTo>
                    <a:pt x="14893" y="135712"/>
                  </a:lnTo>
                  <a:lnTo>
                    <a:pt x="30315" y="139213"/>
                  </a:lnTo>
                  <a:lnTo>
                    <a:pt x="38310" y="142735"/>
                  </a:lnTo>
                  <a:lnTo>
                    <a:pt x="52126" y="156510"/>
                  </a:lnTo>
                  <a:lnTo>
                    <a:pt x="63505" y="175884"/>
                  </a:lnTo>
                  <a:lnTo>
                    <a:pt x="75877" y="223524"/>
                  </a:lnTo>
                  <a:lnTo>
                    <a:pt x="83013" y="268821"/>
                  </a:lnTo>
                  <a:lnTo>
                    <a:pt x="85462" y="275369"/>
                  </a:lnTo>
                  <a:lnTo>
                    <a:pt x="88019" y="278809"/>
                  </a:lnTo>
                  <a:lnTo>
                    <a:pt x="95907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333579" y="5105897"/>
              <a:ext cx="229343" cy="252859"/>
            </a:xfrm>
            <a:custGeom>
              <a:avLst/>
              <a:gdLst/>
              <a:ahLst/>
              <a:cxnLst/>
              <a:rect l="0" t="0" r="0" b="0"/>
              <a:pathLst>
                <a:path w="229343" h="252859">
                  <a:moveTo>
                    <a:pt x="19280" y="3227"/>
                  </a:moveTo>
                  <a:lnTo>
                    <a:pt x="26847" y="22231"/>
                  </a:lnTo>
                  <a:lnTo>
                    <a:pt x="66619" y="67005"/>
                  </a:lnTo>
                  <a:lnTo>
                    <a:pt x="68406" y="72558"/>
                  </a:lnTo>
                  <a:lnTo>
                    <a:pt x="67748" y="78109"/>
                  </a:lnTo>
                  <a:lnTo>
                    <a:pt x="65460" y="83659"/>
                  </a:lnTo>
                  <a:lnTo>
                    <a:pt x="55522" y="92290"/>
                  </a:lnTo>
                  <a:lnTo>
                    <a:pt x="30958" y="109783"/>
                  </a:lnTo>
                  <a:lnTo>
                    <a:pt x="9224" y="137688"/>
                  </a:lnTo>
                  <a:lnTo>
                    <a:pt x="1559" y="153594"/>
                  </a:lnTo>
                  <a:lnTo>
                    <a:pt x="0" y="169909"/>
                  </a:lnTo>
                  <a:lnTo>
                    <a:pt x="3315" y="185482"/>
                  </a:lnTo>
                  <a:lnTo>
                    <a:pt x="10951" y="198566"/>
                  </a:lnTo>
                  <a:lnTo>
                    <a:pt x="22975" y="208080"/>
                  </a:lnTo>
                  <a:lnTo>
                    <a:pt x="30063" y="211911"/>
                  </a:lnTo>
                  <a:lnTo>
                    <a:pt x="45337" y="213703"/>
                  </a:lnTo>
                  <a:lnTo>
                    <a:pt x="53293" y="212886"/>
                  </a:lnTo>
                  <a:lnTo>
                    <a:pt x="60447" y="208644"/>
                  </a:lnTo>
                  <a:lnTo>
                    <a:pt x="73325" y="194067"/>
                  </a:lnTo>
                  <a:lnTo>
                    <a:pt x="90972" y="160652"/>
                  </a:lnTo>
                  <a:lnTo>
                    <a:pt x="100215" y="107021"/>
                  </a:lnTo>
                  <a:lnTo>
                    <a:pt x="99575" y="48898"/>
                  </a:lnTo>
                  <a:lnTo>
                    <a:pt x="91011" y="1160"/>
                  </a:lnTo>
                  <a:lnTo>
                    <a:pt x="92988" y="0"/>
                  </a:lnTo>
                  <a:lnTo>
                    <a:pt x="96155" y="1075"/>
                  </a:lnTo>
                  <a:lnTo>
                    <a:pt x="119318" y="34168"/>
                  </a:lnTo>
                  <a:lnTo>
                    <a:pt x="146247" y="94621"/>
                  </a:lnTo>
                  <a:lnTo>
                    <a:pt x="171471" y="152998"/>
                  </a:lnTo>
                  <a:lnTo>
                    <a:pt x="173441" y="154849"/>
                  </a:lnTo>
                  <a:lnTo>
                    <a:pt x="174754" y="152386"/>
                  </a:lnTo>
                  <a:lnTo>
                    <a:pt x="178061" y="140711"/>
                  </a:lnTo>
                  <a:lnTo>
                    <a:pt x="185695" y="126276"/>
                  </a:lnTo>
                  <a:lnTo>
                    <a:pt x="191244" y="122242"/>
                  </a:lnTo>
                  <a:lnTo>
                    <a:pt x="197718" y="120477"/>
                  </a:lnTo>
                  <a:lnTo>
                    <a:pt x="204806" y="120225"/>
                  </a:lnTo>
                  <a:lnTo>
                    <a:pt x="210457" y="122831"/>
                  </a:lnTo>
                  <a:lnTo>
                    <a:pt x="219201" y="133123"/>
                  </a:lnTo>
                  <a:lnTo>
                    <a:pt x="229322" y="158929"/>
                  </a:lnTo>
                  <a:lnTo>
                    <a:pt x="229342" y="189996"/>
                  </a:lnTo>
                  <a:lnTo>
                    <a:pt x="218984" y="2528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7658" y="4202130"/>
            <a:ext cx="7397412" cy="1214890"/>
            <a:chOff x="457658" y="4202130"/>
            <a:chExt cx="7397412" cy="1214890"/>
          </a:xfrm>
        </p:grpSpPr>
        <p:sp>
          <p:nvSpPr>
            <p:cNvPr id="66" name="Freeform 65"/>
            <p:cNvSpPr/>
            <p:nvPr/>
          </p:nvSpPr>
          <p:spPr>
            <a:xfrm>
              <a:off x="457658" y="4202130"/>
              <a:ext cx="307879" cy="505837"/>
            </a:xfrm>
            <a:custGeom>
              <a:avLst/>
              <a:gdLst/>
              <a:ahLst/>
              <a:cxnLst/>
              <a:rect l="0" t="0" r="0" b="0"/>
              <a:pathLst>
                <a:path w="307879" h="505837">
                  <a:moveTo>
                    <a:pt x="0" y="0"/>
                  </a:moveTo>
                  <a:lnTo>
                    <a:pt x="4417" y="53491"/>
                  </a:lnTo>
                  <a:lnTo>
                    <a:pt x="14193" y="104802"/>
                  </a:lnTo>
                  <a:lnTo>
                    <a:pt x="25027" y="167398"/>
                  </a:lnTo>
                  <a:lnTo>
                    <a:pt x="30837" y="219102"/>
                  </a:lnTo>
                  <a:lnTo>
                    <a:pt x="32559" y="272945"/>
                  </a:lnTo>
                  <a:lnTo>
                    <a:pt x="33141" y="332002"/>
                  </a:lnTo>
                  <a:lnTo>
                    <a:pt x="33256" y="390718"/>
                  </a:lnTo>
                  <a:lnTo>
                    <a:pt x="33278" y="444777"/>
                  </a:lnTo>
                  <a:lnTo>
                    <a:pt x="33283" y="499492"/>
                  </a:lnTo>
                  <a:lnTo>
                    <a:pt x="36057" y="504963"/>
                  </a:lnTo>
                  <a:lnTo>
                    <a:pt x="40680" y="505836"/>
                  </a:lnTo>
                  <a:lnTo>
                    <a:pt x="46536" y="503645"/>
                  </a:lnTo>
                  <a:lnTo>
                    <a:pt x="50439" y="498486"/>
                  </a:lnTo>
                  <a:lnTo>
                    <a:pt x="66842" y="438585"/>
                  </a:lnTo>
                  <a:lnTo>
                    <a:pt x="80472" y="385221"/>
                  </a:lnTo>
                  <a:lnTo>
                    <a:pt x="94310" y="325608"/>
                  </a:lnTo>
                  <a:lnTo>
                    <a:pt x="108174" y="269247"/>
                  </a:lnTo>
                  <a:lnTo>
                    <a:pt x="118229" y="210022"/>
                  </a:lnTo>
                  <a:lnTo>
                    <a:pt x="127932" y="175136"/>
                  </a:lnTo>
                  <a:lnTo>
                    <a:pt x="131516" y="171306"/>
                  </a:lnTo>
                  <a:lnTo>
                    <a:pt x="135754" y="170602"/>
                  </a:lnTo>
                  <a:lnTo>
                    <a:pt x="140429" y="171982"/>
                  </a:lnTo>
                  <a:lnTo>
                    <a:pt x="143546" y="178449"/>
                  </a:lnTo>
                  <a:lnTo>
                    <a:pt x="148958" y="235155"/>
                  </a:lnTo>
                  <a:lnTo>
                    <a:pt x="156871" y="295113"/>
                  </a:lnTo>
                  <a:lnTo>
                    <a:pt x="157938" y="349629"/>
                  </a:lnTo>
                  <a:lnTo>
                    <a:pt x="163797" y="401107"/>
                  </a:lnTo>
                  <a:lnTo>
                    <a:pt x="170492" y="462366"/>
                  </a:lnTo>
                  <a:lnTo>
                    <a:pt x="174683" y="466344"/>
                  </a:lnTo>
                  <a:lnTo>
                    <a:pt x="180250" y="466222"/>
                  </a:lnTo>
                  <a:lnTo>
                    <a:pt x="186735" y="463367"/>
                  </a:lnTo>
                  <a:lnTo>
                    <a:pt x="196406" y="452798"/>
                  </a:lnTo>
                  <a:lnTo>
                    <a:pt x="210148" y="418996"/>
                  </a:lnTo>
                  <a:lnTo>
                    <a:pt x="224582" y="356731"/>
                  </a:lnTo>
                  <a:lnTo>
                    <a:pt x="235746" y="302119"/>
                  </a:lnTo>
                  <a:lnTo>
                    <a:pt x="247779" y="246815"/>
                  </a:lnTo>
                  <a:lnTo>
                    <a:pt x="264538" y="193841"/>
                  </a:lnTo>
                  <a:lnTo>
                    <a:pt x="279913" y="141027"/>
                  </a:lnTo>
                  <a:lnTo>
                    <a:pt x="285587" y="116611"/>
                  </a:lnTo>
                  <a:lnTo>
                    <a:pt x="288395" y="111949"/>
                  </a:lnTo>
                  <a:lnTo>
                    <a:pt x="291191" y="112540"/>
                  </a:lnTo>
                  <a:lnTo>
                    <a:pt x="293980" y="116632"/>
                  </a:lnTo>
                  <a:lnTo>
                    <a:pt x="307878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85186" y="4580856"/>
              <a:ext cx="155093" cy="113356"/>
            </a:xfrm>
            <a:custGeom>
              <a:avLst/>
              <a:gdLst/>
              <a:ahLst/>
              <a:cxnLst/>
              <a:rect l="0" t="0" r="0" b="0"/>
              <a:pathLst>
                <a:path w="155093" h="113356">
                  <a:moveTo>
                    <a:pt x="155092" y="62289"/>
                  </a:moveTo>
                  <a:lnTo>
                    <a:pt x="115972" y="8026"/>
                  </a:lnTo>
                  <a:lnTo>
                    <a:pt x="97641" y="1190"/>
                  </a:lnTo>
                  <a:lnTo>
                    <a:pt x="75934" y="0"/>
                  </a:lnTo>
                  <a:lnTo>
                    <a:pt x="57041" y="5635"/>
                  </a:lnTo>
                  <a:lnTo>
                    <a:pt x="26393" y="23621"/>
                  </a:lnTo>
                  <a:lnTo>
                    <a:pt x="12217" y="38631"/>
                  </a:lnTo>
                  <a:lnTo>
                    <a:pt x="3759" y="55473"/>
                  </a:lnTo>
                  <a:lnTo>
                    <a:pt x="0" y="75285"/>
                  </a:lnTo>
                  <a:lnTo>
                    <a:pt x="3260" y="91487"/>
                  </a:lnTo>
                  <a:lnTo>
                    <a:pt x="6718" y="98397"/>
                  </a:lnTo>
                  <a:lnTo>
                    <a:pt x="17957" y="108539"/>
                  </a:lnTo>
                  <a:lnTo>
                    <a:pt x="24837" y="112538"/>
                  </a:lnTo>
                  <a:lnTo>
                    <a:pt x="32198" y="113355"/>
                  </a:lnTo>
                  <a:lnTo>
                    <a:pt x="47773" y="109332"/>
                  </a:lnTo>
                  <a:lnTo>
                    <a:pt x="53960" y="103821"/>
                  </a:lnTo>
                  <a:lnTo>
                    <a:pt x="67085" y="78396"/>
                  </a:lnTo>
                  <a:lnTo>
                    <a:pt x="80203" y="373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30108" y="4301982"/>
              <a:ext cx="176740" cy="495704"/>
            </a:xfrm>
            <a:custGeom>
              <a:avLst/>
              <a:gdLst/>
              <a:ahLst/>
              <a:cxnLst/>
              <a:rect l="0" t="0" r="0" b="0"/>
              <a:pathLst>
                <a:path w="176740" h="495704">
                  <a:moveTo>
                    <a:pt x="110170" y="0"/>
                  </a:moveTo>
                  <a:lnTo>
                    <a:pt x="105753" y="57909"/>
                  </a:lnTo>
                  <a:lnTo>
                    <a:pt x="90259" y="115298"/>
                  </a:lnTo>
                  <a:lnTo>
                    <a:pt x="74413" y="174003"/>
                  </a:lnTo>
                  <a:lnTo>
                    <a:pt x="57818" y="232527"/>
                  </a:lnTo>
                  <a:lnTo>
                    <a:pt x="38831" y="289327"/>
                  </a:lnTo>
                  <a:lnTo>
                    <a:pt x="24288" y="351093"/>
                  </a:lnTo>
                  <a:lnTo>
                    <a:pt x="3745" y="405923"/>
                  </a:lnTo>
                  <a:lnTo>
                    <a:pt x="0" y="428192"/>
                  </a:lnTo>
                  <a:lnTo>
                    <a:pt x="1590" y="431542"/>
                  </a:lnTo>
                  <a:lnTo>
                    <a:pt x="4499" y="431926"/>
                  </a:lnTo>
                  <a:lnTo>
                    <a:pt x="7364" y="429409"/>
                  </a:lnTo>
                  <a:lnTo>
                    <a:pt x="40977" y="373374"/>
                  </a:lnTo>
                  <a:lnTo>
                    <a:pt x="66176" y="332701"/>
                  </a:lnTo>
                  <a:lnTo>
                    <a:pt x="79523" y="321068"/>
                  </a:lnTo>
                  <a:lnTo>
                    <a:pt x="86965" y="316672"/>
                  </a:lnTo>
                  <a:lnTo>
                    <a:pt x="93776" y="316514"/>
                  </a:lnTo>
                  <a:lnTo>
                    <a:pt x="100165" y="319183"/>
                  </a:lnTo>
                  <a:lnTo>
                    <a:pt x="106274" y="323736"/>
                  </a:lnTo>
                  <a:lnTo>
                    <a:pt x="113061" y="341122"/>
                  </a:lnTo>
                  <a:lnTo>
                    <a:pt x="114417" y="379366"/>
                  </a:lnTo>
                  <a:lnTo>
                    <a:pt x="111009" y="441987"/>
                  </a:lnTo>
                  <a:lnTo>
                    <a:pt x="110419" y="482395"/>
                  </a:lnTo>
                  <a:lnTo>
                    <a:pt x="114034" y="489867"/>
                  </a:lnTo>
                  <a:lnTo>
                    <a:pt x="120143" y="493923"/>
                  </a:lnTo>
                  <a:lnTo>
                    <a:pt x="127913" y="495703"/>
                  </a:lnTo>
                  <a:lnTo>
                    <a:pt x="134943" y="495041"/>
                  </a:lnTo>
                  <a:lnTo>
                    <a:pt x="147685" y="489374"/>
                  </a:lnTo>
                  <a:lnTo>
                    <a:pt x="176739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72320" y="4634824"/>
              <a:ext cx="142554" cy="182090"/>
            </a:xfrm>
            <a:custGeom>
              <a:avLst/>
              <a:gdLst/>
              <a:ahLst/>
              <a:cxnLst/>
              <a:rect l="0" t="0" r="0" b="0"/>
              <a:pathLst>
                <a:path w="142554" h="182090">
                  <a:moveTo>
                    <a:pt x="84306" y="0"/>
                  </a:moveTo>
                  <a:lnTo>
                    <a:pt x="66636" y="0"/>
                  </a:lnTo>
                  <a:lnTo>
                    <a:pt x="59582" y="2774"/>
                  </a:lnTo>
                  <a:lnTo>
                    <a:pt x="29229" y="30328"/>
                  </a:lnTo>
                  <a:lnTo>
                    <a:pt x="12307" y="51516"/>
                  </a:lnTo>
                  <a:lnTo>
                    <a:pt x="0" y="79778"/>
                  </a:lnTo>
                  <a:lnTo>
                    <a:pt x="917" y="98327"/>
                  </a:lnTo>
                  <a:lnTo>
                    <a:pt x="7488" y="114892"/>
                  </a:lnTo>
                  <a:lnTo>
                    <a:pt x="16572" y="128418"/>
                  </a:lnTo>
                  <a:lnTo>
                    <a:pt x="31704" y="138128"/>
                  </a:lnTo>
                  <a:lnTo>
                    <a:pt x="51682" y="144601"/>
                  </a:lnTo>
                  <a:lnTo>
                    <a:pt x="106799" y="153514"/>
                  </a:lnTo>
                  <a:lnTo>
                    <a:pt x="113170" y="159666"/>
                  </a:lnTo>
                  <a:lnTo>
                    <a:pt x="120248" y="178828"/>
                  </a:lnTo>
                  <a:lnTo>
                    <a:pt x="123985" y="182089"/>
                  </a:lnTo>
                  <a:lnTo>
                    <a:pt x="128325" y="180564"/>
                  </a:lnTo>
                  <a:lnTo>
                    <a:pt x="14255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285727" y="4418477"/>
              <a:ext cx="178778" cy="390140"/>
            </a:xfrm>
            <a:custGeom>
              <a:avLst/>
              <a:gdLst/>
              <a:ahLst/>
              <a:cxnLst/>
              <a:rect l="0" t="0" r="0" b="0"/>
              <a:pathLst>
                <a:path w="178778" h="390140">
                  <a:moveTo>
                    <a:pt x="78925" y="0"/>
                  </a:moveTo>
                  <a:lnTo>
                    <a:pt x="64532" y="60848"/>
                  </a:lnTo>
                  <a:lnTo>
                    <a:pt x="55936" y="114063"/>
                  </a:lnTo>
                  <a:lnTo>
                    <a:pt x="47179" y="173657"/>
                  </a:lnTo>
                  <a:lnTo>
                    <a:pt x="40226" y="226851"/>
                  </a:lnTo>
                  <a:lnTo>
                    <a:pt x="33285" y="285246"/>
                  </a:lnTo>
                  <a:lnTo>
                    <a:pt x="29563" y="343570"/>
                  </a:lnTo>
                  <a:lnTo>
                    <a:pt x="24693" y="388277"/>
                  </a:lnTo>
                  <a:lnTo>
                    <a:pt x="22430" y="390139"/>
                  </a:lnTo>
                  <a:lnTo>
                    <a:pt x="19997" y="386757"/>
                  </a:lnTo>
                  <a:lnTo>
                    <a:pt x="15752" y="370673"/>
                  </a:lnTo>
                  <a:lnTo>
                    <a:pt x="6936" y="308327"/>
                  </a:lnTo>
                  <a:lnTo>
                    <a:pt x="0" y="259289"/>
                  </a:lnTo>
                  <a:lnTo>
                    <a:pt x="3194" y="254221"/>
                  </a:lnTo>
                  <a:lnTo>
                    <a:pt x="9947" y="251767"/>
                  </a:lnTo>
                  <a:lnTo>
                    <a:pt x="29777" y="252429"/>
                  </a:lnTo>
                  <a:lnTo>
                    <a:pt x="82640" y="262991"/>
                  </a:lnTo>
                  <a:lnTo>
                    <a:pt x="129952" y="265301"/>
                  </a:lnTo>
                  <a:lnTo>
                    <a:pt x="178777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869894" y="4537365"/>
              <a:ext cx="233236" cy="438623"/>
            </a:xfrm>
            <a:custGeom>
              <a:avLst/>
              <a:gdLst/>
              <a:ahLst/>
              <a:cxnLst/>
              <a:rect l="0" t="0" r="0" b="0"/>
              <a:pathLst>
                <a:path w="233236" h="438623">
                  <a:moveTo>
                    <a:pt x="160442" y="305485"/>
                  </a:moveTo>
                  <a:lnTo>
                    <a:pt x="158593" y="249637"/>
                  </a:lnTo>
                  <a:lnTo>
                    <a:pt x="147156" y="223910"/>
                  </a:lnTo>
                  <a:lnTo>
                    <a:pt x="137278" y="210366"/>
                  </a:lnTo>
                  <a:lnTo>
                    <a:pt x="129282" y="206939"/>
                  </a:lnTo>
                  <a:lnTo>
                    <a:pt x="108070" y="205597"/>
                  </a:lnTo>
                  <a:lnTo>
                    <a:pt x="88164" y="213013"/>
                  </a:lnTo>
                  <a:lnTo>
                    <a:pt x="46140" y="242491"/>
                  </a:lnTo>
                  <a:lnTo>
                    <a:pt x="12851" y="297373"/>
                  </a:lnTo>
                  <a:lnTo>
                    <a:pt x="0" y="343741"/>
                  </a:lnTo>
                  <a:lnTo>
                    <a:pt x="210" y="376917"/>
                  </a:lnTo>
                  <a:lnTo>
                    <a:pt x="4619" y="384541"/>
                  </a:lnTo>
                  <a:lnTo>
                    <a:pt x="19380" y="395478"/>
                  </a:lnTo>
                  <a:lnTo>
                    <a:pt x="27569" y="395066"/>
                  </a:lnTo>
                  <a:lnTo>
                    <a:pt x="68945" y="366980"/>
                  </a:lnTo>
                  <a:lnTo>
                    <a:pt x="111675" y="317265"/>
                  </a:lnTo>
                  <a:lnTo>
                    <a:pt x="143222" y="257019"/>
                  </a:lnTo>
                  <a:lnTo>
                    <a:pt x="171460" y="194559"/>
                  </a:lnTo>
                  <a:lnTo>
                    <a:pt x="194846" y="136659"/>
                  </a:lnTo>
                  <a:lnTo>
                    <a:pt x="220161" y="74171"/>
                  </a:lnTo>
                  <a:lnTo>
                    <a:pt x="232694" y="15473"/>
                  </a:lnTo>
                  <a:lnTo>
                    <a:pt x="233235" y="0"/>
                  </a:lnTo>
                  <a:lnTo>
                    <a:pt x="232084" y="1051"/>
                  </a:lnTo>
                  <a:lnTo>
                    <a:pt x="221960" y="33365"/>
                  </a:lnTo>
                  <a:lnTo>
                    <a:pt x="214703" y="84282"/>
                  </a:lnTo>
                  <a:lnTo>
                    <a:pt x="205506" y="140468"/>
                  </a:lnTo>
                  <a:lnTo>
                    <a:pt x="202730" y="197041"/>
                  </a:lnTo>
                  <a:lnTo>
                    <a:pt x="202182" y="257149"/>
                  </a:lnTo>
                  <a:lnTo>
                    <a:pt x="201149" y="314874"/>
                  </a:lnTo>
                  <a:lnTo>
                    <a:pt x="197932" y="362848"/>
                  </a:lnTo>
                  <a:lnTo>
                    <a:pt x="201234" y="407937"/>
                  </a:lnTo>
                  <a:lnTo>
                    <a:pt x="204279" y="416316"/>
                  </a:lnTo>
                  <a:lnTo>
                    <a:pt x="227010" y="438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166674" y="4757655"/>
              <a:ext cx="135899" cy="233253"/>
            </a:xfrm>
            <a:custGeom>
              <a:avLst/>
              <a:gdLst/>
              <a:ahLst/>
              <a:cxnLst/>
              <a:rect l="0" t="0" r="0" b="0"/>
              <a:pathLst>
                <a:path w="135899" h="233253">
                  <a:moveTo>
                    <a:pt x="46725" y="43590"/>
                  </a:moveTo>
                  <a:lnTo>
                    <a:pt x="23561" y="71171"/>
                  </a:lnTo>
                  <a:lnTo>
                    <a:pt x="7605" y="98709"/>
                  </a:lnTo>
                  <a:lnTo>
                    <a:pt x="0" y="134708"/>
                  </a:lnTo>
                  <a:lnTo>
                    <a:pt x="2165" y="174652"/>
                  </a:lnTo>
                  <a:lnTo>
                    <a:pt x="13079" y="211348"/>
                  </a:lnTo>
                  <a:lnTo>
                    <a:pt x="25299" y="226939"/>
                  </a:lnTo>
                  <a:lnTo>
                    <a:pt x="32441" y="232391"/>
                  </a:lnTo>
                  <a:lnTo>
                    <a:pt x="40900" y="233252"/>
                  </a:lnTo>
                  <a:lnTo>
                    <a:pt x="60162" y="226812"/>
                  </a:lnTo>
                  <a:lnTo>
                    <a:pt x="82963" y="212010"/>
                  </a:lnTo>
                  <a:lnTo>
                    <a:pt x="118613" y="172268"/>
                  </a:lnTo>
                  <a:lnTo>
                    <a:pt x="130998" y="146025"/>
                  </a:lnTo>
                  <a:lnTo>
                    <a:pt x="135898" y="93512"/>
                  </a:lnTo>
                  <a:lnTo>
                    <a:pt x="133202" y="72249"/>
                  </a:lnTo>
                  <a:lnTo>
                    <a:pt x="117651" y="40268"/>
                  </a:lnTo>
                  <a:lnTo>
                    <a:pt x="99894" y="16204"/>
                  </a:lnTo>
                  <a:lnTo>
                    <a:pt x="81142" y="5839"/>
                  </a:lnTo>
                  <a:lnTo>
                    <a:pt x="59248" y="0"/>
                  </a:lnTo>
                  <a:lnTo>
                    <a:pt x="40271" y="486"/>
                  </a:lnTo>
                  <a:lnTo>
                    <a:pt x="25057" y="6250"/>
                  </a:lnTo>
                  <a:lnTo>
                    <a:pt x="18411" y="10375"/>
                  </a:lnTo>
                  <a:lnTo>
                    <a:pt x="14905" y="17748"/>
                  </a:lnTo>
                  <a:lnTo>
                    <a:pt x="13475" y="38269"/>
                  </a:lnTo>
                  <a:lnTo>
                    <a:pt x="26703" y="75811"/>
                  </a:lnTo>
                  <a:lnTo>
                    <a:pt x="55046" y="1184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705588" y="4659787"/>
              <a:ext cx="389843" cy="282917"/>
            </a:xfrm>
            <a:custGeom>
              <a:avLst/>
              <a:gdLst/>
              <a:ahLst/>
              <a:cxnLst/>
              <a:rect l="0" t="0" r="0" b="0"/>
              <a:pathLst>
                <a:path w="389843" h="282917">
                  <a:moveTo>
                    <a:pt x="32037" y="0"/>
                  </a:moveTo>
                  <a:lnTo>
                    <a:pt x="17844" y="51072"/>
                  </a:lnTo>
                  <a:lnTo>
                    <a:pt x="7010" y="105112"/>
                  </a:lnTo>
                  <a:lnTo>
                    <a:pt x="384" y="160783"/>
                  </a:lnTo>
                  <a:lnTo>
                    <a:pt x="0" y="212837"/>
                  </a:lnTo>
                  <a:lnTo>
                    <a:pt x="10377" y="271576"/>
                  </a:lnTo>
                  <a:lnTo>
                    <a:pt x="15748" y="277205"/>
                  </a:lnTo>
                  <a:lnTo>
                    <a:pt x="23027" y="280033"/>
                  </a:lnTo>
                  <a:lnTo>
                    <a:pt x="31577" y="280994"/>
                  </a:lnTo>
                  <a:lnTo>
                    <a:pt x="39127" y="277936"/>
                  </a:lnTo>
                  <a:lnTo>
                    <a:pt x="52447" y="264677"/>
                  </a:lnTo>
                  <a:lnTo>
                    <a:pt x="75140" y="226031"/>
                  </a:lnTo>
                  <a:lnTo>
                    <a:pt x="84554" y="200043"/>
                  </a:lnTo>
                  <a:lnTo>
                    <a:pt x="83690" y="202704"/>
                  </a:lnTo>
                  <a:lnTo>
                    <a:pt x="86892" y="224118"/>
                  </a:lnTo>
                  <a:lnTo>
                    <a:pt x="102901" y="262638"/>
                  </a:lnTo>
                  <a:lnTo>
                    <a:pt x="113150" y="277293"/>
                  </a:lnTo>
                  <a:lnTo>
                    <a:pt x="120321" y="281017"/>
                  </a:lnTo>
                  <a:lnTo>
                    <a:pt x="138151" y="282688"/>
                  </a:lnTo>
                  <a:lnTo>
                    <a:pt x="158403" y="275418"/>
                  </a:lnTo>
                  <a:lnTo>
                    <a:pt x="176957" y="262941"/>
                  </a:lnTo>
                  <a:lnTo>
                    <a:pt x="212756" y="214417"/>
                  </a:lnTo>
                  <a:lnTo>
                    <a:pt x="225732" y="178265"/>
                  </a:lnTo>
                  <a:lnTo>
                    <a:pt x="231480" y="141983"/>
                  </a:lnTo>
                  <a:lnTo>
                    <a:pt x="233416" y="141808"/>
                  </a:lnTo>
                  <a:lnTo>
                    <a:pt x="253399" y="166809"/>
                  </a:lnTo>
                  <a:lnTo>
                    <a:pt x="267255" y="175223"/>
                  </a:lnTo>
                  <a:lnTo>
                    <a:pt x="295067" y="180740"/>
                  </a:lnTo>
                  <a:lnTo>
                    <a:pt x="326730" y="177958"/>
                  </a:lnTo>
                  <a:lnTo>
                    <a:pt x="343609" y="168775"/>
                  </a:lnTo>
                  <a:lnTo>
                    <a:pt x="350699" y="162443"/>
                  </a:lnTo>
                  <a:lnTo>
                    <a:pt x="358577" y="145545"/>
                  </a:lnTo>
                  <a:lnTo>
                    <a:pt x="360678" y="135862"/>
                  </a:lnTo>
                  <a:lnTo>
                    <a:pt x="360229" y="127557"/>
                  </a:lnTo>
                  <a:lnTo>
                    <a:pt x="354799" y="113398"/>
                  </a:lnTo>
                  <a:lnTo>
                    <a:pt x="348914" y="109808"/>
                  </a:lnTo>
                  <a:lnTo>
                    <a:pt x="332512" y="108284"/>
                  </a:lnTo>
                  <a:lnTo>
                    <a:pt x="324810" y="111021"/>
                  </a:lnTo>
                  <a:lnTo>
                    <a:pt x="311321" y="121458"/>
                  </a:lnTo>
                  <a:lnTo>
                    <a:pt x="307909" y="129049"/>
                  </a:lnTo>
                  <a:lnTo>
                    <a:pt x="306583" y="147346"/>
                  </a:lnTo>
                  <a:lnTo>
                    <a:pt x="314190" y="194944"/>
                  </a:lnTo>
                  <a:lnTo>
                    <a:pt x="327465" y="227778"/>
                  </a:lnTo>
                  <a:lnTo>
                    <a:pt x="358388" y="266866"/>
                  </a:lnTo>
                  <a:lnTo>
                    <a:pt x="371548" y="275782"/>
                  </a:lnTo>
                  <a:lnTo>
                    <a:pt x="38984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417966" y="4745221"/>
              <a:ext cx="484606" cy="588989"/>
            </a:xfrm>
            <a:custGeom>
              <a:avLst/>
              <a:gdLst/>
              <a:ahLst/>
              <a:cxnLst/>
              <a:rect l="0" t="0" r="0" b="0"/>
              <a:pathLst>
                <a:path w="484606" h="588989">
                  <a:moveTo>
                    <a:pt x="193369" y="114271"/>
                  </a:moveTo>
                  <a:lnTo>
                    <a:pt x="207762" y="61230"/>
                  </a:lnTo>
                  <a:lnTo>
                    <a:pt x="213584" y="16029"/>
                  </a:lnTo>
                  <a:lnTo>
                    <a:pt x="208209" y="2499"/>
                  </a:lnTo>
                  <a:lnTo>
                    <a:pt x="204187" y="0"/>
                  </a:lnTo>
                  <a:lnTo>
                    <a:pt x="199657" y="184"/>
                  </a:lnTo>
                  <a:lnTo>
                    <a:pt x="194787" y="2155"/>
                  </a:lnTo>
                  <a:lnTo>
                    <a:pt x="184445" y="19138"/>
                  </a:lnTo>
                  <a:lnTo>
                    <a:pt x="164799" y="77739"/>
                  </a:lnTo>
                  <a:lnTo>
                    <a:pt x="156288" y="138042"/>
                  </a:lnTo>
                  <a:lnTo>
                    <a:pt x="147429" y="199424"/>
                  </a:lnTo>
                  <a:lnTo>
                    <a:pt x="137553" y="257757"/>
                  </a:lnTo>
                  <a:lnTo>
                    <a:pt x="129883" y="316979"/>
                  </a:lnTo>
                  <a:lnTo>
                    <a:pt x="124944" y="378672"/>
                  </a:lnTo>
                  <a:lnTo>
                    <a:pt x="119756" y="435648"/>
                  </a:lnTo>
                  <a:lnTo>
                    <a:pt x="112089" y="490494"/>
                  </a:lnTo>
                  <a:lnTo>
                    <a:pt x="98953" y="544825"/>
                  </a:lnTo>
                  <a:lnTo>
                    <a:pt x="86293" y="566878"/>
                  </a:lnTo>
                  <a:lnTo>
                    <a:pt x="70830" y="585123"/>
                  </a:lnTo>
                  <a:lnTo>
                    <a:pt x="64524" y="588121"/>
                  </a:lnTo>
                  <a:lnTo>
                    <a:pt x="50120" y="588988"/>
                  </a:lnTo>
                  <a:lnTo>
                    <a:pt x="34473" y="581360"/>
                  </a:lnTo>
                  <a:lnTo>
                    <a:pt x="20122" y="568724"/>
                  </a:lnTo>
                  <a:lnTo>
                    <a:pt x="10662" y="553863"/>
                  </a:lnTo>
                  <a:lnTo>
                    <a:pt x="139" y="521067"/>
                  </a:lnTo>
                  <a:lnTo>
                    <a:pt x="0" y="490907"/>
                  </a:lnTo>
                  <a:lnTo>
                    <a:pt x="13240" y="427643"/>
                  </a:lnTo>
                  <a:lnTo>
                    <a:pt x="42145" y="364224"/>
                  </a:lnTo>
                  <a:lnTo>
                    <a:pt x="64193" y="331607"/>
                  </a:lnTo>
                  <a:lnTo>
                    <a:pt x="126955" y="283613"/>
                  </a:lnTo>
                  <a:lnTo>
                    <a:pt x="183905" y="250195"/>
                  </a:lnTo>
                  <a:lnTo>
                    <a:pt x="243228" y="219826"/>
                  </a:lnTo>
                  <a:lnTo>
                    <a:pt x="274101" y="203916"/>
                  </a:lnTo>
                  <a:lnTo>
                    <a:pt x="302696" y="183241"/>
                  </a:lnTo>
                  <a:lnTo>
                    <a:pt x="306935" y="176893"/>
                  </a:lnTo>
                  <a:lnTo>
                    <a:pt x="309178" y="162443"/>
                  </a:lnTo>
                  <a:lnTo>
                    <a:pt x="306633" y="159330"/>
                  </a:lnTo>
                  <a:lnTo>
                    <a:pt x="302162" y="159103"/>
                  </a:lnTo>
                  <a:lnTo>
                    <a:pt x="296408" y="160801"/>
                  </a:lnTo>
                  <a:lnTo>
                    <a:pt x="285084" y="170084"/>
                  </a:lnTo>
                  <a:lnTo>
                    <a:pt x="279475" y="176443"/>
                  </a:lnTo>
                  <a:lnTo>
                    <a:pt x="273244" y="193371"/>
                  </a:lnTo>
                  <a:lnTo>
                    <a:pt x="271399" y="213221"/>
                  </a:lnTo>
                  <a:lnTo>
                    <a:pt x="273660" y="234371"/>
                  </a:lnTo>
                  <a:lnTo>
                    <a:pt x="280213" y="251167"/>
                  </a:lnTo>
                  <a:lnTo>
                    <a:pt x="284549" y="258235"/>
                  </a:lnTo>
                  <a:lnTo>
                    <a:pt x="308322" y="277017"/>
                  </a:lnTo>
                  <a:lnTo>
                    <a:pt x="330751" y="281216"/>
                  </a:lnTo>
                  <a:lnTo>
                    <a:pt x="354280" y="279076"/>
                  </a:lnTo>
                  <a:lnTo>
                    <a:pt x="373984" y="271961"/>
                  </a:lnTo>
                  <a:lnTo>
                    <a:pt x="426144" y="229999"/>
                  </a:lnTo>
                  <a:lnTo>
                    <a:pt x="461349" y="173422"/>
                  </a:lnTo>
                  <a:lnTo>
                    <a:pt x="484605" y="139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36003" y="4576576"/>
              <a:ext cx="116496" cy="424375"/>
            </a:xfrm>
            <a:custGeom>
              <a:avLst/>
              <a:gdLst/>
              <a:ahLst/>
              <a:cxnLst/>
              <a:rect l="0" t="0" r="0" b="0"/>
              <a:pathLst>
                <a:path w="116496" h="424375">
                  <a:moveTo>
                    <a:pt x="116495" y="0"/>
                  </a:moveTo>
                  <a:lnTo>
                    <a:pt x="96583" y="54017"/>
                  </a:lnTo>
                  <a:lnTo>
                    <a:pt x="77863" y="115371"/>
                  </a:lnTo>
                  <a:lnTo>
                    <a:pt x="63821" y="176455"/>
                  </a:lnTo>
                  <a:lnTo>
                    <a:pt x="52705" y="228328"/>
                  </a:lnTo>
                  <a:lnTo>
                    <a:pt x="41607" y="283091"/>
                  </a:lnTo>
                  <a:lnTo>
                    <a:pt x="27737" y="344714"/>
                  </a:lnTo>
                  <a:lnTo>
                    <a:pt x="11095" y="402862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1040" y="4901097"/>
              <a:ext cx="232991" cy="41607"/>
            </a:xfrm>
            <a:custGeom>
              <a:avLst/>
              <a:gdLst/>
              <a:ahLst/>
              <a:cxnLst/>
              <a:rect l="0" t="0" r="0" b="0"/>
              <a:pathLst>
                <a:path w="232991" h="41607">
                  <a:moveTo>
                    <a:pt x="0" y="0"/>
                  </a:moveTo>
                  <a:lnTo>
                    <a:pt x="33216" y="1849"/>
                  </a:lnTo>
                  <a:lnTo>
                    <a:pt x="88966" y="18746"/>
                  </a:lnTo>
                  <a:lnTo>
                    <a:pt x="141851" y="30731"/>
                  </a:lnTo>
                  <a:lnTo>
                    <a:pt x="201475" y="39646"/>
                  </a:lnTo>
                  <a:lnTo>
                    <a:pt x="232990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11580" y="4751319"/>
              <a:ext cx="755644" cy="606953"/>
            </a:xfrm>
            <a:custGeom>
              <a:avLst/>
              <a:gdLst/>
              <a:ahLst/>
              <a:cxnLst/>
              <a:rect l="0" t="0" r="0" b="0"/>
              <a:pathLst>
                <a:path w="755644" h="606953">
                  <a:moveTo>
                    <a:pt x="206454" y="0"/>
                  </a:moveTo>
                  <a:lnTo>
                    <a:pt x="193202" y="4417"/>
                  </a:lnTo>
                  <a:lnTo>
                    <a:pt x="171709" y="20416"/>
                  </a:lnTo>
                  <a:lnTo>
                    <a:pt x="156609" y="42723"/>
                  </a:lnTo>
                  <a:lnTo>
                    <a:pt x="132946" y="96047"/>
                  </a:lnTo>
                  <a:lnTo>
                    <a:pt x="108884" y="152473"/>
                  </a:lnTo>
                  <a:lnTo>
                    <a:pt x="95958" y="210202"/>
                  </a:lnTo>
                  <a:lnTo>
                    <a:pt x="84501" y="268381"/>
                  </a:lnTo>
                  <a:lnTo>
                    <a:pt x="70870" y="326854"/>
                  </a:lnTo>
                  <a:lnTo>
                    <a:pt x="59479" y="387132"/>
                  </a:lnTo>
                  <a:lnTo>
                    <a:pt x="50586" y="443555"/>
                  </a:lnTo>
                  <a:lnTo>
                    <a:pt x="39926" y="496751"/>
                  </a:lnTo>
                  <a:lnTo>
                    <a:pt x="29215" y="529337"/>
                  </a:lnTo>
                  <a:lnTo>
                    <a:pt x="21357" y="548687"/>
                  </a:lnTo>
                  <a:lnTo>
                    <a:pt x="11481" y="602188"/>
                  </a:lnTo>
                  <a:lnTo>
                    <a:pt x="8979" y="606711"/>
                  </a:lnTo>
                  <a:lnTo>
                    <a:pt x="6387" y="606952"/>
                  </a:lnTo>
                  <a:lnTo>
                    <a:pt x="3734" y="604340"/>
                  </a:lnTo>
                  <a:lnTo>
                    <a:pt x="0" y="578576"/>
                  </a:lnTo>
                  <a:lnTo>
                    <a:pt x="7687" y="533129"/>
                  </a:lnTo>
                  <a:lnTo>
                    <a:pt x="26220" y="474333"/>
                  </a:lnTo>
                  <a:lnTo>
                    <a:pt x="54059" y="416054"/>
                  </a:lnTo>
                  <a:lnTo>
                    <a:pt x="95621" y="353901"/>
                  </a:lnTo>
                  <a:lnTo>
                    <a:pt x="149854" y="302374"/>
                  </a:lnTo>
                  <a:lnTo>
                    <a:pt x="182493" y="290119"/>
                  </a:lnTo>
                  <a:lnTo>
                    <a:pt x="217024" y="285050"/>
                  </a:lnTo>
                  <a:lnTo>
                    <a:pt x="234574" y="288795"/>
                  </a:lnTo>
                  <a:lnTo>
                    <a:pt x="257316" y="303765"/>
                  </a:lnTo>
                  <a:lnTo>
                    <a:pt x="271589" y="318994"/>
                  </a:lnTo>
                  <a:lnTo>
                    <a:pt x="281015" y="338090"/>
                  </a:lnTo>
                  <a:lnTo>
                    <a:pt x="283355" y="361370"/>
                  </a:lnTo>
                  <a:lnTo>
                    <a:pt x="280388" y="384352"/>
                  </a:lnTo>
                  <a:lnTo>
                    <a:pt x="272906" y="400730"/>
                  </a:lnTo>
                  <a:lnTo>
                    <a:pt x="270172" y="402139"/>
                  </a:lnTo>
                  <a:lnTo>
                    <a:pt x="268348" y="399381"/>
                  </a:lnTo>
                  <a:lnTo>
                    <a:pt x="267133" y="393843"/>
                  </a:lnTo>
                  <a:lnTo>
                    <a:pt x="269839" y="372797"/>
                  </a:lnTo>
                  <a:lnTo>
                    <a:pt x="285680" y="336043"/>
                  </a:lnTo>
                  <a:lnTo>
                    <a:pt x="324182" y="285871"/>
                  </a:lnTo>
                  <a:lnTo>
                    <a:pt x="340139" y="271593"/>
                  </a:lnTo>
                  <a:lnTo>
                    <a:pt x="358942" y="264014"/>
                  </a:lnTo>
                  <a:lnTo>
                    <a:pt x="379626" y="261571"/>
                  </a:lnTo>
                  <a:lnTo>
                    <a:pt x="401147" y="263567"/>
                  </a:lnTo>
                  <a:lnTo>
                    <a:pt x="418108" y="270001"/>
                  </a:lnTo>
                  <a:lnTo>
                    <a:pt x="444064" y="289199"/>
                  </a:lnTo>
                  <a:lnTo>
                    <a:pt x="456941" y="309740"/>
                  </a:lnTo>
                  <a:lnTo>
                    <a:pt x="456656" y="316516"/>
                  </a:lnTo>
                  <a:lnTo>
                    <a:pt x="453693" y="322883"/>
                  </a:lnTo>
                  <a:lnTo>
                    <a:pt x="427109" y="352042"/>
                  </a:lnTo>
                  <a:lnTo>
                    <a:pt x="393406" y="379965"/>
                  </a:lnTo>
                  <a:lnTo>
                    <a:pt x="380397" y="401045"/>
                  </a:lnTo>
                  <a:lnTo>
                    <a:pt x="379739" y="407897"/>
                  </a:lnTo>
                  <a:lnTo>
                    <a:pt x="383939" y="420440"/>
                  </a:lnTo>
                  <a:lnTo>
                    <a:pt x="389496" y="424525"/>
                  </a:lnTo>
                  <a:lnTo>
                    <a:pt x="405534" y="429063"/>
                  </a:lnTo>
                  <a:lnTo>
                    <a:pt x="413139" y="428425"/>
                  </a:lnTo>
                  <a:lnTo>
                    <a:pt x="426520" y="422783"/>
                  </a:lnTo>
                  <a:lnTo>
                    <a:pt x="444449" y="409212"/>
                  </a:lnTo>
                  <a:lnTo>
                    <a:pt x="457055" y="389062"/>
                  </a:lnTo>
                  <a:lnTo>
                    <a:pt x="475343" y="340985"/>
                  </a:lnTo>
                  <a:lnTo>
                    <a:pt x="476047" y="324441"/>
                  </a:lnTo>
                  <a:lnTo>
                    <a:pt x="468371" y="288452"/>
                  </a:lnTo>
                  <a:lnTo>
                    <a:pt x="480806" y="306382"/>
                  </a:lnTo>
                  <a:lnTo>
                    <a:pt x="543410" y="367460"/>
                  </a:lnTo>
                  <a:lnTo>
                    <a:pt x="556644" y="391484"/>
                  </a:lnTo>
                  <a:lnTo>
                    <a:pt x="557333" y="395051"/>
                  </a:lnTo>
                  <a:lnTo>
                    <a:pt x="555944" y="395579"/>
                  </a:lnTo>
                  <a:lnTo>
                    <a:pt x="553168" y="394082"/>
                  </a:lnTo>
                  <a:lnTo>
                    <a:pt x="550085" y="382558"/>
                  </a:lnTo>
                  <a:lnTo>
                    <a:pt x="549262" y="374307"/>
                  </a:lnTo>
                  <a:lnTo>
                    <a:pt x="553279" y="357742"/>
                  </a:lnTo>
                  <a:lnTo>
                    <a:pt x="565937" y="335289"/>
                  </a:lnTo>
                  <a:lnTo>
                    <a:pt x="570925" y="328926"/>
                  </a:lnTo>
                  <a:lnTo>
                    <a:pt x="577025" y="325608"/>
                  </a:lnTo>
                  <a:lnTo>
                    <a:pt x="591198" y="324387"/>
                  </a:lnTo>
                  <a:lnTo>
                    <a:pt x="597011" y="328130"/>
                  </a:lnTo>
                  <a:lnTo>
                    <a:pt x="605936" y="342150"/>
                  </a:lnTo>
                  <a:lnTo>
                    <a:pt x="627896" y="399468"/>
                  </a:lnTo>
                  <a:lnTo>
                    <a:pt x="633532" y="416078"/>
                  </a:lnTo>
                  <a:lnTo>
                    <a:pt x="638178" y="419767"/>
                  </a:lnTo>
                  <a:lnTo>
                    <a:pt x="644049" y="420378"/>
                  </a:lnTo>
                  <a:lnTo>
                    <a:pt x="650737" y="418936"/>
                  </a:lnTo>
                  <a:lnTo>
                    <a:pt x="663098" y="409937"/>
                  </a:lnTo>
                  <a:lnTo>
                    <a:pt x="686101" y="385977"/>
                  </a:lnTo>
                  <a:lnTo>
                    <a:pt x="690791" y="384907"/>
                  </a:lnTo>
                  <a:lnTo>
                    <a:pt x="694842" y="386968"/>
                  </a:lnTo>
                  <a:lnTo>
                    <a:pt x="698467" y="391115"/>
                  </a:lnTo>
                  <a:lnTo>
                    <a:pt x="702495" y="405586"/>
                  </a:lnTo>
                  <a:lnTo>
                    <a:pt x="703361" y="423419"/>
                  </a:lnTo>
                  <a:lnTo>
                    <a:pt x="700663" y="440591"/>
                  </a:lnTo>
                  <a:lnTo>
                    <a:pt x="703273" y="445355"/>
                  </a:lnTo>
                  <a:lnTo>
                    <a:pt x="708710" y="447607"/>
                  </a:lnTo>
                  <a:lnTo>
                    <a:pt x="716033" y="448183"/>
                  </a:lnTo>
                  <a:lnTo>
                    <a:pt x="731567" y="443893"/>
                  </a:lnTo>
                  <a:lnTo>
                    <a:pt x="755643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49992" y="4726355"/>
              <a:ext cx="133137" cy="457659"/>
            </a:xfrm>
            <a:custGeom>
              <a:avLst/>
              <a:gdLst/>
              <a:ahLst/>
              <a:cxnLst/>
              <a:rect l="0" t="0" r="0" b="0"/>
              <a:pathLst>
                <a:path w="133137" h="457659">
                  <a:moveTo>
                    <a:pt x="133136" y="0"/>
                  </a:moveTo>
                  <a:lnTo>
                    <a:pt x="116278" y="57972"/>
                  </a:lnTo>
                  <a:lnTo>
                    <a:pt x="102598" y="114267"/>
                  </a:lnTo>
                  <a:lnTo>
                    <a:pt x="85982" y="172869"/>
                  </a:lnTo>
                  <a:lnTo>
                    <a:pt x="72115" y="227561"/>
                  </a:lnTo>
                  <a:lnTo>
                    <a:pt x="60713" y="289518"/>
                  </a:lnTo>
                  <a:lnTo>
                    <a:pt x="51929" y="346484"/>
                  </a:lnTo>
                  <a:lnTo>
                    <a:pt x="43147" y="402155"/>
                  </a:lnTo>
                  <a:lnTo>
                    <a:pt x="33227" y="435460"/>
                  </a:lnTo>
                  <a:lnTo>
                    <a:pt x="27699" y="442859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616708" y="4776282"/>
              <a:ext cx="174743" cy="124816"/>
            </a:xfrm>
            <a:custGeom>
              <a:avLst/>
              <a:gdLst/>
              <a:ahLst/>
              <a:cxnLst/>
              <a:rect l="0" t="0" r="0" b="0"/>
              <a:pathLst>
                <a:path w="174743" h="124816">
                  <a:moveTo>
                    <a:pt x="0" y="124815"/>
                  </a:moveTo>
                  <a:lnTo>
                    <a:pt x="33741" y="122350"/>
                  </a:lnTo>
                  <a:lnTo>
                    <a:pt x="51053" y="116323"/>
                  </a:lnTo>
                  <a:lnTo>
                    <a:pt x="109406" y="75123"/>
                  </a:lnTo>
                  <a:lnTo>
                    <a:pt x="137283" y="52746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798285" y="4693071"/>
              <a:ext cx="184550" cy="474301"/>
            </a:xfrm>
            <a:custGeom>
              <a:avLst/>
              <a:gdLst/>
              <a:ahLst/>
              <a:cxnLst/>
              <a:rect l="0" t="0" r="0" b="0"/>
              <a:pathLst>
                <a:path w="184550" h="474301">
                  <a:moveTo>
                    <a:pt x="84696" y="0"/>
                  </a:moveTo>
                  <a:lnTo>
                    <a:pt x="83772" y="57697"/>
                  </a:lnTo>
                  <a:lnTo>
                    <a:pt x="73114" y="113866"/>
                  </a:lnTo>
                  <a:lnTo>
                    <a:pt x="57203" y="165150"/>
                  </a:lnTo>
                  <a:lnTo>
                    <a:pt x="32587" y="222310"/>
                  </a:lnTo>
                  <a:lnTo>
                    <a:pt x="11380" y="274798"/>
                  </a:lnTo>
                  <a:lnTo>
                    <a:pt x="0" y="305474"/>
                  </a:lnTo>
                  <a:lnTo>
                    <a:pt x="2344" y="310898"/>
                  </a:lnTo>
                  <a:lnTo>
                    <a:pt x="8530" y="313590"/>
                  </a:lnTo>
                  <a:lnTo>
                    <a:pt x="56962" y="318630"/>
                  </a:lnTo>
                  <a:lnTo>
                    <a:pt x="75143" y="329299"/>
                  </a:lnTo>
                  <a:lnTo>
                    <a:pt x="87539" y="343287"/>
                  </a:lnTo>
                  <a:lnTo>
                    <a:pt x="95205" y="359674"/>
                  </a:lnTo>
                  <a:lnTo>
                    <a:pt x="98612" y="379285"/>
                  </a:lnTo>
                  <a:lnTo>
                    <a:pt x="103220" y="386918"/>
                  </a:lnTo>
                  <a:lnTo>
                    <a:pt x="118200" y="397864"/>
                  </a:lnTo>
                  <a:lnTo>
                    <a:pt x="126448" y="398380"/>
                  </a:lnTo>
                  <a:lnTo>
                    <a:pt x="143009" y="391556"/>
                  </a:lnTo>
                  <a:lnTo>
                    <a:pt x="163508" y="372120"/>
                  </a:lnTo>
                  <a:lnTo>
                    <a:pt x="166824" y="364575"/>
                  </a:lnTo>
                  <a:lnTo>
                    <a:pt x="168042" y="348795"/>
                  </a:lnTo>
                  <a:lnTo>
                    <a:pt x="165223" y="342553"/>
                  </a:lnTo>
                  <a:lnTo>
                    <a:pt x="154694" y="333152"/>
                  </a:lnTo>
                  <a:lnTo>
                    <a:pt x="148004" y="332124"/>
                  </a:lnTo>
                  <a:lnTo>
                    <a:pt x="133173" y="335913"/>
                  </a:lnTo>
                  <a:lnTo>
                    <a:pt x="122267" y="346226"/>
                  </a:lnTo>
                  <a:lnTo>
                    <a:pt x="118065" y="352860"/>
                  </a:lnTo>
                  <a:lnTo>
                    <a:pt x="115861" y="372557"/>
                  </a:lnTo>
                  <a:lnTo>
                    <a:pt x="118888" y="395797"/>
                  </a:lnTo>
                  <a:lnTo>
                    <a:pt x="126396" y="418453"/>
                  </a:lnTo>
                  <a:lnTo>
                    <a:pt x="138363" y="435919"/>
                  </a:lnTo>
                  <a:lnTo>
                    <a:pt x="184549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399262" y="4709713"/>
              <a:ext cx="166046" cy="500142"/>
            </a:xfrm>
            <a:custGeom>
              <a:avLst/>
              <a:gdLst/>
              <a:ahLst/>
              <a:cxnLst/>
              <a:rect l="0" t="0" r="0" b="0"/>
              <a:pathLst>
                <a:path w="166046" h="500142">
                  <a:moveTo>
                    <a:pt x="32908" y="0"/>
                  </a:moveTo>
                  <a:lnTo>
                    <a:pt x="31984" y="59546"/>
                  </a:lnTo>
                  <a:lnTo>
                    <a:pt x="27190" y="108148"/>
                  </a:lnTo>
                  <a:lnTo>
                    <a:pt x="22636" y="169806"/>
                  </a:lnTo>
                  <a:lnTo>
                    <a:pt x="16181" y="229566"/>
                  </a:lnTo>
                  <a:lnTo>
                    <a:pt x="9846" y="279398"/>
                  </a:lnTo>
                  <a:lnTo>
                    <a:pt x="2477" y="340358"/>
                  </a:lnTo>
                  <a:lnTo>
                    <a:pt x="0" y="401165"/>
                  </a:lnTo>
                  <a:lnTo>
                    <a:pt x="1724" y="406127"/>
                  </a:lnTo>
                  <a:lnTo>
                    <a:pt x="4722" y="406662"/>
                  </a:lnTo>
                  <a:lnTo>
                    <a:pt x="8570" y="404245"/>
                  </a:lnTo>
                  <a:lnTo>
                    <a:pt x="45126" y="342921"/>
                  </a:lnTo>
                  <a:lnTo>
                    <a:pt x="75283" y="304288"/>
                  </a:lnTo>
                  <a:lnTo>
                    <a:pt x="83347" y="297164"/>
                  </a:lnTo>
                  <a:lnTo>
                    <a:pt x="102170" y="289249"/>
                  </a:lnTo>
                  <a:lnTo>
                    <a:pt x="112367" y="287137"/>
                  </a:lnTo>
                  <a:lnTo>
                    <a:pt x="120090" y="289429"/>
                  </a:lnTo>
                  <a:lnTo>
                    <a:pt x="126162" y="294654"/>
                  </a:lnTo>
                  <a:lnTo>
                    <a:pt x="135376" y="311247"/>
                  </a:lnTo>
                  <a:lnTo>
                    <a:pt x="144836" y="347503"/>
                  </a:lnTo>
                  <a:lnTo>
                    <a:pt x="146035" y="401587"/>
                  </a:lnTo>
                  <a:lnTo>
                    <a:pt x="142060" y="453054"/>
                  </a:lnTo>
                  <a:lnTo>
                    <a:pt x="141372" y="491530"/>
                  </a:lnTo>
                  <a:lnTo>
                    <a:pt x="144049" y="497806"/>
                  </a:lnTo>
                  <a:lnTo>
                    <a:pt x="148607" y="500141"/>
                  </a:lnTo>
                  <a:lnTo>
                    <a:pt x="166045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625690" y="4993641"/>
              <a:ext cx="252538" cy="233983"/>
            </a:xfrm>
            <a:custGeom>
              <a:avLst/>
              <a:gdLst/>
              <a:ahLst/>
              <a:cxnLst/>
              <a:rect l="0" t="0" r="0" b="0"/>
              <a:pathLst>
                <a:path w="252538" h="233983">
                  <a:moveTo>
                    <a:pt x="64433" y="65556"/>
                  </a:moveTo>
                  <a:lnTo>
                    <a:pt x="45428" y="73124"/>
                  </a:lnTo>
                  <a:lnTo>
                    <a:pt x="17335" y="96698"/>
                  </a:lnTo>
                  <a:lnTo>
                    <a:pt x="5071" y="117313"/>
                  </a:lnTo>
                  <a:lnTo>
                    <a:pt x="0" y="145405"/>
                  </a:lnTo>
                  <a:lnTo>
                    <a:pt x="2915" y="177151"/>
                  </a:lnTo>
                  <a:lnTo>
                    <a:pt x="9663" y="194050"/>
                  </a:lnTo>
                  <a:lnTo>
                    <a:pt x="14051" y="201145"/>
                  </a:lnTo>
                  <a:lnTo>
                    <a:pt x="19750" y="204951"/>
                  </a:lnTo>
                  <a:lnTo>
                    <a:pt x="33480" y="206713"/>
                  </a:lnTo>
                  <a:lnTo>
                    <a:pt x="40098" y="204040"/>
                  </a:lnTo>
                  <a:lnTo>
                    <a:pt x="52385" y="193673"/>
                  </a:lnTo>
                  <a:lnTo>
                    <a:pt x="65281" y="158991"/>
                  </a:lnTo>
                  <a:lnTo>
                    <a:pt x="70353" y="104216"/>
                  </a:lnTo>
                  <a:lnTo>
                    <a:pt x="67681" y="76575"/>
                  </a:lnTo>
                  <a:lnTo>
                    <a:pt x="58480" y="56277"/>
                  </a:lnTo>
                  <a:lnTo>
                    <a:pt x="34390" y="28179"/>
                  </a:lnTo>
                  <a:lnTo>
                    <a:pt x="34234" y="22147"/>
                  </a:lnTo>
                  <a:lnTo>
                    <a:pt x="37828" y="16276"/>
                  </a:lnTo>
                  <a:lnTo>
                    <a:pt x="43922" y="10513"/>
                  </a:lnTo>
                  <a:lnTo>
                    <a:pt x="65487" y="4111"/>
                  </a:lnTo>
                  <a:lnTo>
                    <a:pt x="120115" y="0"/>
                  </a:lnTo>
                  <a:lnTo>
                    <a:pt x="173572" y="112"/>
                  </a:lnTo>
                  <a:lnTo>
                    <a:pt x="194301" y="3494"/>
                  </a:lnTo>
                  <a:lnTo>
                    <a:pt x="197240" y="4766"/>
                  </a:lnTo>
                  <a:lnTo>
                    <a:pt x="195501" y="5614"/>
                  </a:lnTo>
                  <a:lnTo>
                    <a:pt x="190643" y="6179"/>
                  </a:lnTo>
                  <a:lnTo>
                    <a:pt x="180315" y="11738"/>
                  </a:lnTo>
                  <a:lnTo>
                    <a:pt x="174972" y="15809"/>
                  </a:lnTo>
                  <a:lnTo>
                    <a:pt x="172334" y="21297"/>
                  </a:lnTo>
                  <a:lnTo>
                    <a:pt x="171869" y="34791"/>
                  </a:lnTo>
                  <a:lnTo>
                    <a:pt x="177209" y="47568"/>
                  </a:lnTo>
                  <a:lnTo>
                    <a:pt x="217165" y="102640"/>
                  </a:lnTo>
                  <a:lnTo>
                    <a:pt x="248436" y="163212"/>
                  </a:lnTo>
                  <a:lnTo>
                    <a:pt x="252537" y="185081"/>
                  </a:lnTo>
                  <a:lnTo>
                    <a:pt x="250857" y="194241"/>
                  </a:lnTo>
                  <a:lnTo>
                    <a:pt x="241593" y="209350"/>
                  </a:lnTo>
                  <a:lnTo>
                    <a:pt x="228230" y="219763"/>
                  </a:lnTo>
                  <a:lnTo>
                    <a:pt x="197052" y="233982"/>
                  </a:lnTo>
                  <a:lnTo>
                    <a:pt x="190753" y="233314"/>
                  </a:lnTo>
                  <a:lnTo>
                    <a:pt x="185628" y="230094"/>
                  </a:lnTo>
                  <a:lnTo>
                    <a:pt x="181288" y="225175"/>
                  </a:lnTo>
                  <a:lnTo>
                    <a:pt x="180243" y="219121"/>
                  </a:lnTo>
                  <a:lnTo>
                    <a:pt x="184013" y="204998"/>
                  </a:lnTo>
                  <a:lnTo>
                    <a:pt x="196532" y="185871"/>
                  </a:lnTo>
                  <a:lnTo>
                    <a:pt x="222533" y="165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883504" y="5086215"/>
              <a:ext cx="187292" cy="330805"/>
            </a:xfrm>
            <a:custGeom>
              <a:avLst/>
              <a:gdLst/>
              <a:ahLst/>
              <a:cxnLst/>
              <a:rect l="0" t="0" r="0" b="0"/>
              <a:pathLst>
                <a:path w="187292" h="330805">
                  <a:moveTo>
                    <a:pt x="114498" y="47872"/>
                  </a:moveTo>
                  <a:lnTo>
                    <a:pt x="102917" y="105781"/>
                  </a:lnTo>
                  <a:lnTo>
                    <a:pt x="76298" y="168077"/>
                  </a:lnTo>
                  <a:lnTo>
                    <a:pt x="49260" y="230665"/>
                  </a:lnTo>
                  <a:lnTo>
                    <a:pt x="25056" y="288242"/>
                  </a:lnTo>
                  <a:lnTo>
                    <a:pt x="8108" y="318343"/>
                  </a:lnTo>
                  <a:lnTo>
                    <a:pt x="4740" y="328038"/>
                  </a:lnTo>
                  <a:lnTo>
                    <a:pt x="2494" y="330804"/>
                  </a:lnTo>
                  <a:lnTo>
                    <a:pt x="997" y="328949"/>
                  </a:lnTo>
                  <a:lnTo>
                    <a:pt x="0" y="324014"/>
                  </a:lnTo>
                  <a:lnTo>
                    <a:pt x="9761" y="275849"/>
                  </a:lnTo>
                  <a:lnTo>
                    <a:pt x="29641" y="222319"/>
                  </a:lnTo>
                  <a:lnTo>
                    <a:pt x="51583" y="166177"/>
                  </a:lnTo>
                  <a:lnTo>
                    <a:pt x="78556" y="104497"/>
                  </a:lnTo>
                  <a:lnTo>
                    <a:pt x="104570" y="48460"/>
                  </a:lnTo>
                  <a:lnTo>
                    <a:pt x="126748" y="15628"/>
                  </a:lnTo>
                  <a:lnTo>
                    <a:pt x="141208" y="2414"/>
                  </a:lnTo>
                  <a:lnTo>
                    <a:pt x="149871" y="0"/>
                  </a:lnTo>
                  <a:lnTo>
                    <a:pt x="169359" y="2249"/>
                  </a:lnTo>
                  <a:lnTo>
                    <a:pt x="176035" y="8211"/>
                  </a:lnTo>
                  <a:lnTo>
                    <a:pt x="183453" y="27163"/>
                  </a:lnTo>
                  <a:lnTo>
                    <a:pt x="187291" y="82715"/>
                  </a:lnTo>
                  <a:lnTo>
                    <a:pt x="180105" y="136698"/>
                  </a:lnTo>
                  <a:lnTo>
                    <a:pt x="174168" y="158541"/>
                  </a:lnTo>
                  <a:lnTo>
                    <a:pt x="165365" y="174413"/>
                  </a:lnTo>
                  <a:lnTo>
                    <a:pt x="159504" y="178461"/>
                  </a:lnTo>
                  <a:lnTo>
                    <a:pt x="145596" y="180493"/>
                  </a:lnTo>
                  <a:lnTo>
                    <a:pt x="139853" y="177891"/>
                  </a:lnTo>
                  <a:lnTo>
                    <a:pt x="131006" y="167603"/>
                  </a:lnTo>
                  <a:lnTo>
                    <a:pt x="128923" y="148855"/>
                  </a:lnTo>
                  <a:lnTo>
                    <a:pt x="137491" y="99967"/>
                  </a:lnTo>
                  <a:lnTo>
                    <a:pt x="147782" y="728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18513" y="5150729"/>
              <a:ext cx="45911" cy="92475"/>
            </a:xfrm>
            <a:custGeom>
              <a:avLst/>
              <a:gdLst/>
              <a:ahLst/>
              <a:cxnLst/>
              <a:rect l="0" t="0" r="0" b="0"/>
              <a:pathLst>
                <a:path w="45911" h="92475">
                  <a:moveTo>
                    <a:pt x="45910" y="0"/>
                  </a:moveTo>
                  <a:lnTo>
                    <a:pt x="45910" y="17669"/>
                  </a:lnTo>
                  <a:lnTo>
                    <a:pt x="27165" y="66658"/>
                  </a:lnTo>
                  <a:lnTo>
                    <a:pt x="9537" y="91558"/>
                  </a:lnTo>
                  <a:lnTo>
                    <a:pt x="5019" y="92474"/>
                  </a:lnTo>
                  <a:lnTo>
                    <a:pt x="2007" y="88462"/>
                  </a:lnTo>
                  <a:lnTo>
                    <a:pt x="0" y="81164"/>
                  </a:lnTo>
                  <a:lnTo>
                    <a:pt x="1262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240409" y="4826208"/>
              <a:ext cx="82116" cy="499264"/>
            </a:xfrm>
            <a:custGeom>
              <a:avLst/>
              <a:gdLst/>
              <a:ahLst/>
              <a:cxnLst/>
              <a:rect l="0" t="0" r="0" b="0"/>
              <a:pathLst>
                <a:path w="82116" h="499264">
                  <a:moveTo>
                    <a:pt x="82115" y="0"/>
                  </a:moveTo>
                  <a:lnTo>
                    <a:pt x="82115" y="56773"/>
                  </a:lnTo>
                  <a:lnTo>
                    <a:pt x="77697" y="111119"/>
                  </a:lnTo>
                  <a:lnTo>
                    <a:pt x="58670" y="170564"/>
                  </a:lnTo>
                  <a:lnTo>
                    <a:pt x="40643" y="226767"/>
                  </a:lnTo>
                  <a:lnTo>
                    <a:pt x="23879" y="284835"/>
                  </a:lnTo>
                  <a:lnTo>
                    <a:pt x="7226" y="343066"/>
                  </a:lnTo>
                  <a:lnTo>
                    <a:pt x="0" y="398736"/>
                  </a:lnTo>
                  <a:lnTo>
                    <a:pt x="1585" y="454237"/>
                  </a:lnTo>
                  <a:lnTo>
                    <a:pt x="6567" y="476478"/>
                  </a:lnTo>
                  <a:lnTo>
                    <a:pt x="14946" y="492526"/>
                  </a:lnTo>
                  <a:lnTo>
                    <a:pt x="18844" y="496621"/>
                  </a:lnTo>
                  <a:lnTo>
                    <a:pt x="22368" y="498426"/>
                  </a:lnTo>
                  <a:lnTo>
                    <a:pt x="32188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214349" y="5092481"/>
              <a:ext cx="158100" cy="83212"/>
            </a:xfrm>
            <a:custGeom>
              <a:avLst/>
              <a:gdLst/>
              <a:ahLst/>
              <a:cxnLst/>
              <a:rect l="0" t="0" r="0" b="0"/>
              <a:pathLst>
                <a:path w="158100" h="83212">
                  <a:moveTo>
                    <a:pt x="0" y="0"/>
                  </a:moveTo>
                  <a:lnTo>
                    <a:pt x="58382" y="31252"/>
                  </a:lnTo>
                  <a:lnTo>
                    <a:pt x="114771" y="62921"/>
                  </a:lnTo>
                  <a:lnTo>
                    <a:pt x="158099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328892" y="5151286"/>
              <a:ext cx="110126" cy="169653"/>
            </a:xfrm>
            <a:custGeom>
              <a:avLst/>
              <a:gdLst/>
              <a:ahLst/>
              <a:cxnLst/>
              <a:rect l="0" t="0" r="0" b="0"/>
              <a:pathLst>
                <a:path w="110126" h="169653">
                  <a:moveTo>
                    <a:pt x="110125" y="57690"/>
                  </a:moveTo>
                  <a:lnTo>
                    <a:pt x="66588" y="6174"/>
                  </a:lnTo>
                  <a:lnTo>
                    <a:pt x="58911" y="2082"/>
                  </a:lnTo>
                  <a:lnTo>
                    <a:pt x="42984" y="0"/>
                  </a:lnTo>
                  <a:lnTo>
                    <a:pt x="26661" y="4621"/>
                  </a:lnTo>
                  <a:lnTo>
                    <a:pt x="18424" y="8443"/>
                  </a:lnTo>
                  <a:lnTo>
                    <a:pt x="6807" y="22551"/>
                  </a:lnTo>
                  <a:lnTo>
                    <a:pt x="2415" y="31490"/>
                  </a:lnTo>
                  <a:lnTo>
                    <a:pt x="0" y="51285"/>
                  </a:lnTo>
                  <a:lnTo>
                    <a:pt x="2933" y="71486"/>
                  </a:lnTo>
                  <a:lnTo>
                    <a:pt x="10400" y="89709"/>
                  </a:lnTo>
                  <a:lnTo>
                    <a:pt x="29418" y="111146"/>
                  </a:lnTo>
                  <a:lnTo>
                    <a:pt x="47135" y="118431"/>
                  </a:lnTo>
                  <a:lnTo>
                    <a:pt x="57037" y="120373"/>
                  </a:lnTo>
                  <a:lnTo>
                    <a:pt x="61789" y="123518"/>
                  </a:lnTo>
                  <a:lnTo>
                    <a:pt x="63108" y="127463"/>
                  </a:lnTo>
                  <a:lnTo>
                    <a:pt x="56356" y="155916"/>
                  </a:lnTo>
                  <a:lnTo>
                    <a:pt x="58562" y="162006"/>
                  </a:lnTo>
                  <a:lnTo>
                    <a:pt x="63730" y="166065"/>
                  </a:lnTo>
                  <a:lnTo>
                    <a:pt x="76561" y="169652"/>
                  </a:lnTo>
                  <a:lnTo>
                    <a:pt x="93483" y="165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530583" y="4934382"/>
              <a:ext cx="58214" cy="432695"/>
            </a:xfrm>
            <a:custGeom>
              <a:avLst/>
              <a:gdLst/>
              <a:ahLst/>
              <a:cxnLst/>
              <a:rect l="0" t="0" r="0" b="0"/>
              <a:pathLst>
                <a:path w="58214" h="432695">
                  <a:moveTo>
                    <a:pt x="58213" y="0"/>
                  </a:moveTo>
                  <a:lnTo>
                    <a:pt x="49378" y="8834"/>
                  </a:lnTo>
                  <a:lnTo>
                    <a:pt x="39467" y="31997"/>
                  </a:lnTo>
                  <a:lnTo>
                    <a:pt x="27835" y="81449"/>
                  </a:lnTo>
                  <a:lnTo>
                    <a:pt x="19420" y="132204"/>
                  </a:lnTo>
                  <a:lnTo>
                    <a:pt x="10760" y="194590"/>
                  </a:lnTo>
                  <a:lnTo>
                    <a:pt x="2894" y="248787"/>
                  </a:lnTo>
                  <a:lnTo>
                    <a:pt x="351" y="302585"/>
                  </a:lnTo>
                  <a:lnTo>
                    <a:pt x="42" y="359122"/>
                  </a:lnTo>
                  <a:lnTo>
                    <a:pt x="0" y="387668"/>
                  </a:lnTo>
                  <a:lnTo>
                    <a:pt x="7378" y="408368"/>
                  </a:lnTo>
                  <a:lnTo>
                    <a:pt x="24929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39460" y="4834529"/>
              <a:ext cx="33285" cy="25478"/>
            </a:xfrm>
            <a:custGeom>
              <a:avLst/>
              <a:gdLst/>
              <a:ahLst/>
              <a:cxnLst/>
              <a:rect l="0" t="0" r="0" b="0"/>
              <a:pathLst>
                <a:path w="33285" h="25478">
                  <a:moveTo>
                    <a:pt x="0" y="16642"/>
                  </a:moveTo>
                  <a:lnTo>
                    <a:pt x="8834" y="25477"/>
                  </a:lnTo>
                  <a:lnTo>
                    <a:pt x="13286" y="25306"/>
                  </a:lnTo>
                  <a:lnTo>
                    <a:pt x="23163" y="17719"/>
                  </a:lnTo>
                  <a:lnTo>
                    <a:pt x="28786" y="10033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734142" y="4957153"/>
              <a:ext cx="120928" cy="260145"/>
            </a:xfrm>
            <a:custGeom>
              <a:avLst/>
              <a:gdLst/>
              <a:ahLst/>
              <a:cxnLst/>
              <a:rect l="0" t="0" r="0" b="0"/>
              <a:pathLst>
                <a:path w="120928" h="260145">
                  <a:moveTo>
                    <a:pt x="29396" y="10513"/>
                  </a:moveTo>
                  <a:lnTo>
                    <a:pt x="38231" y="1678"/>
                  </a:lnTo>
                  <a:lnTo>
                    <a:pt x="44531" y="0"/>
                  </a:lnTo>
                  <a:lnTo>
                    <a:pt x="61395" y="601"/>
                  </a:lnTo>
                  <a:lnTo>
                    <a:pt x="87263" y="10555"/>
                  </a:lnTo>
                  <a:lnTo>
                    <a:pt x="99185" y="22551"/>
                  </a:lnTo>
                  <a:lnTo>
                    <a:pt x="103659" y="29633"/>
                  </a:lnTo>
                  <a:lnTo>
                    <a:pt x="103867" y="35279"/>
                  </a:lnTo>
                  <a:lnTo>
                    <a:pt x="101233" y="39967"/>
                  </a:lnTo>
                  <a:lnTo>
                    <a:pt x="96703" y="44017"/>
                  </a:lnTo>
                  <a:lnTo>
                    <a:pt x="79343" y="48518"/>
                  </a:lnTo>
                  <a:lnTo>
                    <a:pt x="19982" y="54417"/>
                  </a:lnTo>
                  <a:lnTo>
                    <a:pt x="3331" y="65159"/>
                  </a:lnTo>
                  <a:lnTo>
                    <a:pt x="0" y="72831"/>
                  </a:lnTo>
                  <a:lnTo>
                    <a:pt x="1230" y="91218"/>
                  </a:lnTo>
                  <a:lnTo>
                    <a:pt x="17086" y="131307"/>
                  </a:lnTo>
                  <a:lnTo>
                    <a:pt x="59967" y="189380"/>
                  </a:lnTo>
                  <a:lnTo>
                    <a:pt x="109629" y="252395"/>
                  </a:lnTo>
                  <a:lnTo>
                    <a:pt x="120927" y="260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742479" y="5333792"/>
              <a:ext cx="12739" cy="24964"/>
            </a:xfrm>
            <a:custGeom>
              <a:avLst/>
              <a:gdLst/>
              <a:ahLst/>
              <a:cxnLst/>
              <a:rect l="0" t="0" r="0" b="0"/>
              <a:pathLst>
                <a:path w="12739" h="24964">
                  <a:moveTo>
                    <a:pt x="4417" y="0"/>
                  </a:moveTo>
                  <a:lnTo>
                    <a:pt x="0" y="13252"/>
                  </a:lnTo>
                  <a:lnTo>
                    <a:pt x="548" y="17156"/>
                  </a:lnTo>
                  <a:lnTo>
                    <a:pt x="2762" y="19758"/>
                  </a:lnTo>
                  <a:lnTo>
                    <a:pt x="12738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913317" y="1822310"/>
            <a:ext cx="706269" cy="397146"/>
            <a:chOff x="7913317" y="1822310"/>
            <a:chExt cx="706269" cy="397146"/>
          </a:xfrm>
        </p:grpSpPr>
        <p:sp>
          <p:nvSpPr>
            <p:cNvPr id="93" name="Freeform 92"/>
            <p:cNvSpPr/>
            <p:nvPr/>
          </p:nvSpPr>
          <p:spPr>
            <a:xfrm>
              <a:off x="7938280" y="1838952"/>
              <a:ext cx="99854" cy="199706"/>
            </a:xfrm>
            <a:custGeom>
              <a:avLst/>
              <a:gdLst/>
              <a:ahLst/>
              <a:cxnLst/>
              <a:rect l="0" t="0" r="0" b="0"/>
              <a:pathLst>
                <a:path w="99854" h="199706">
                  <a:moveTo>
                    <a:pt x="0" y="0"/>
                  </a:moveTo>
                  <a:lnTo>
                    <a:pt x="23163" y="27580"/>
                  </a:lnTo>
                  <a:lnTo>
                    <a:pt x="50054" y="85016"/>
                  </a:lnTo>
                  <a:lnTo>
                    <a:pt x="76756" y="145222"/>
                  </a:lnTo>
                  <a:lnTo>
                    <a:pt x="9985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913317" y="1872236"/>
              <a:ext cx="191385" cy="116496"/>
            </a:xfrm>
            <a:custGeom>
              <a:avLst/>
              <a:gdLst/>
              <a:ahLst/>
              <a:cxnLst/>
              <a:rect l="0" t="0" r="0" b="0"/>
              <a:pathLst>
                <a:path w="191385" h="116496">
                  <a:moveTo>
                    <a:pt x="0" y="116495"/>
                  </a:moveTo>
                  <a:lnTo>
                    <a:pt x="54895" y="64373"/>
                  </a:lnTo>
                  <a:lnTo>
                    <a:pt x="115106" y="31717"/>
                  </a:lnTo>
                  <a:lnTo>
                    <a:pt x="173890" y="6384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938280" y="1822310"/>
              <a:ext cx="357806" cy="291237"/>
            </a:xfrm>
            <a:custGeom>
              <a:avLst/>
              <a:gdLst/>
              <a:ahLst/>
              <a:cxnLst/>
              <a:rect l="0" t="0" r="0" b="0"/>
              <a:pathLst>
                <a:path w="357806" h="291237">
                  <a:moveTo>
                    <a:pt x="0" y="291236"/>
                  </a:moveTo>
                  <a:lnTo>
                    <a:pt x="50054" y="233375"/>
                  </a:lnTo>
                  <a:lnTo>
                    <a:pt x="100953" y="174432"/>
                  </a:lnTo>
                  <a:lnTo>
                    <a:pt x="135820" y="143862"/>
                  </a:lnTo>
                  <a:lnTo>
                    <a:pt x="190889" y="101798"/>
                  </a:lnTo>
                  <a:lnTo>
                    <a:pt x="247853" y="62618"/>
                  </a:lnTo>
                  <a:lnTo>
                    <a:pt x="307775" y="31923"/>
                  </a:lnTo>
                  <a:lnTo>
                    <a:pt x="3578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223731" y="1903421"/>
              <a:ext cx="147649" cy="124775"/>
            </a:xfrm>
            <a:custGeom>
              <a:avLst/>
              <a:gdLst/>
              <a:ahLst/>
              <a:cxnLst/>
              <a:rect l="0" t="0" r="0" b="0"/>
              <a:pathLst>
                <a:path w="147649" h="124775">
                  <a:moveTo>
                    <a:pt x="72354" y="110273"/>
                  </a:moveTo>
                  <a:lnTo>
                    <a:pt x="86748" y="50645"/>
                  </a:lnTo>
                  <a:lnTo>
                    <a:pt x="87497" y="40011"/>
                  </a:lnTo>
                  <a:lnTo>
                    <a:pt x="83374" y="33845"/>
                  </a:lnTo>
                  <a:lnTo>
                    <a:pt x="76003" y="30660"/>
                  </a:lnTo>
                  <a:lnTo>
                    <a:pt x="66466" y="29461"/>
                  </a:lnTo>
                  <a:lnTo>
                    <a:pt x="58258" y="31435"/>
                  </a:lnTo>
                  <a:lnTo>
                    <a:pt x="36948" y="47465"/>
                  </a:lnTo>
                  <a:lnTo>
                    <a:pt x="15327" y="69782"/>
                  </a:lnTo>
                  <a:lnTo>
                    <a:pt x="6020" y="85805"/>
                  </a:lnTo>
                  <a:lnTo>
                    <a:pt x="0" y="114837"/>
                  </a:lnTo>
                  <a:lnTo>
                    <a:pt x="3778" y="120712"/>
                  </a:lnTo>
                  <a:lnTo>
                    <a:pt x="10920" y="123704"/>
                  </a:lnTo>
                  <a:lnTo>
                    <a:pt x="20303" y="124774"/>
                  </a:lnTo>
                  <a:lnTo>
                    <a:pt x="38125" y="118567"/>
                  </a:lnTo>
                  <a:lnTo>
                    <a:pt x="85680" y="79761"/>
                  </a:lnTo>
                  <a:lnTo>
                    <a:pt x="130741" y="21019"/>
                  </a:lnTo>
                  <a:lnTo>
                    <a:pt x="146463" y="0"/>
                  </a:lnTo>
                  <a:lnTo>
                    <a:pt x="147648" y="700"/>
                  </a:lnTo>
                  <a:lnTo>
                    <a:pt x="144898" y="14937"/>
                  </a:lnTo>
                  <a:lnTo>
                    <a:pt x="127690" y="77766"/>
                  </a:lnTo>
                  <a:lnTo>
                    <a:pt x="122280" y="101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411707" y="1955446"/>
              <a:ext cx="207879" cy="264010"/>
            </a:xfrm>
            <a:custGeom>
              <a:avLst/>
              <a:gdLst/>
              <a:ahLst/>
              <a:cxnLst/>
              <a:rect l="0" t="0" r="0" b="0"/>
              <a:pathLst>
                <a:path w="207879" h="264010">
                  <a:moveTo>
                    <a:pt x="59120" y="0"/>
                  </a:moveTo>
                  <a:lnTo>
                    <a:pt x="7923" y="45496"/>
                  </a:lnTo>
                  <a:lnTo>
                    <a:pt x="0" y="59977"/>
                  </a:lnTo>
                  <a:lnTo>
                    <a:pt x="291" y="65872"/>
                  </a:lnTo>
                  <a:lnTo>
                    <a:pt x="3259" y="70727"/>
                  </a:lnTo>
                  <a:lnTo>
                    <a:pt x="8011" y="74888"/>
                  </a:lnTo>
                  <a:lnTo>
                    <a:pt x="13952" y="76738"/>
                  </a:lnTo>
                  <a:lnTo>
                    <a:pt x="27951" y="76327"/>
                  </a:lnTo>
                  <a:lnTo>
                    <a:pt x="51426" y="70898"/>
                  </a:lnTo>
                  <a:lnTo>
                    <a:pt x="57688" y="73153"/>
                  </a:lnTo>
                  <a:lnTo>
                    <a:pt x="62789" y="78355"/>
                  </a:lnTo>
                  <a:lnTo>
                    <a:pt x="69996" y="93997"/>
                  </a:lnTo>
                  <a:lnTo>
                    <a:pt x="73200" y="113276"/>
                  </a:lnTo>
                  <a:lnTo>
                    <a:pt x="76828" y="118047"/>
                  </a:lnTo>
                  <a:lnTo>
                    <a:pt x="82020" y="119379"/>
                  </a:lnTo>
                  <a:lnTo>
                    <a:pt x="88256" y="118418"/>
                  </a:lnTo>
                  <a:lnTo>
                    <a:pt x="100115" y="109953"/>
                  </a:lnTo>
                  <a:lnTo>
                    <a:pt x="127457" y="74028"/>
                  </a:lnTo>
                  <a:lnTo>
                    <a:pt x="136588" y="55219"/>
                  </a:lnTo>
                  <a:lnTo>
                    <a:pt x="136653" y="56228"/>
                  </a:lnTo>
                  <a:lnTo>
                    <a:pt x="129564" y="86061"/>
                  </a:lnTo>
                  <a:lnTo>
                    <a:pt x="131417" y="105126"/>
                  </a:lnTo>
                  <a:lnTo>
                    <a:pt x="135979" y="111689"/>
                  </a:lnTo>
                  <a:lnTo>
                    <a:pt x="142720" y="116065"/>
                  </a:lnTo>
                  <a:lnTo>
                    <a:pt x="159146" y="120002"/>
                  </a:lnTo>
                  <a:lnTo>
                    <a:pt x="192291" y="114996"/>
                  </a:lnTo>
                  <a:lnTo>
                    <a:pt x="200601" y="112722"/>
                  </a:lnTo>
                  <a:lnTo>
                    <a:pt x="205216" y="114904"/>
                  </a:lnTo>
                  <a:lnTo>
                    <a:pt x="207368" y="120058"/>
                  </a:lnTo>
                  <a:lnTo>
                    <a:pt x="207878" y="127191"/>
                  </a:lnTo>
                  <a:lnTo>
                    <a:pt x="199762" y="154900"/>
                  </a:lnTo>
                  <a:lnTo>
                    <a:pt x="165335" y="212163"/>
                  </a:lnTo>
                  <a:lnTo>
                    <a:pt x="128777" y="261489"/>
                  </a:lnTo>
                  <a:lnTo>
                    <a:pt x="123125" y="264009"/>
                  </a:lnTo>
                  <a:lnTo>
                    <a:pt x="117507" y="263839"/>
                  </a:lnTo>
                  <a:lnTo>
                    <a:pt x="111914" y="261877"/>
                  </a:lnTo>
                  <a:lnTo>
                    <a:pt x="108185" y="256871"/>
                  </a:lnTo>
                  <a:lnTo>
                    <a:pt x="104041" y="241446"/>
                  </a:lnTo>
                  <a:lnTo>
                    <a:pt x="110213" y="184086"/>
                  </a:lnTo>
                  <a:lnTo>
                    <a:pt x="116037" y="163177"/>
                  </a:lnTo>
                  <a:lnTo>
                    <a:pt x="124789" y="147721"/>
                  </a:lnTo>
                  <a:lnTo>
                    <a:pt x="137308" y="137153"/>
                  </a:lnTo>
                  <a:lnTo>
                    <a:pt x="144530" y="133041"/>
                  </a:lnTo>
                  <a:lnTo>
                    <a:pt x="20057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53124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5542" y="265799"/>
            <a:ext cx="2511692" cy="805749"/>
            <a:chOff x="765542" y="265799"/>
            <a:chExt cx="2511692" cy="805749"/>
          </a:xfrm>
        </p:grpSpPr>
        <p:sp>
          <p:nvSpPr>
            <p:cNvPr id="2" name="Freeform 1"/>
            <p:cNvSpPr/>
            <p:nvPr/>
          </p:nvSpPr>
          <p:spPr>
            <a:xfrm>
              <a:off x="765542" y="265799"/>
              <a:ext cx="474295" cy="805749"/>
            </a:xfrm>
            <a:custGeom>
              <a:avLst/>
              <a:gdLst/>
              <a:ahLst/>
              <a:cxnLst/>
              <a:rect l="0" t="0" r="0" b="0"/>
              <a:pathLst>
                <a:path w="474295" h="805749">
                  <a:moveTo>
                    <a:pt x="33279" y="557985"/>
                  </a:moveTo>
                  <a:lnTo>
                    <a:pt x="18886" y="617612"/>
                  </a:lnTo>
                  <a:lnTo>
                    <a:pt x="16008" y="677606"/>
                  </a:lnTo>
                  <a:lnTo>
                    <a:pt x="9511" y="735182"/>
                  </a:lnTo>
                  <a:lnTo>
                    <a:pt x="8473" y="790932"/>
                  </a:lnTo>
                  <a:lnTo>
                    <a:pt x="8420" y="802041"/>
                  </a:lnTo>
                  <a:lnTo>
                    <a:pt x="7461" y="805748"/>
                  </a:lnTo>
                  <a:lnTo>
                    <a:pt x="5897" y="804522"/>
                  </a:lnTo>
                  <a:lnTo>
                    <a:pt x="2618" y="793297"/>
                  </a:lnTo>
                  <a:lnTo>
                    <a:pt x="340" y="741023"/>
                  </a:lnTo>
                  <a:lnTo>
                    <a:pt x="63" y="681152"/>
                  </a:lnTo>
                  <a:lnTo>
                    <a:pt x="15" y="631461"/>
                  </a:lnTo>
                  <a:lnTo>
                    <a:pt x="0" y="576160"/>
                  </a:lnTo>
                  <a:lnTo>
                    <a:pt x="921" y="517861"/>
                  </a:lnTo>
                  <a:lnTo>
                    <a:pt x="6638" y="455078"/>
                  </a:lnTo>
                  <a:lnTo>
                    <a:pt x="14188" y="395076"/>
                  </a:lnTo>
                  <a:lnTo>
                    <a:pt x="22280" y="336309"/>
                  </a:lnTo>
                  <a:lnTo>
                    <a:pt x="31458" y="277908"/>
                  </a:lnTo>
                  <a:lnTo>
                    <a:pt x="44553" y="221464"/>
                  </a:lnTo>
                  <a:lnTo>
                    <a:pt x="55624" y="173716"/>
                  </a:lnTo>
                  <a:lnTo>
                    <a:pt x="75463" y="113283"/>
                  </a:lnTo>
                  <a:lnTo>
                    <a:pt x="102697" y="54709"/>
                  </a:lnTo>
                  <a:lnTo>
                    <a:pt x="130368" y="13780"/>
                  </a:lnTo>
                  <a:lnTo>
                    <a:pt x="146388" y="3923"/>
                  </a:lnTo>
                  <a:lnTo>
                    <a:pt x="155837" y="0"/>
                  </a:lnTo>
                  <a:lnTo>
                    <a:pt x="165835" y="158"/>
                  </a:lnTo>
                  <a:lnTo>
                    <a:pt x="186806" y="7730"/>
                  </a:lnTo>
                  <a:lnTo>
                    <a:pt x="201057" y="20341"/>
                  </a:lnTo>
                  <a:lnTo>
                    <a:pt x="217740" y="51038"/>
                  </a:lnTo>
                  <a:lnTo>
                    <a:pt x="230337" y="101142"/>
                  </a:lnTo>
                  <a:lnTo>
                    <a:pt x="231711" y="161627"/>
                  </a:lnTo>
                  <a:lnTo>
                    <a:pt x="221356" y="219267"/>
                  </a:lnTo>
                  <a:lnTo>
                    <a:pt x="193618" y="281718"/>
                  </a:lnTo>
                  <a:lnTo>
                    <a:pt x="153657" y="337587"/>
                  </a:lnTo>
                  <a:lnTo>
                    <a:pt x="108211" y="397775"/>
                  </a:lnTo>
                  <a:lnTo>
                    <a:pt x="85987" y="426075"/>
                  </a:lnTo>
                  <a:lnTo>
                    <a:pt x="82284" y="444501"/>
                  </a:lnTo>
                  <a:lnTo>
                    <a:pt x="84645" y="464093"/>
                  </a:lnTo>
                  <a:lnTo>
                    <a:pt x="96370" y="489793"/>
                  </a:lnTo>
                  <a:lnTo>
                    <a:pt x="145204" y="550645"/>
                  </a:lnTo>
                  <a:lnTo>
                    <a:pt x="190868" y="607968"/>
                  </a:lnTo>
                  <a:lnTo>
                    <a:pt x="230019" y="666932"/>
                  </a:lnTo>
                  <a:lnTo>
                    <a:pt x="259931" y="707866"/>
                  </a:lnTo>
                  <a:lnTo>
                    <a:pt x="283498" y="723922"/>
                  </a:lnTo>
                  <a:lnTo>
                    <a:pt x="302279" y="726348"/>
                  </a:lnTo>
                  <a:lnTo>
                    <a:pt x="312465" y="725701"/>
                  </a:lnTo>
                  <a:lnTo>
                    <a:pt x="331179" y="715119"/>
                  </a:lnTo>
                  <a:lnTo>
                    <a:pt x="379405" y="664945"/>
                  </a:lnTo>
                  <a:lnTo>
                    <a:pt x="401640" y="608961"/>
                  </a:lnTo>
                  <a:lnTo>
                    <a:pt x="413510" y="561513"/>
                  </a:lnTo>
                  <a:lnTo>
                    <a:pt x="412830" y="528212"/>
                  </a:lnTo>
                  <a:lnTo>
                    <a:pt x="411129" y="518720"/>
                  </a:lnTo>
                  <a:lnTo>
                    <a:pt x="407221" y="514242"/>
                  </a:lnTo>
                  <a:lnTo>
                    <a:pt x="401842" y="513105"/>
                  </a:lnTo>
                  <a:lnTo>
                    <a:pt x="395482" y="514197"/>
                  </a:lnTo>
                  <a:lnTo>
                    <a:pt x="383485" y="520340"/>
                  </a:lnTo>
                  <a:lnTo>
                    <a:pt x="377697" y="524567"/>
                  </a:lnTo>
                  <a:lnTo>
                    <a:pt x="368800" y="536661"/>
                  </a:lnTo>
                  <a:lnTo>
                    <a:pt x="358593" y="563994"/>
                  </a:lnTo>
                  <a:lnTo>
                    <a:pt x="355555" y="575859"/>
                  </a:lnTo>
                  <a:lnTo>
                    <a:pt x="357110" y="598905"/>
                  </a:lnTo>
                  <a:lnTo>
                    <a:pt x="364890" y="621475"/>
                  </a:lnTo>
                  <a:lnTo>
                    <a:pt x="377593" y="643834"/>
                  </a:lnTo>
                  <a:lnTo>
                    <a:pt x="397415" y="661167"/>
                  </a:lnTo>
                  <a:lnTo>
                    <a:pt x="409173" y="668378"/>
                  </a:lnTo>
                  <a:lnTo>
                    <a:pt x="434565" y="673925"/>
                  </a:lnTo>
                  <a:lnTo>
                    <a:pt x="474294" y="6744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00414" y="791546"/>
              <a:ext cx="205697" cy="240621"/>
            </a:xfrm>
            <a:custGeom>
              <a:avLst/>
              <a:gdLst/>
              <a:ahLst/>
              <a:cxnLst/>
              <a:rect l="0" t="0" r="0" b="0"/>
              <a:pathLst>
                <a:path w="205697" h="240621">
                  <a:moveTo>
                    <a:pt x="130806" y="32238"/>
                  </a:moveTo>
                  <a:lnTo>
                    <a:pt x="126389" y="18986"/>
                  </a:lnTo>
                  <a:lnTo>
                    <a:pt x="116824" y="7549"/>
                  </a:lnTo>
                  <a:lnTo>
                    <a:pt x="110390" y="1910"/>
                  </a:lnTo>
                  <a:lnTo>
                    <a:pt x="102402" y="0"/>
                  </a:lnTo>
                  <a:lnTo>
                    <a:pt x="83665" y="2809"/>
                  </a:lnTo>
                  <a:lnTo>
                    <a:pt x="52325" y="23621"/>
                  </a:lnTo>
                  <a:lnTo>
                    <a:pt x="16831" y="73817"/>
                  </a:lnTo>
                  <a:lnTo>
                    <a:pt x="4785" y="103216"/>
                  </a:lnTo>
                  <a:lnTo>
                    <a:pt x="0" y="151076"/>
                  </a:lnTo>
                  <a:lnTo>
                    <a:pt x="2712" y="171039"/>
                  </a:lnTo>
                  <a:lnTo>
                    <a:pt x="9464" y="186691"/>
                  </a:lnTo>
                  <a:lnTo>
                    <a:pt x="13854" y="193454"/>
                  </a:lnTo>
                  <a:lnTo>
                    <a:pt x="21403" y="197038"/>
                  </a:lnTo>
                  <a:lnTo>
                    <a:pt x="42118" y="198555"/>
                  </a:lnTo>
                  <a:lnTo>
                    <a:pt x="79771" y="185376"/>
                  </a:lnTo>
                  <a:lnTo>
                    <a:pt x="101652" y="166559"/>
                  </a:lnTo>
                  <a:lnTo>
                    <a:pt x="133882" y="125647"/>
                  </a:lnTo>
                  <a:lnTo>
                    <a:pt x="139329" y="122247"/>
                  </a:lnTo>
                  <a:lnTo>
                    <a:pt x="143884" y="122755"/>
                  </a:lnTo>
                  <a:lnTo>
                    <a:pt x="147846" y="125867"/>
                  </a:lnTo>
                  <a:lnTo>
                    <a:pt x="157192" y="184770"/>
                  </a:lnTo>
                  <a:lnTo>
                    <a:pt x="162728" y="231357"/>
                  </a:lnTo>
                  <a:lnTo>
                    <a:pt x="165956" y="238024"/>
                  </a:lnTo>
                  <a:lnTo>
                    <a:pt x="170881" y="240620"/>
                  </a:lnTo>
                  <a:lnTo>
                    <a:pt x="176939" y="240501"/>
                  </a:lnTo>
                  <a:lnTo>
                    <a:pt x="182826" y="237648"/>
                  </a:lnTo>
                  <a:lnTo>
                    <a:pt x="205696" y="2153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30944" y="515905"/>
              <a:ext cx="180195" cy="532548"/>
            </a:xfrm>
            <a:custGeom>
              <a:avLst/>
              <a:gdLst/>
              <a:ahLst/>
              <a:cxnLst/>
              <a:rect l="0" t="0" r="0" b="0"/>
              <a:pathLst>
                <a:path w="180195" h="532548">
                  <a:moveTo>
                    <a:pt x="33266" y="0"/>
                  </a:moveTo>
                  <a:lnTo>
                    <a:pt x="21684" y="56832"/>
                  </a:lnTo>
                  <a:lnTo>
                    <a:pt x="10980" y="118818"/>
                  </a:lnTo>
                  <a:lnTo>
                    <a:pt x="3651" y="168034"/>
                  </a:lnTo>
                  <a:lnTo>
                    <a:pt x="1069" y="222270"/>
                  </a:lnTo>
                  <a:lnTo>
                    <a:pt x="304" y="273884"/>
                  </a:lnTo>
                  <a:lnTo>
                    <a:pt x="77" y="323386"/>
                  </a:lnTo>
                  <a:lnTo>
                    <a:pt x="0" y="379531"/>
                  </a:lnTo>
                  <a:lnTo>
                    <a:pt x="4402" y="435342"/>
                  </a:lnTo>
                  <a:lnTo>
                    <a:pt x="11500" y="457293"/>
                  </a:lnTo>
                  <a:lnTo>
                    <a:pt x="15982" y="465736"/>
                  </a:lnTo>
                  <a:lnTo>
                    <a:pt x="23592" y="470440"/>
                  </a:lnTo>
                  <a:lnTo>
                    <a:pt x="44376" y="473201"/>
                  </a:lnTo>
                  <a:lnTo>
                    <a:pt x="82066" y="460722"/>
                  </a:lnTo>
                  <a:lnTo>
                    <a:pt x="122823" y="432733"/>
                  </a:lnTo>
                  <a:lnTo>
                    <a:pt x="129028" y="427173"/>
                  </a:lnTo>
                  <a:lnTo>
                    <a:pt x="145785" y="420995"/>
                  </a:lnTo>
                  <a:lnTo>
                    <a:pt x="155431" y="419347"/>
                  </a:lnTo>
                  <a:lnTo>
                    <a:pt x="162787" y="421947"/>
                  </a:lnTo>
                  <a:lnTo>
                    <a:pt x="168615" y="427379"/>
                  </a:lnTo>
                  <a:lnTo>
                    <a:pt x="173425" y="434698"/>
                  </a:lnTo>
                  <a:lnTo>
                    <a:pt x="180194" y="475921"/>
                  </a:lnTo>
                  <a:lnTo>
                    <a:pt x="174723" y="5325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55594" y="732252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05225" y="738469"/>
              <a:ext cx="216348" cy="278190"/>
            </a:xfrm>
            <a:custGeom>
              <a:avLst/>
              <a:gdLst/>
              <a:ahLst/>
              <a:cxnLst/>
              <a:rect l="0" t="0" r="0" b="0"/>
              <a:pathLst>
                <a:path w="216348" h="278190">
                  <a:moveTo>
                    <a:pt x="0" y="18746"/>
                  </a:moveTo>
                  <a:lnTo>
                    <a:pt x="8835" y="9912"/>
                  </a:lnTo>
                  <a:lnTo>
                    <a:pt x="31998" y="0"/>
                  </a:lnTo>
                  <a:lnTo>
                    <a:pt x="62284" y="43"/>
                  </a:lnTo>
                  <a:lnTo>
                    <a:pt x="90262" y="5911"/>
                  </a:lnTo>
                  <a:lnTo>
                    <a:pt x="97157" y="11114"/>
                  </a:lnTo>
                  <a:lnTo>
                    <a:pt x="107284" y="26757"/>
                  </a:lnTo>
                  <a:lnTo>
                    <a:pt x="109936" y="43572"/>
                  </a:lnTo>
                  <a:lnTo>
                    <a:pt x="107108" y="59366"/>
                  </a:lnTo>
                  <a:lnTo>
                    <a:pt x="67917" y="117374"/>
                  </a:lnTo>
                  <a:lnTo>
                    <a:pt x="27816" y="174028"/>
                  </a:lnTo>
                  <a:lnTo>
                    <a:pt x="15536" y="205392"/>
                  </a:lnTo>
                  <a:lnTo>
                    <a:pt x="16459" y="227132"/>
                  </a:lnTo>
                  <a:lnTo>
                    <a:pt x="19294" y="238107"/>
                  </a:lnTo>
                  <a:lnTo>
                    <a:pt x="32305" y="255232"/>
                  </a:lnTo>
                  <a:lnTo>
                    <a:pt x="57957" y="272804"/>
                  </a:lnTo>
                  <a:lnTo>
                    <a:pt x="66375" y="276876"/>
                  </a:lnTo>
                  <a:lnTo>
                    <a:pt x="104727" y="278189"/>
                  </a:lnTo>
                  <a:lnTo>
                    <a:pt x="155640" y="268306"/>
                  </a:lnTo>
                  <a:lnTo>
                    <a:pt x="216347" y="2517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00033" y="790500"/>
              <a:ext cx="171319" cy="220537"/>
            </a:xfrm>
            <a:custGeom>
              <a:avLst/>
              <a:gdLst/>
              <a:ahLst/>
              <a:cxnLst/>
              <a:rect l="0" t="0" r="0" b="0"/>
              <a:pathLst>
                <a:path w="171319" h="220537">
                  <a:moveTo>
                    <a:pt x="88108" y="0"/>
                  </a:moveTo>
                  <a:lnTo>
                    <a:pt x="70439" y="4417"/>
                  </a:lnTo>
                  <a:lnTo>
                    <a:pt x="54367" y="16448"/>
                  </a:lnTo>
                  <a:lnTo>
                    <a:pt x="25867" y="49888"/>
                  </a:lnTo>
                  <a:lnTo>
                    <a:pt x="4280" y="95564"/>
                  </a:lnTo>
                  <a:lnTo>
                    <a:pt x="0" y="118595"/>
                  </a:lnTo>
                  <a:lnTo>
                    <a:pt x="1632" y="127140"/>
                  </a:lnTo>
                  <a:lnTo>
                    <a:pt x="5494" y="133762"/>
                  </a:lnTo>
                  <a:lnTo>
                    <a:pt x="10843" y="139101"/>
                  </a:lnTo>
                  <a:lnTo>
                    <a:pt x="17182" y="140811"/>
                  </a:lnTo>
                  <a:lnTo>
                    <a:pt x="31622" y="137780"/>
                  </a:lnTo>
                  <a:lnTo>
                    <a:pt x="62568" y="120767"/>
                  </a:lnTo>
                  <a:lnTo>
                    <a:pt x="75524" y="110380"/>
                  </a:lnTo>
                  <a:lnTo>
                    <a:pt x="81568" y="108720"/>
                  </a:lnTo>
                  <a:lnTo>
                    <a:pt x="87446" y="109462"/>
                  </a:lnTo>
                  <a:lnTo>
                    <a:pt x="93214" y="111806"/>
                  </a:lnTo>
                  <a:lnTo>
                    <a:pt x="97059" y="118916"/>
                  </a:lnTo>
                  <a:lnTo>
                    <a:pt x="103231" y="170186"/>
                  </a:lnTo>
                  <a:lnTo>
                    <a:pt x="106848" y="197680"/>
                  </a:lnTo>
                  <a:lnTo>
                    <a:pt x="117702" y="216063"/>
                  </a:lnTo>
                  <a:lnTo>
                    <a:pt x="124479" y="219856"/>
                  </a:lnTo>
                  <a:lnTo>
                    <a:pt x="131771" y="220536"/>
                  </a:lnTo>
                  <a:lnTo>
                    <a:pt x="146345" y="216359"/>
                  </a:lnTo>
                  <a:lnTo>
                    <a:pt x="171318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89490" y="490942"/>
              <a:ext cx="191275" cy="449337"/>
            </a:xfrm>
            <a:custGeom>
              <a:avLst/>
              <a:gdLst/>
              <a:ahLst/>
              <a:cxnLst/>
              <a:rect l="0" t="0" r="0" b="0"/>
              <a:pathLst>
                <a:path w="191275" h="449337">
                  <a:moveTo>
                    <a:pt x="39961" y="0"/>
                  </a:moveTo>
                  <a:lnTo>
                    <a:pt x="56820" y="62903"/>
                  </a:lnTo>
                  <a:lnTo>
                    <a:pt x="62523" y="112943"/>
                  </a:lnTo>
                  <a:lnTo>
                    <a:pt x="60033" y="171267"/>
                  </a:lnTo>
                  <a:lnTo>
                    <a:pt x="56356" y="228228"/>
                  </a:lnTo>
                  <a:lnTo>
                    <a:pt x="47686" y="287009"/>
                  </a:lnTo>
                  <a:lnTo>
                    <a:pt x="37070" y="339198"/>
                  </a:lnTo>
                  <a:lnTo>
                    <a:pt x="20535" y="398507"/>
                  </a:lnTo>
                  <a:lnTo>
                    <a:pt x="12221" y="424106"/>
                  </a:lnTo>
                  <a:lnTo>
                    <a:pt x="9449" y="426044"/>
                  </a:lnTo>
                  <a:lnTo>
                    <a:pt x="6676" y="423638"/>
                  </a:lnTo>
                  <a:lnTo>
                    <a:pt x="3902" y="418336"/>
                  </a:lnTo>
                  <a:lnTo>
                    <a:pt x="0" y="388787"/>
                  </a:lnTo>
                  <a:lnTo>
                    <a:pt x="10082" y="328953"/>
                  </a:lnTo>
                  <a:lnTo>
                    <a:pt x="17959" y="300871"/>
                  </a:lnTo>
                  <a:lnTo>
                    <a:pt x="23444" y="293961"/>
                  </a:lnTo>
                  <a:lnTo>
                    <a:pt x="47908" y="279819"/>
                  </a:lnTo>
                  <a:lnTo>
                    <a:pt x="74984" y="270698"/>
                  </a:lnTo>
                  <a:lnTo>
                    <a:pt x="138000" y="266856"/>
                  </a:lnTo>
                  <a:lnTo>
                    <a:pt x="160272" y="271463"/>
                  </a:lnTo>
                  <a:lnTo>
                    <a:pt x="170095" y="275281"/>
                  </a:lnTo>
                  <a:lnTo>
                    <a:pt x="177568" y="282448"/>
                  </a:lnTo>
                  <a:lnTo>
                    <a:pt x="188337" y="302740"/>
                  </a:lnTo>
                  <a:lnTo>
                    <a:pt x="191274" y="322237"/>
                  </a:lnTo>
                  <a:lnTo>
                    <a:pt x="183299" y="382981"/>
                  </a:lnTo>
                  <a:lnTo>
                    <a:pt x="170456" y="422772"/>
                  </a:lnTo>
                  <a:lnTo>
                    <a:pt x="156456" y="4493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62441" y="674005"/>
              <a:ext cx="24964" cy="49927"/>
            </a:xfrm>
            <a:custGeom>
              <a:avLst/>
              <a:gdLst/>
              <a:ahLst/>
              <a:cxnLst/>
              <a:rect l="0" t="0" r="0" b="0"/>
              <a:pathLst>
                <a:path w="24964" h="49927">
                  <a:moveTo>
                    <a:pt x="0" y="0"/>
                  </a:moveTo>
                  <a:lnTo>
                    <a:pt x="8834" y="8835"/>
                  </a:lnTo>
                  <a:lnTo>
                    <a:pt x="24963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20267" y="733622"/>
              <a:ext cx="356967" cy="298189"/>
            </a:xfrm>
            <a:custGeom>
              <a:avLst/>
              <a:gdLst/>
              <a:ahLst/>
              <a:cxnLst/>
              <a:rect l="0" t="0" r="0" b="0"/>
              <a:pathLst>
                <a:path w="356967" h="298189">
                  <a:moveTo>
                    <a:pt x="33705" y="31914"/>
                  </a:moveTo>
                  <a:lnTo>
                    <a:pt x="12869" y="87780"/>
                  </a:lnTo>
                  <a:lnTo>
                    <a:pt x="0" y="126233"/>
                  </a:lnTo>
                  <a:lnTo>
                    <a:pt x="810" y="160535"/>
                  </a:lnTo>
                  <a:lnTo>
                    <a:pt x="4600" y="179686"/>
                  </a:lnTo>
                  <a:lnTo>
                    <a:pt x="8755" y="186827"/>
                  </a:lnTo>
                  <a:lnTo>
                    <a:pt x="20767" y="197227"/>
                  </a:lnTo>
                  <a:lnTo>
                    <a:pt x="37817" y="200000"/>
                  </a:lnTo>
                  <a:lnTo>
                    <a:pt x="47541" y="199445"/>
                  </a:lnTo>
                  <a:lnTo>
                    <a:pt x="78896" y="185412"/>
                  </a:lnTo>
                  <a:lnTo>
                    <a:pt x="93238" y="171327"/>
                  </a:lnTo>
                  <a:lnTo>
                    <a:pt x="126442" y="115005"/>
                  </a:lnTo>
                  <a:lnTo>
                    <a:pt x="144515" y="65188"/>
                  </a:lnTo>
                  <a:lnTo>
                    <a:pt x="144098" y="35815"/>
                  </a:lnTo>
                  <a:lnTo>
                    <a:pt x="135469" y="17006"/>
                  </a:lnTo>
                  <a:lnTo>
                    <a:pt x="129284" y="8107"/>
                  </a:lnTo>
                  <a:lnTo>
                    <a:pt x="122388" y="3099"/>
                  </a:lnTo>
                  <a:lnTo>
                    <a:pt x="115017" y="685"/>
                  </a:lnTo>
                  <a:lnTo>
                    <a:pt x="107328" y="0"/>
                  </a:lnTo>
                  <a:lnTo>
                    <a:pt x="93855" y="4170"/>
                  </a:lnTo>
                  <a:lnTo>
                    <a:pt x="87674" y="7871"/>
                  </a:lnTo>
                  <a:lnTo>
                    <a:pt x="85402" y="12187"/>
                  </a:lnTo>
                  <a:lnTo>
                    <a:pt x="85736" y="16914"/>
                  </a:lnTo>
                  <a:lnTo>
                    <a:pt x="87808" y="21914"/>
                  </a:lnTo>
                  <a:lnTo>
                    <a:pt x="93813" y="24323"/>
                  </a:lnTo>
                  <a:lnTo>
                    <a:pt x="136664" y="21546"/>
                  </a:lnTo>
                  <a:lnTo>
                    <a:pt x="194817" y="12229"/>
                  </a:lnTo>
                  <a:lnTo>
                    <a:pt x="210402" y="17310"/>
                  </a:lnTo>
                  <a:lnTo>
                    <a:pt x="215298" y="24952"/>
                  </a:lnTo>
                  <a:lnTo>
                    <a:pt x="223155" y="72144"/>
                  </a:lnTo>
                  <a:lnTo>
                    <a:pt x="229124" y="117627"/>
                  </a:lnTo>
                  <a:lnTo>
                    <a:pt x="235176" y="126039"/>
                  </a:lnTo>
                  <a:lnTo>
                    <a:pt x="254227" y="137850"/>
                  </a:lnTo>
                  <a:lnTo>
                    <a:pt x="275638" y="141251"/>
                  </a:lnTo>
                  <a:lnTo>
                    <a:pt x="319517" y="140318"/>
                  </a:lnTo>
                  <a:lnTo>
                    <a:pt x="336707" y="145121"/>
                  </a:lnTo>
                  <a:lnTo>
                    <a:pt x="343880" y="148991"/>
                  </a:lnTo>
                  <a:lnTo>
                    <a:pt x="348662" y="155269"/>
                  </a:lnTo>
                  <a:lnTo>
                    <a:pt x="353975" y="172106"/>
                  </a:lnTo>
                  <a:lnTo>
                    <a:pt x="356966" y="206795"/>
                  </a:lnTo>
                  <a:lnTo>
                    <a:pt x="352735" y="227983"/>
                  </a:lnTo>
                  <a:lnTo>
                    <a:pt x="331046" y="278761"/>
                  </a:lnTo>
                  <a:lnTo>
                    <a:pt x="316621" y="2981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9944" y="1331368"/>
            <a:ext cx="2770525" cy="4521225"/>
            <a:chOff x="1189944" y="1331368"/>
            <a:chExt cx="2770525" cy="4521225"/>
          </a:xfrm>
        </p:grpSpPr>
        <p:sp>
          <p:nvSpPr>
            <p:cNvPr id="12" name="Freeform 11"/>
            <p:cNvSpPr/>
            <p:nvPr/>
          </p:nvSpPr>
          <p:spPr>
            <a:xfrm>
              <a:off x="1189944" y="1605962"/>
              <a:ext cx="133104" cy="3418042"/>
            </a:xfrm>
            <a:custGeom>
              <a:avLst/>
              <a:gdLst/>
              <a:ahLst/>
              <a:cxnLst/>
              <a:rect l="0" t="0" r="0" b="0"/>
              <a:pathLst>
                <a:path w="133104" h="3418042">
                  <a:moveTo>
                    <a:pt x="99818" y="0"/>
                  </a:moveTo>
                  <a:lnTo>
                    <a:pt x="102284" y="33741"/>
                  </a:lnTo>
                  <a:lnTo>
                    <a:pt x="107625" y="94768"/>
                  </a:lnTo>
                  <a:lnTo>
                    <a:pt x="108038" y="152062"/>
                  </a:lnTo>
                  <a:lnTo>
                    <a:pt x="108109" y="200382"/>
                  </a:lnTo>
                  <a:lnTo>
                    <a:pt x="108131" y="258667"/>
                  </a:lnTo>
                  <a:lnTo>
                    <a:pt x="108137" y="318364"/>
                  </a:lnTo>
                  <a:lnTo>
                    <a:pt x="108138" y="362465"/>
                  </a:lnTo>
                  <a:lnTo>
                    <a:pt x="108139" y="409803"/>
                  </a:lnTo>
                  <a:lnTo>
                    <a:pt x="108139" y="458578"/>
                  </a:lnTo>
                  <a:lnTo>
                    <a:pt x="108139" y="510459"/>
                  </a:lnTo>
                  <a:lnTo>
                    <a:pt x="108140" y="564336"/>
                  </a:lnTo>
                  <a:lnTo>
                    <a:pt x="108140" y="619099"/>
                  </a:lnTo>
                  <a:lnTo>
                    <a:pt x="108140" y="676723"/>
                  </a:lnTo>
                  <a:lnTo>
                    <a:pt x="108140" y="737159"/>
                  </a:lnTo>
                  <a:lnTo>
                    <a:pt x="108140" y="768808"/>
                  </a:lnTo>
                  <a:lnTo>
                    <a:pt x="108140" y="801002"/>
                  </a:lnTo>
                  <a:lnTo>
                    <a:pt x="108140" y="834483"/>
                  </a:lnTo>
                  <a:lnTo>
                    <a:pt x="108140" y="868824"/>
                  </a:lnTo>
                  <a:lnTo>
                    <a:pt x="108140" y="903737"/>
                  </a:lnTo>
                  <a:lnTo>
                    <a:pt x="107215" y="938107"/>
                  </a:lnTo>
                  <a:lnTo>
                    <a:pt x="105674" y="972115"/>
                  </a:lnTo>
                  <a:lnTo>
                    <a:pt x="103722" y="1005882"/>
                  </a:lnTo>
                  <a:lnTo>
                    <a:pt x="101496" y="1041337"/>
                  </a:lnTo>
                  <a:lnTo>
                    <a:pt x="99088" y="1077918"/>
                  </a:lnTo>
                  <a:lnTo>
                    <a:pt x="96558" y="1115248"/>
                  </a:lnTo>
                  <a:lnTo>
                    <a:pt x="94871" y="1153080"/>
                  </a:lnTo>
                  <a:lnTo>
                    <a:pt x="93746" y="1191244"/>
                  </a:lnTo>
                  <a:lnTo>
                    <a:pt x="92997" y="1229631"/>
                  </a:lnTo>
                  <a:lnTo>
                    <a:pt x="91572" y="1269091"/>
                  </a:lnTo>
                  <a:lnTo>
                    <a:pt x="89698" y="1309266"/>
                  </a:lnTo>
                  <a:lnTo>
                    <a:pt x="87524" y="1349917"/>
                  </a:lnTo>
                  <a:lnTo>
                    <a:pt x="85150" y="1390887"/>
                  </a:lnTo>
                  <a:lnTo>
                    <a:pt x="82643" y="1432068"/>
                  </a:lnTo>
                  <a:lnTo>
                    <a:pt x="80047" y="1473391"/>
                  </a:lnTo>
                  <a:lnTo>
                    <a:pt x="77392" y="1515732"/>
                  </a:lnTo>
                  <a:lnTo>
                    <a:pt x="74697" y="1558753"/>
                  </a:lnTo>
                  <a:lnTo>
                    <a:pt x="71976" y="1602226"/>
                  </a:lnTo>
                  <a:lnTo>
                    <a:pt x="69238" y="1645077"/>
                  </a:lnTo>
                  <a:lnTo>
                    <a:pt x="66487" y="1687513"/>
                  </a:lnTo>
                  <a:lnTo>
                    <a:pt x="63729" y="1729672"/>
                  </a:lnTo>
                  <a:lnTo>
                    <a:pt x="60966" y="1772571"/>
                  </a:lnTo>
                  <a:lnTo>
                    <a:pt x="58199" y="1815962"/>
                  </a:lnTo>
                  <a:lnTo>
                    <a:pt x="55430" y="1859683"/>
                  </a:lnTo>
                  <a:lnTo>
                    <a:pt x="53584" y="1903624"/>
                  </a:lnTo>
                  <a:lnTo>
                    <a:pt x="52354" y="1947711"/>
                  </a:lnTo>
                  <a:lnTo>
                    <a:pt x="51533" y="1991894"/>
                  </a:lnTo>
                  <a:lnTo>
                    <a:pt x="50062" y="2035219"/>
                  </a:lnTo>
                  <a:lnTo>
                    <a:pt x="48156" y="2077970"/>
                  </a:lnTo>
                  <a:lnTo>
                    <a:pt x="45961" y="2120340"/>
                  </a:lnTo>
                  <a:lnTo>
                    <a:pt x="43573" y="2163379"/>
                  </a:lnTo>
                  <a:lnTo>
                    <a:pt x="41057" y="2206865"/>
                  </a:lnTo>
                  <a:lnTo>
                    <a:pt x="38455" y="2250648"/>
                  </a:lnTo>
                  <a:lnTo>
                    <a:pt x="36720" y="2293705"/>
                  </a:lnTo>
                  <a:lnTo>
                    <a:pt x="35563" y="2336279"/>
                  </a:lnTo>
                  <a:lnTo>
                    <a:pt x="34792" y="2378530"/>
                  </a:lnTo>
                  <a:lnTo>
                    <a:pt x="33354" y="2420565"/>
                  </a:lnTo>
                  <a:lnTo>
                    <a:pt x="31470" y="2462457"/>
                  </a:lnTo>
                  <a:lnTo>
                    <a:pt x="29290" y="2504253"/>
                  </a:lnTo>
                  <a:lnTo>
                    <a:pt x="27836" y="2545062"/>
                  </a:lnTo>
                  <a:lnTo>
                    <a:pt x="26867" y="2585211"/>
                  </a:lnTo>
                  <a:lnTo>
                    <a:pt x="26221" y="2624921"/>
                  </a:lnTo>
                  <a:lnTo>
                    <a:pt x="24866" y="2663414"/>
                  </a:lnTo>
                  <a:lnTo>
                    <a:pt x="23038" y="2701095"/>
                  </a:lnTo>
                  <a:lnTo>
                    <a:pt x="20894" y="2738235"/>
                  </a:lnTo>
                  <a:lnTo>
                    <a:pt x="18541" y="2775014"/>
                  </a:lnTo>
                  <a:lnTo>
                    <a:pt x="16048" y="2811553"/>
                  </a:lnTo>
                  <a:lnTo>
                    <a:pt x="13461" y="2847932"/>
                  </a:lnTo>
                  <a:lnTo>
                    <a:pt x="11736" y="2883279"/>
                  </a:lnTo>
                  <a:lnTo>
                    <a:pt x="10586" y="2917938"/>
                  </a:lnTo>
                  <a:lnTo>
                    <a:pt x="9820" y="2952139"/>
                  </a:lnTo>
                  <a:lnTo>
                    <a:pt x="8384" y="2985110"/>
                  </a:lnTo>
                  <a:lnTo>
                    <a:pt x="6503" y="3017260"/>
                  </a:lnTo>
                  <a:lnTo>
                    <a:pt x="2871" y="3079180"/>
                  </a:lnTo>
                  <a:lnTo>
                    <a:pt x="1257" y="3137517"/>
                  </a:lnTo>
                  <a:lnTo>
                    <a:pt x="540" y="3191799"/>
                  </a:lnTo>
                  <a:lnTo>
                    <a:pt x="221" y="3241811"/>
                  </a:lnTo>
                  <a:lnTo>
                    <a:pt x="79" y="3285613"/>
                  </a:lnTo>
                  <a:lnTo>
                    <a:pt x="0" y="3342240"/>
                  </a:lnTo>
                  <a:lnTo>
                    <a:pt x="897" y="3396862"/>
                  </a:lnTo>
                  <a:lnTo>
                    <a:pt x="4386" y="3417086"/>
                  </a:lnTo>
                  <a:lnTo>
                    <a:pt x="6611" y="3418041"/>
                  </a:lnTo>
                  <a:lnTo>
                    <a:pt x="11548" y="3404309"/>
                  </a:lnTo>
                  <a:lnTo>
                    <a:pt x="15609" y="3348444"/>
                  </a:lnTo>
                  <a:lnTo>
                    <a:pt x="17236" y="3288330"/>
                  </a:lnTo>
                  <a:lnTo>
                    <a:pt x="20894" y="3242184"/>
                  </a:lnTo>
                  <a:lnTo>
                    <a:pt x="25601" y="3191473"/>
                  </a:lnTo>
                  <a:lnTo>
                    <a:pt x="30775" y="3136267"/>
                  </a:lnTo>
                  <a:lnTo>
                    <a:pt x="36157" y="3074748"/>
                  </a:lnTo>
                  <a:lnTo>
                    <a:pt x="38886" y="3042810"/>
                  </a:lnTo>
                  <a:lnTo>
                    <a:pt x="41630" y="3010424"/>
                  </a:lnTo>
                  <a:lnTo>
                    <a:pt x="44384" y="2977738"/>
                  </a:lnTo>
                  <a:lnTo>
                    <a:pt x="47145" y="2943004"/>
                  </a:lnTo>
                  <a:lnTo>
                    <a:pt x="49910" y="2906904"/>
                  </a:lnTo>
                  <a:lnTo>
                    <a:pt x="52678" y="2869893"/>
                  </a:lnTo>
                  <a:lnTo>
                    <a:pt x="56372" y="2832276"/>
                  </a:lnTo>
                  <a:lnTo>
                    <a:pt x="60684" y="2794254"/>
                  </a:lnTo>
                  <a:lnTo>
                    <a:pt x="65408" y="2755962"/>
                  </a:lnTo>
                  <a:lnTo>
                    <a:pt x="69482" y="2716565"/>
                  </a:lnTo>
                  <a:lnTo>
                    <a:pt x="73122" y="2676433"/>
                  </a:lnTo>
                  <a:lnTo>
                    <a:pt x="76473" y="2635809"/>
                  </a:lnTo>
                  <a:lnTo>
                    <a:pt x="80557" y="2593934"/>
                  </a:lnTo>
                  <a:lnTo>
                    <a:pt x="85128" y="2551225"/>
                  </a:lnTo>
                  <a:lnTo>
                    <a:pt x="90025" y="2507958"/>
                  </a:lnTo>
                  <a:lnTo>
                    <a:pt x="95139" y="2464321"/>
                  </a:lnTo>
                  <a:lnTo>
                    <a:pt x="100397" y="2420436"/>
                  </a:lnTo>
                  <a:lnTo>
                    <a:pt x="105751" y="2376387"/>
                  </a:lnTo>
                  <a:lnTo>
                    <a:pt x="111170" y="2334077"/>
                  </a:lnTo>
                  <a:lnTo>
                    <a:pt x="116632" y="2292927"/>
                  </a:lnTo>
                  <a:lnTo>
                    <a:pt x="122122" y="2252549"/>
                  </a:lnTo>
                  <a:lnTo>
                    <a:pt x="128222" y="2207685"/>
                  </a:lnTo>
                  <a:lnTo>
                    <a:pt x="133103" y="21717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14726" y="1348013"/>
              <a:ext cx="1789026" cy="74887"/>
            </a:xfrm>
            <a:custGeom>
              <a:avLst/>
              <a:gdLst/>
              <a:ahLst/>
              <a:cxnLst/>
              <a:rect l="0" t="0" r="0" b="0"/>
              <a:pathLst>
                <a:path w="1789026" h="74887">
                  <a:moveTo>
                    <a:pt x="0" y="16639"/>
                  </a:moveTo>
                  <a:lnTo>
                    <a:pt x="21778" y="22357"/>
                  </a:lnTo>
                  <a:lnTo>
                    <a:pt x="77426" y="24617"/>
                  </a:lnTo>
                  <a:lnTo>
                    <a:pt x="133105" y="24915"/>
                  </a:lnTo>
                  <a:lnTo>
                    <a:pt x="195249" y="24954"/>
                  </a:lnTo>
                  <a:lnTo>
                    <a:pt x="252312" y="24959"/>
                  </a:lnTo>
                  <a:lnTo>
                    <a:pt x="312312" y="24960"/>
                  </a:lnTo>
                  <a:lnTo>
                    <a:pt x="359118" y="24960"/>
                  </a:lnTo>
                  <a:lnTo>
                    <a:pt x="412538" y="24960"/>
                  </a:lnTo>
                  <a:lnTo>
                    <a:pt x="464937" y="24960"/>
                  </a:lnTo>
                  <a:lnTo>
                    <a:pt x="520014" y="20543"/>
                  </a:lnTo>
                  <a:lnTo>
                    <a:pt x="572904" y="17795"/>
                  </a:lnTo>
                  <a:lnTo>
                    <a:pt x="628126" y="16982"/>
                  </a:lnTo>
                  <a:lnTo>
                    <a:pt x="681059" y="16740"/>
                  </a:lnTo>
                  <a:lnTo>
                    <a:pt x="736294" y="12252"/>
                  </a:lnTo>
                  <a:lnTo>
                    <a:pt x="793649" y="9483"/>
                  </a:lnTo>
                  <a:lnTo>
                    <a:pt x="851631" y="8663"/>
                  </a:lnTo>
                  <a:lnTo>
                    <a:pt x="909801" y="4003"/>
                  </a:lnTo>
                  <a:lnTo>
                    <a:pt x="968025" y="1184"/>
                  </a:lnTo>
                  <a:lnTo>
                    <a:pt x="1026265" y="349"/>
                  </a:lnTo>
                  <a:lnTo>
                    <a:pt x="1084510" y="101"/>
                  </a:lnTo>
                  <a:lnTo>
                    <a:pt x="1142757" y="28"/>
                  </a:lnTo>
                  <a:lnTo>
                    <a:pt x="1205422" y="6"/>
                  </a:lnTo>
                  <a:lnTo>
                    <a:pt x="1266416" y="0"/>
                  </a:lnTo>
                  <a:lnTo>
                    <a:pt x="1325477" y="4415"/>
                  </a:lnTo>
                  <a:lnTo>
                    <a:pt x="1383966" y="7162"/>
                  </a:lnTo>
                  <a:lnTo>
                    <a:pt x="1437867" y="12393"/>
                  </a:lnTo>
                  <a:lnTo>
                    <a:pt x="1499136" y="22443"/>
                  </a:lnTo>
                  <a:lnTo>
                    <a:pt x="1555754" y="30866"/>
                  </a:lnTo>
                  <a:lnTo>
                    <a:pt x="1611454" y="37221"/>
                  </a:lnTo>
                  <a:lnTo>
                    <a:pt x="1674258" y="50077"/>
                  </a:lnTo>
                  <a:lnTo>
                    <a:pt x="1729738" y="63812"/>
                  </a:lnTo>
                  <a:lnTo>
                    <a:pt x="1789025" y="748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2072" y="1397936"/>
              <a:ext cx="191385" cy="382769"/>
            </a:xfrm>
            <a:custGeom>
              <a:avLst/>
              <a:gdLst/>
              <a:ahLst/>
              <a:cxnLst/>
              <a:rect l="0" t="0" r="0" b="0"/>
              <a:pathLst>
                <a:path w="191385" h="382769">
                  <a:moveTo>
                    <a:pt x="0" y="0"/>
                  </a:moveTo>
                  <a:lnTo>
                    <a:pt x="13286" y="15135"/>
                  </a:lnTo>
                  <a:lnTo>
                    <a:pt x="39120" y="66701"/>
                  </a:lnTo>
                  <a:lnTo>
                    <a:pt x="61078" y="118918"/>
                  </a:lnTo>
                  <a:lnTo>
                    <a:pt x="80756" y="170735"/>
                  </a:lnTo>
                  <a:lnTo>
                    <a:pt x="97680" y="231195"/>
                  </a:lnTo>
                  <a:lnTo>
                    <a:pt x="122487" y="285818"/>
                  </a:lnTo>
                  <a:lnTo>
                    <a:pt x="168450" y="349167"/>
                  </a:lnTo>
                  <a:lnTo>
                    <a:pt x="191384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04488" y="1331368"/>
              <a:ext cx="1289764" cy="24964"/>
            </a:xfrm>
            <a:custGeom>
              <a:avLst/>
              <a:gdLst/>
              <a:ahLst/>
              <a:cxnLst/>
              <a:rect l="0" t="0" r="0" b="0"/>
              <a:pathLst>
                <a:path w="1289764" h="24964">
                  <a:moveTo>
                    <a:pt x="0" y="24963"/>
                  </a:moveTo>
                  <a:lnTo>
                    <a:pt x="58639" y="11694"/>
                  </a:lnTo>
                  <a:lnTo>
                    <a:pt x="111475" y="9320"/>
                  </a:lnTo>
                  <a:lnTo>
                    <a:pt x="166799" y="6053"/>
                  </a:lnTo>
                  <a:lnTo>
                    <a:pt x="226387" y="1195"/>
                  </a:lnTo>
                  <a:lnTo>
                    <a:pt x="285857" y="236"/>
                  </a:lnTo>
                  <a:lnTo>
                    <a:pt x="333714" y="70"/>
                  </a:lnTo>
                  <a:lnTo>
                    <a:pt x="397117" y="14"/>
                  </a:lnTo>
                  <a:lnTo>
                    <a:pt x="458848" y="2"/>
                  </a:lnTo>
                  <a:lnTo>
                    <a:pt x="507937" y="1"/>
                  </a:lnTo>
                  <a:lnTo>
                    <a:pt x="557615" y="0"/>
                  </a:lnTo>
                  <a:lnTo>
                    <a:pt x="618381" y="0"/>
                  </a:lnTo>
                  <a:lnTo>
                    <a:pt x="680379" y="0"/>
                  </a:lnTo>
                  <a:lnTo>
                    <a:pt x="741833" y="0"/>
                  </a:lnTo>
                  <a:lnTo>
                    <a:pt x="790873" y="0"/>
                  </a:lnTo>
                  <a:lnTo>
                    <a:pt x="840536" y="0"/>
                  </a:lnTo>
                  <a:lnTo>
                    <a:pt x="901298" y="0"/>
                  </a:lnTo>
                  <a:lnTo>
                    <a:pt x="963295" y="2465"/>
                  </a:lnTo>
                  <a:lnTo>
                    <a:pt x="1020331" y="7164"/>
                  </a:lnTo>
                  <a:lnTo>
                    <a:pt x="1075189" y="8092"/>
                  </a:lnTo>
                  <a:lnTo>
                    <a:pt x="1138357" y="8291"/>
                  </a:lnTo>
                  <a:lnTo>
                    <a:pt x="1196780" y="9239"/>
                  </a:lnTo>
                  <a:lnTo>
                    <a:pt x="1251288" y="15484"/>
                  </a:lnTo>
                  <a:lnTo>
                    <a:pt x="1289763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39685" y="1339689"/>
              <a:ext cx="2720784" cy="4512904"/>
            </a:xfrm>
            <a:custGeom>
              <a:avLst/>
              <a:gdLst/>
              <a:ahLst/>
              <a:cxnLst/>
              <a:rect l="0" t="0" r="0" b="0"/>
              <a:pathLst>
                <a:path w="2720784" h="4512904">
                  <a:moveTo>
                    <a:pt x="2612960" y="0"/>
                  </a:moveTo>
                  <a:lnTo>
                    <a:pt x="2621435" y="55848"/>
                  </a:lnTo>
                  <a:lnTo>
                    <a:pt x="2628344" y="112788"/>
                  </a:lnTo>
                  <a:lnTo>
                    <a:pt x="2629437" y="173889"/>
                  </a:lnTo>
                  <a:lnTo>
                    <a:pt x="2628656" y="230103"/>
                  </a:lnTo>
                  <a:lnTo>
                    <a:pt x="2622435" y="290092"/>
                  </a:lnTo>
                  <a:lnTo>
                    <a:pt x="2614866" y="343334"/>
                  </a:lnTo>
                  <a:lnTo>
                    <a:pt x="2604468" y="395353"/>
                  </a:lnTo>
                  <a:lnTo>
                    <a:pt x="2593511" y="454082"/>
                  </a:lnTo>
                  <a:lnTo>
                    <a:pt x="2583368" y="516842"/>
                  </a:lnTo>
                  <a:lnTo>
                    <a:pt x="2579845" y="567033"/>
                  </a:lnTo>
                  <a:lnTo>
                    <a:pt x="2574282" y="622483"/>
                  </a:lnTo>
                  <a:lnTo>
                    <a:pt x="2571298" y="680826"/>
                  </a:lnTo>
                  <a:lnTo>
                    <a:pt x="2567323" y="722956"/>
                  </a:lnTo>
                  <a:lnTo>
                    <a:pt x="2564940" y="766336"/>
                  </a:lnTo>
                  <a:lnTo>
                    <a:pt x="2563881" y="810270"/>
                  </a:lnTo>
                  <a:lnTo>
                    <a:pt x="2563410" y="854452"/>
                  </a:lnTo>
                  <a:lnTo>
                    <a:pt x="2563201" y="898743"/>
                  </a:lnTo>
                  <a:lnTo>
                    <a:pt x="2563108" y="944008"/>
                  </a:lnTo>
                  <a:lnTo>
                    <a:pt x="2563067" y="991862"/>
                  </a:lnTo>
                  <a:lnTo>
                    <a:pt x="2563049" y="1040867"/>
                  </a:lnTo>
                  <a:lnTo>
                    <a:pt x="2563041" y="1090385"/>
                  </a:lnTo>
                  <a:lnTo>
                    <a:pt x="2563037" y="1140129"/>
                  </a:lnTo>
                  <a:lnTo>
                    <a:pt x="2565501" y="1189974"/>
                  </a:lnTo>
                  <a:lnTo>
                    <a:pt x="2568753" y="1240789"/>
                  </a:lnTo>
                  <a:lnTo>
                    <a:pt x="2570199" y="1294192"/>
                  </a:lnTo>
                  <a:lnTo>
                    <a:pt x="2573307" y="1346280"/>
                  </a:lnTo>
                  <a:lnTo>
                    <a:pt x="2576845" y="1398092"/>
                  </a:lnTo>
                  <a:lnTo>
                    <a:pt x="2578418" y="1451938"/>
                  </a:lnTo>
                  <a:lnTo>
                    <a:pt x="2579117" y="1506688"/>
                  </a:lnTo>
                  <a:lnTo>
                    <a:pt x="2580352" y="1561840"/>
                  </a:lnTo>
                  <a:lnTo>
                    <a:pt x="2583983" y="1617171"/>
                  </a:lnTo>
                  <a:lnTo>
                    <a:pt x="2588679" y="1672582"/>
                  </a:lnTo>
                  <a:lnTo>
                    <a:pt x="2592923" y="1728951"/>
                  </a:lnTo>
                  <a:lnTo>
                    <a:pt x="2594809" y="1787905"/>
                  </a:lnTo>
                  <a:lnTo>
                    <a:pt x="2598113" y="1845542"/>
                  </a:lnTo>
                  <a:lnTo>
                    <a:pt x="2601739" y="1902902"/>
                  </a:lnTo>
                  <a:lnTo>
                    <a:pt x="2603350" y="1962295"/>
                  </a:lnTo>
                  <a:lnTo>
                    <a:pt x="2606532" y="2022593"/>
                  </a:lnTo>
                  <a:lnTo>
                    <a:pt x="2610103" y="2082368"/>
                  </a:lnTo>
                  <a:lnTo>
                    <a:pt x="2611691" y="2139753"/>
                  </a:lnTo>
                  <a:lnTo>
                    <a:pt x="2614862" y="2198542"/>
                  </a:lnTo>
                  <a:lnTo>
                    <a:pt x="2618428" y="2258571"/>
                  </a:lnTo>
                  <a:lnTo>
                    <a:pt x="2620014" y="2319151"/>
                  </a:lnTo>
                  <a:lnTo>
                    <a:pt x="2620718" y="2377511"/>
                  </a:lnTo>
                  <a:lnTo>
                    <a:pt x="2621955" y="2434267"/>
                  </a:lnTo>
                  <a:lnTo>
                    <a:pt x="2625588" y="2490311"/>
                  </a:lnTo>
                  <a:lnTo>
                    <a:pt x="2627818" y="2546038"/>
                  </a:lnTo>
                  <a:lnTo>
                    <a:pt x="2629734" y="2601624"/>
                  </a:lnTo>
                  <a:lnTo>
                    <a:pt x="2633667" y="2657148"/>
                  </a:lnTo>
                  <a:lnTo>
                    <a:pt x="2636032" y="2712644"/>
                  </a:lnTo>
                  <a:lnTo>
                    <a:pt x="2637083" y="2767203"/>
                  </a:lnTo>
                  <a:lnTo>
                    <a:pt x="2637550" y="2819188"/>
                  </a:lnTo>
                  <a:lnTo>
                    <a:pt x="2640223" y="2872495"/>
                  </a:lnTo>
                  <a:lnTo>
                    <a:pt x="2643568" y="2926081"/>
                  </a:lnTo>
                  <a:lnTo>
                    <a:pt x="2645055" y="2977634"/>
                  </a:lnTo>
                  <a:lnTo>
                    <a:pt x="2645716" y="3030748"/>
                  </a:lnTo>
                  <a:lnTo>
                    <a:pt x="2646934" y="3084249"/>
                  </a:lnTo>
                  <a:lnTo>
                    <a:pt x="2650557" y="3135764"/>
                  </a:lnTo>
                  <a:lnTo>
                    <a:pt x="2655250" y="3186396"/>
                  </a:lnTo>
                  <a:lnTo>
                    <a:pt x="2659493" y="3236636"/>
                  </a:lnTo>
                  <a:lnTo>
                    <a:pt x="2661378" y="3286702"/>
                  </a:lnTo>
                  <a:lnTo>
                    <a:pt x="2664682" y="3339156"/>
                  </a:lnTo>
                  <a:lnTo>
                    <a:pt x="2668307" y="3392363"/>
                  </a:lnTo>
                  <a:lnTo>
                    <a:pt x="2669919" y="3443747"/>
                  </a:lnTo>
                  <a:lnTo>
                    <a:pt x="2673101" y="3494321"/>
                  </a:lnTo>
                  <a:lnTo>
                    <a:pt x="2676672" y="3543611"/>
                  </a:lnTo>
                  <a:lnTo>
                    <a:pt x="2678259" y="3590173"/>
                  </a:lnTo>
                  <a:lnTo>
                    <a:pt x="2678965" y="3637987"/>
                  </a:lnTo>
                  <a:lnTo>
                    <a:pt x="2680203" y="3686050"/>
                  </a:lnTo>
                  <a:lnTo>
                    <a:pt x="2683835" y="3732067"/>
                  </a:lnTo>
                  <a:lnTo>
                    <a:pt x="2686660" y="3795140"/>
                  </a:lnTo>
                  <a:lnTo>
                    <a:pt x="2687321" y="3837566"/>
                  </a:lnTo>
                  <a:lnTo>
                    <a:pt x="2690158" y="3900569"/>
                  </a:lnTo>
                  <a:lnTo>
                    <a:pt x="2694390" y="3957760"/>
                  </a:lnTo>
                  <a:lnTo>
                    <a:pt x="2695643" y="4012304"/>
                  </a:lnTo>
                  <a:lnTo>
                    <a:pt x="2698480" y="4064523"/>
                  </a:lnTo>
                  <a:lnTo>
                    <a:pt x="2703305" y="4128001"/>
                  </a:lnTo>
                  <a:lnTo>
                    <a:pt x="2704140" y="4177391"/>
                  </a:lnTo>
                  <a:lnTo>
                    <a:pt x="2705347" y="4236211"/>
                  </a:lnTo>
                  <a:lnTo>
                    <a:pt x="2711647" y="4295809"/>
                  </a:lnTo>
                  <a:lnTo>
                    <a:pt x="2717128" y="4358531"/>
                  </a:lnTo>
                  <a:lnTo>
                    <a:pt x="2720783" y="4421588"/>
                  </a:lnTo>
                  <a:lnTo>
                    <a:pt x="2709522" y="4483430"/>
                  </a:lnTo>
                  <a:lnTo>
                    <a:pt x="2705072" y="4490440"/>
                  </a:lnTo>
                  <a:lnTo>
                    <a:pt x="2692730" y="4500695"/>
                  </a:lnTo>
                  <a:lnTo>
                    <a:pt x="2670188" y="4511666"/>
                  </a:lnTo>
                  <a:lnTo>
                    <a:pt x="2654113" y="4512903"/>
                  </a:lnTo>
                  <a:lnTo>
                    <a:pt x="2595745" y="4509465"/>
                  </a:lnTo>
                  <a:lnTo>
                    <a:pt x="2537827" y="4495848"/>
                  </a:lnTo>
                  <a:lnTo>
                    <a:pt x="2480556" y="4482232"/>
                  </a:lnTo>
                  <a:lnTo>
                    <a:pt x="2426721" y="4471168"/>
                  </a:lnTo>
                  <a:lnTo>
                    <a:pt x="2369105" y="4457615"/>
                  </a:lnTo>
                  <a:lnTo>
                    <a:pt x="2320970" y="4445174"/>
                  </a:lnTo>
                  <a:lnTo>
                    <a:pt x="2271574" y="4433167"/>
                  </a:lnTo>
                  <a:lnTo>
                    <a:pt x="2219340" y="4420364"/>
                  </a:lnTo>
                  <a:lnTo>
                    <a:pt x="2162874" y="4410715"/>
                  </a:lnTo>
                  <a:lnTo>
                    <a:pt x="2102689" y="4399534"/>
                  </a:lnTo>
                  <a:lnTo>
                    <a:pt x="2040477" y="4386977"/>
                  </a:lnTo>
                  <a:lnTo>
                    <a:pt x="1978590" y="4377400"/>
                  </a:lnTo>
                  <a:lnTo>
                    <a:pt x="1915874" y="4366241"/>
                  </a:lnTo>
                  <a:lnTo>
                    <a:pt x="1853837" y="4353689"/>
                  </a:lnTo>
                  <a:lnTo>
                    <a:pt x="1810518" y="4347152"/>
                  </a:lnTo>
                  <a:lnTo>
                    <a:pt x="1766611" y="4341165"/>
                  </a:lnTo>
                  <a:lnTo>
                    <a:pt x="1704724" y="4332597"/>
                  </a:lnTo>
                  <a:lnTo>
                    <a:pt x="1660111" y="4329457"/>
                  </a:lnTo>
                  <a:lnTo>
                    <a:pt x="1614395" y="4327137"/>
                  </a:lnTo>
                  <a:lnTo>
                    <a:pt x="1572503" y="4323024"/>
                  </a:lnTo>
                  <a:lnTo>
                    <a:pt x="1527381" y="4318114"/>
                  </a:lnTo>
                  <a:lnTo>
                    <a:pt x="1481439" y="4312850"/>
                  </a:lnTo>
                  <a:lnTo>
                    <a:pt x="1418264" y="4304688"/>
                  </a:lnTo>
                  <a:lnTo>
                    <a:pt x="1375003" y="4299178"/>
                  </a:lnTo>
                  <a:lnTo>
                    <a:pt x="1328656" y="4293647"/>
                  </a:lnTo>
                  <a:lnTo>
                    <a:pt x="1282169" y="4288107"/>
                  </a:lnTo>
                  <a:lnTo>
                    <a:pt x="1239935" y="4282564"/>
                  </a:lnTo>
                  <a:lnTo>
                    <a:pt x="1194661" y="4277018"/>
                  </a:lnTo>
                  <a:lnTo>
                    <a:pt x="1148651" y="4271471"/>
                  </a:lnTo>
                  <a:lnTo>
                    <a:pt x="1085438" y="4263150"/>
                  </a:lnTo>
                  <a:lnTo>
                    <a:pt x="1042169" y="4257603"/>
                  </a:lnTo>
                  <a:lnTo>
                    <a:pt x="980642" y="4253699"/>
                  </a:lnTo>
                  <a:lnTo>
                    <a:pt x="921423" y="4248125"/>
                  </a:lnTo>
                  <a:lnTo>
                    <a:pt x="862888" y="4240618"/>
                  </a:lnTo>
                  <a:lnTo>
                    <a:pt x="804555" y="4232538"/>
                  </a:lnTo>
                  <a:lnTo>
                    <a:pt x="750700" y="4224288"/>
                  </a:lnTo>
                  <a:lnTo>
                    <a:pt x="699609" y="4215989"/>
                  </a:lnTo>
                  <a:lnTo>
                    <a:pt x="644921" y="4207674"/>
                  </a:lnTo>
                  <a:lnTo>
                    <a:pt x="592145" y="4194937"/>
                  </a:lnTo>
                  <a:lnTo>
                    <a:pt x="541375" y="4179452"/>
                  </a:lnTo>
                  <a:lnTo>
                    <a:pt x="480240" y="4158578"/>
                  </a:lnTo>
                  <a:lnTo>
                    <a:pt x="418169" y="4142128"/>
                  </a:lnTo>
                  <a:lnTo>
                    <a:pt x="361118" y="4121346"/>
                  </a:lnTo>
                  <a:lnTo>
                    <a:pt x="306258" y="4099434"/>
                  </a:lnTo>
                  <a:lnTo>
                    <a:pt x="247506" y="4076175"/>
                  </a:lnTo>
                  <a:lnTo>
                    <a:pt x="184902" y="4046459"/>
                  </a:lnTo>
                  <a:lnTo>
                    <a:pt x="123234" y="4016426"/>
                  </a:lnTo>
                  <a:lnTo>
                    <a:pt x="60032" y="3994273"/>
                  </a:lnTo>
                  <a:lnTo>
                    <a:pt x="42482" y="3990480"/>
                  </a:lnTo>
                  <a:lnTo>
                    <a:pt x="25437" y="3991877"/>
                  </a:lnTo>
                  <a:lnTo>
                    <a:pt x="11081" y="3998044"/>
                  </a:lnTo>
                  <a:lnTo>
                    <a:pt x="4664" y="4002278"/>
                  </a:lnTo>
                  <a:lnTo>
                    <a:pt x="1311" y="4002326"/>
                  </a:lnTo>
                  <a:lnTo>
                    <a:pt x="0" y="3999585"/>
                  </a:lnTo>
                  <a:lnTo>
                    <a:pt x="151" y="39857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89615" y="1339689"/>
            <a:ext cx="2454653" cy="1096760"/>
            <a:chOff x="1389615" y="1339689"/>
            <a:chExt cx="2454653" cy="1096760"/>
          </a:xfrm>
        </p:grpSpPr>
        <p:sp>
          <p:nvSpPr>
            <p:cNvPr id="18" name="Freeform 17"/>
            <p:cNvSpPr/>
            <p:nvPr/>
          </p:nvSpPr>
          <p:spPr>
            <a:xfrm>
              <a:off x="1389615" y="1364652"/>
              <a:ext cx="530489" cy="586408"/>
            </a:xfrm>
            <a:custGeom>
              <a:avLst/>
              <a:gdLst/>
              <a:ahLst/>
              <a:cxnLst/>
              <a:rect l="0" t="0" r="0" b="0"/>
              <a:pathLst>
                <a:path w="530489" h="586408">
                  <a:moveTo>
                    <a:pt x="499263" y="0"/>
                  </a:moveTo>
                  <a:lnTo>
                    <a:pt x="518009" y="50744"/>
                  </a:lnTo>
                  <a:lnTo>
                    <a:pt x="528717" y="110903"/>
                  </a:lnTo>
                  <a:lnTo>
                    <a:pt x="530488" y="162504"/>
                  </a:lnTo>
                  <a:lnTo>
                    <a:pt x="523272" y="221874"/>
                  </a:lnTo>
                  <a:lnTo>
                    <a:pt x="518088" y="276232"/>
                  </a:lnTo>
                  <a:lnTo>
                    <a:pt x="511919" y="334912"/>
                  </a:lnTo>
                  <a:lnTo>
                    <a:pt x="508155" y="397583"/>
                  </a:lnTo>
                  <a:lnTo>
                    <a:pt x="501016" y="453719"/>
                  </a:lnTo>
                  <a:lnTo>
                    <a:pt x="492489" y="480529"/>
                  </a:lnTo>
                  <a:lnTo>
                    <a:pt x="483617" y="494327"/>
                  </a:lnTo>
                  <a:lnTo>
                    <a:pt x="471044" y="504157"/>
                  </a:lnTo>
                  <a:lnTo>
                    <a:pt x="431538" y="522419"/>
                  </a:lnTo>
                  <a:lnTo>
                    <a:pt x="369630" y="531471"/>
                  </a:lnTo>
                  <a:lnTo>
                    <a:pt x="313340" y="539448"/>
                  </a:lnTo>
                  <a:lnTo>
                    <a:pt x="251355" y="547267"/>
                  </a:lnTo>
                  <a:lnTo>
                    <a:pt x="194385" y="554654"/>
                  </a:lnTo>
                  <a:lnTo>
                    <a:pt x="138714" y="561552"/>
                  </a:lnTo>
                  <a:lnTo>
                    <a:pt x="79283" y="572620"/>
                  </a:lnTo>
                  <a:lnTo>
                    <a:pt x="18185" y="585600"/>
                  </a:lnTo>
                  <a:lnTo>
                    <a:pt x="12123" y="586407"/>
                  </a:lnTo>
                  <a:lnTo>
                    <a:pt x="8082" y="586020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22162" y="1339689"/>
              <a:ext cx="411804" cy="659193"/>
            </a:xfrm>
            <a:custGeom>
              <a:avLst/>
              <a:gdLst/>
              <a:ahLst/>
              <a:cxnLst/>
              <a:rect l="0" t="0" r="0" b="0"/>
              <a:pathLst>
                <a:path w="411804" h="659193">
                  <a:moveTo>
                    <a:pt x="349484" y="0"/>
                  </a:moveTo>
                  <a:lnTo>
                    <a:pt x="363677" y="54016"/>
                  </a:lnTo>
                  <a:lnTo>
                    <a:pt x="374305" y="113521"/>
                  </a:lnTo>
                  <a:lnTo>
                    <a:pt x="387622" y="172803"/>
                  </a:lnTo>
                  <a:lnTo>
                    <a:pt x="395050" y="227552"/>
                  </a:lnTo>
                  <a:lnTo>
                    <a:pt x="399474" y="288998"/>
                  </a:lnTo>
                  <a:lnTo>
                    <a:pt x="406461" y="351232"/>
                  </a:lnTo>
                  <a:lnTo>
                    <a:pt x="408405" y="407871"/>
                  </a:lnTo>
                  <a:lnTo>
                    <a:pt x="411803" y="461520"/>
                  </a:lnTo>
                  <a:lnTo>
                    <a:pt x="408536" y="524989"/>
                  </a:lnTo>
                  <a:lnTo>
                    <a:pt x="400323" y="571940"/>
                  </a:lnTo>
                  <a:lnTo>
                    <a:pt x="376611" y="626926"/>
                  </a:lnTo>
                  <a:lnTo>
                    <a:pt x="363389" y="641678"/>
                  </a:lnTo>
                  <a:lnTo>
                    <a:pt x="347343" y="651316"/>
                  </a:lnTo>
                  <a:lnTo>
                    <a:pt x="327884" y="658682"/>
                  </a:lnTo>
                  <a:lnTo>
                    <a:pt x="291720" y="659192"/>
                  </a:lnTo>
                  <a:lnTo>
                    <a:pt x="239009" y="651081"/>
                  </a:lnTo>
                  <a:lnTo>
                    <a:pt x="187094" y="640575"/>
                  </a:lnTo>
                  <a:lnTo>
                    <a:pt x="132803" y="634015"/>
                  </a:lnTo>
                  <a:lnTo>
                    <a:pt x="79331" y="623561"/>
                  </a:lnTo>
                  <a:lnTo>
                    <a:pt x="16108" y="613977"/>
                  </a:lnTo>
                  <a:lnTo>
                    <a:pt x="0" y="6074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54857" y="1339689"/>
              <a:ext cx="465934" cy="813264"/>
            </a:xfrm>
            <a:custGeom>
              <a:avLst/>
              <a:gdLst/>
              <a:ahLst/>
              <a:cxnLst/>
              <a:rect l="0" t="0" r="0" b="0"/>
              <a:pathLst>
                <a:path w="465934" h="813264">
                  <a:moveTo>
                    <a:pt x="457657" y="0"/>
                  </a:moveTo>
                  <a:lnTo>
                    <a:pt x="463376" y="21778"/>
                  </a:lnTo>
                  <a:lnTo>
                    <a:pt x="465636" y="77426"/>
                  </a:lnTo>
                  <a:lnTo>
                    <a:pt x="465933" y="133105"/>
                  </a:lnTo>
                  <a:lnTo>
                    <a:pt x="465048" y="188606"/>
                  </a:lnTo>
                  <a:lnTo>
                    <a:pt x="458813" y="244083"/>
                  </a:lnTo>
                  <a:lnTo>
                    <a:pt x="455344" y="302023"/>
                  </a:lnTo>
                  <a:lnTo>
                    <a:pt x="450127" y="362581"/>
                  </a:lnTo>
                  <a:lnTo>
                    <a:pt x="449440" y="418724"/>
                  </a:lnTo>
                  <a:lnTo>
                    <a:pt x="449350" y="474286"/>
                  </a:lnTo>
                  <a:lnTo>
                    <a:pt x="448414" y="528847"/>
                  </a:lnTo>
                  <a:lnTo>
                    <a:pt x="440862" y="588792"/>
                  </a:lnTo>
                  <a:lnTo>
                    <a:pt x="426890" y="650787"/>
                  </a:lnTo>
                  <a:lnTo>
                    <a:pt x="411070" y="706812"/>
                  </a:lnTo>
                  <a:lnTo>
                    <a:pt x="381784" y="753834"/>
                  </a:lnTo>
                  <a:lnTo>
                    <a:pt x="339920" y="795263"/>
                  </a:lnTo>
                  <a:lnTo>
                    <a:pt x="315831" y="808039"/>
                  </a:lnTo>
                  <a:lnTo>
                    <a:pt x="282292" y="813263"/>
                  </a:lnTo>
                  <a:lnTo>
                    <a:pt x="227417" y="806121"/>
                  </a:lnTo>
                  <a:lnTo>
                    <a:pt x="166269" y="793139"/>
                  </a:lnTo>
                  <a:lnTo>
                    <a:pt x="108890" y="776619"/>
                  </a:lnTo>
                  <a:lnTo>
                    <a:pt x="46873" y="759988"/>
                  </a:lnTo>
                  <a:lnTo>
                    <a:pt x="14292" y="748894"/>
                  </a:lnTo>
                  <a:lnTo>
                    <a:pt x="0" y="7405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87551" y="1364652"/>
              <a:ext cx="477664" cy="859466"/>
            </a:xfrm>
            <a:custGeom>
              <a:avLst/>
              <a:gdLst/>
              <a:ahLst/>
              <a:cxnLst/>
              <a:rect l="0" t="0" r="0" b="0"/>
              <a:pathLst>
                <a:path w="477664" h="859466">
                  <a:moveTo>
                    <a:pt x="424374" y="0"/>
                  </a:moveTo>
                  <a:lnTo>
                    <a:pt x="443379" y="14211"/>
                  </a:lnTo>
                  <a:lnTo>
                    <a:pt x="459385" y="35029"/>
                  </a:lnTo>
                  <a:lnTo>
                    <a:pt x="470394" y="62463"/>
                  </a:lnTo>
                  <a:lnTo>
                    <a:pt x="477663" y="106238"/>
                  </a:lnTo>
                  <a:lnTo>
                    <a:pt x="474925" y="161167"/>
                  </a:lnTo>
                  <a:lnTo>
                    <a:pt x="469451" y="218851"/>
                  </a:lnTo>
                  <a:lnTo>
                    <a:pt x="458287" y="279376"/>
                  </a:lnTo>
                  <a:lnTo>
                    <a:pt x="450698" y="339932"/>
                  </a:lnTo>
                  <a:lnTo>
                    <a:pt x="442930" y="394762"/>
                  </a:lnTo>
                  <a:lnTo>
                    <a:pt x="434625" y="454272"/>
                  </a:lnTo>
                  <a:lnTo>
                    <a:pt x="425906" y="510277"/>
                  </a:lnTo>
                  <a:lnTo>
                    <a:pt x="415524" y="572407"/>
                  </a:lnTo>
                  <a:lnTo>
                    <a:pt x="407833" y="629396"/>
                  </a:lnTo>
                  <a:lnTo>
                    <a:pt x="396285" y="685069"/>
                  </a:lnTo>
                  <a:lnTo>
                    <a:pt x="369650" y="748568"/>
                  </a:lnTo>
                  <a:lnTo>
                    <a:pt x="353022" y="784579"/>
                  </a:lnTo>
                  <a:lnTo>
                    <a:pt x="315570" y="830401"/>
                  </a:lnTo>
                  <a:lnTo>
                    <a:pt x="290126" y="849269"/>
                  </a:lnTo>
                  <a:lnTo>
                    <a:pt x="270095" y="857608"/>
                  </a:lnTo>
                  <a:lnTo>
                    <a:pt x="248864" y="859465"/>
                  </a:lnTo>
                  <a:lnTo>
                    <a:pt x="193132" y="850740"/>
                  </a:lnTo>
                  <a:lnTo>
                    <a:pt x="135924" y="837549"/>
                  </a:lnTo>
                  <a:lnTo>
                    <a:pt x="76261" y="823770"/>
                  </a:lnTo>
                  <a:lnTo>
                    <a:pt x="19959" y="807140"/>
                  </a:lnTo>
                  <a:lnTo>
                    <a:pt x="0" y="7988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186961" y="1431220"/>
              <a:ext cx="657307" cy="1005229"/>
            </a:xfrm>
            <a:custGeom>
              <a:avLst/>
              <a:gdLst/>
              <a:ahLst/>
              <a:cxnLst/>
              <a:rect l="0" t="0" r="0" b="0"/>
              <a:pathLst>
                <a:path w="657307" h="1005229">
                  <a:moveTo>
                    <a:pt x="624079" y="0"/>
                  </a:moveTo>
                  <a:lnTo>
                    <a:pt x="637331" y="8835"/>
                  </a:lnTo>
                  <a:lnTo>
                    <a:pt x="646303" y="25500"/>
                  </a:lnTo>
                  <a:lnTo>
                    <a:pt x="654086" y="58407"/>
                  </a:lnTo>
                  <a:lnTo>
                    <a:pt x="656932" y="113742"/>
                  </a:lnTo>
                  <a:lnTo>
                    <a:pt x="657306" y="173615"/>
                  </a:lnTo>
                  <a:lnTo>
                    <a:pt x="650770" y="234941"/>
                  </a:lnTo>
                  <a:lnTo>
                    <a:pt x="644966" y="288849"/>
                  </a:lnTo>
                  <a:lnTo>
                    <a:pt x="634694" y="351270"/>
                  </a:lnTo>
                  <a:lnTo>
                    <a:pt x="632853" y="405311"/>
                  </a:lnTo>
                  <a:lnTo>
                    <a:pt x="625874" y="467760"/>
                  </a:lnTo>
                  <a:lnTo>
                    <a:pt x="620016" y="521805"/>
                  </a:lnTo>
                  <a:lnTo>
                    <a:pt x="615674" y="582714"/>
                  </a:lnTo>
                  <a:lnTo>
                    <a:pt x="606873" y="640221"/>
                  </a:lnTo>
                  <a:lnTo>
                    <a:pt x="600648" y="696096"/>
                  </a:lnTo>
                  <a:lnTo>
                    <a:pt x="598494" y="756443"/>
                  </a:lnTo>
                  <a:lnTo>
                    <a:pt x="592590" y="808359"/>
                  </a:lnTo>
                  <a:lnTo>
                    <a:pt x="591031" y="870001"/>
                  </a:lnTo>
                  <a:lnTo>
                    <a:pt x="590825" y="930704"/>
                  </a:lnTo>
                  <a:lnTo>
                    <a:pt x="581747" y="987209"/>
                  </a:lnTo>
                  <a:lnTo>
                    <a:pt x="579215" y="996529"/>
                  </a:lnTo>
                  <a:lnTo>
                    <a:pt x="572905" y="1001818"/>
                  </a:lnTo>
                  <a:lnTo>
                    <a:pt x="553566" y="1005228"/>
                  </a:lnTo>
                  <a:lnTo>
                    <a:pt x="508161" y="997582"/>
                  </a:lnTo>
                  <a:lnTo>
                    <a:pt x="474414" y="982828"/>
                  </a:lnTo>
                  <a:lnTo>
                    <a:pt x="419966" y="951213"/>
                  </a:lnTo>
                  <a:lnTo>
                    <a:pt x="362053" y="920822"/>
                  </a:lnTo>
                  <a:lnTo>
                    <a:pt x="305242" y="890712"/>
                  </a:lnTo>
                  <a:lnTo>
                    <a:pt x="244833" y="863588"/>
                  </a:lnTo>
                  <a:lnTo>
                    <a:pt x="188709" y="842050"/>
                  </a:lnTo>
                  <a:lnTo>
                    <a:pt x="133150" y="821898"/>
                  </a:lnTo>
                  <a:lnTo>
                    <a:pt x="75509" y="805639"/>
                  </a:lnTo>
                  <a:lnTo>
                    <a:pt x="21381" y="793133"/>
                  </a:lnTo>
                  <a:lnTo>
                    <a:pt x="0" y="7905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44914" y="1865839"/>
            <a:ext cx="2121734" cy="699487"/>
            <a:chOff x="3444914" y="1865839"/>
            <a:chExt cx="2121734" cy="699487"/>
          </a:xfrm>
        </p:grpSpPr>
        <p:sp>
          <p:nvSpPr>
            <p:cNvPr id="24" name="Freeform 23"/>
            <p:cNvSpPr/>
            <p:nvPr/>
          </p:nvSpPr>
          <p:spPr>
            <a:xfrm>
              <a:off x="3444914" y="1905520"/>
              <a:ext cx="698969" cy="116496"/>
            </a:xfrm>
            <a:custGeom>
              <a:avLst/>
              <a:gdLst/>
              <a:ahLst/>
              <a:cxnLst/>
              <a:rect l="0" t="0" r="0" b="0"/>
              <a:pathLst>
                <a:path w="698969" h="116496">
                  <a:moveTo>
                    <a:pt x="0" y="116495"/>
                  </a:moveTo>
                  <a:lnTo>
                    <a:pt x="55162" y="104913"/>
                  </a:lnTo>
                  <a:lnTo>
                    <a:pt x="105822" y="96935"/>
                  </a:lnTo>
                  <a:lnTo>
                    <a:pt x="166710" y="91674"/>
                  </a:lnTo>
                  <a:lnTo>
                    <a:pt x="220239" y="80225"/>
                  </a:lnTo>
                  <a:lnTo>
                    <a:pt x="279267" y="64849"/>
                  </a:lnTo>
                  <a:lnTo>
                    <a:pt x="342086" y="52908"/>
                  </a:lnTo>
                  <a:lnTo>
                    <a:pt x="405448" y="41646"/>
                  </a:lnTo>
                  <a:lnTo>
                    <a:pt x="462754" y="30519"/>
                  </a:lnTo>
                  <a:lnTo>
                    <a:pt x="517665" y="19417"/>
                  </a:lnTo>
                  <a:lnTo>
                    <a:pt x="576427" y="9965"/>
                  </a:lnTo>
                  <a:lnTo>
                    <a:pt x="637265" y="6072"/>
                  </a:lnTo>
                  <a:lnTo>
                    <a:pt x="6989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02277" y="1865839"/>
              <a:ext cx="249742" cy="222745"/>
            </a:xfrm>
            <a:custGeom>
              <a:avLst/>
              <a:gdLst/>
              <a:ahLst/>
              <a:cxnLst/>
              <a:rect l="0" t="0" r="0" b="0"/>
              <a:pathLst>
                <a:path w="249742" h="222745">
                  <a:moveTo>
                    <a:pt x="0" y="222744"/>
                  </a:moveTo>
                  <a:lnTo>
                    <a:pt x="46285" y="161317"/>
                  </a:lnTo>
                  <a:lnTo>
                    <a:pt x="93963" y="105611"/>
                  </a:lnTo>
                  <a:lnTo>
                    <a:pt x="125889" y="70279"/>
                  </a:lnTo>
                  <a:lnTo>
                    <a:pt x="158568" y="23612"/>
                  </a:lnTo>
                  <a:lnTo>
                    <a:pt x="180382" y="963"/>
                  </a:lnTo>
                  <a:lnTo>
                    <a:pt x="182200" y="0"/>
                  </a:lnTo>
                  <a:lnTo>
                    <a:pt x="168072" y="32066"/>
                  </a:lnTo>
                  <a:lnTo>
                    <a:pt x="148136" y="66016"/>
                  </a:lnTo>
                  <a:lnTo>
                    <a:pt x="148683" y="72030"/>
                  </a:lnTo>
                  <a:lnTo>
                    <a:pt x="151822" y="76965"/>
                  </a:lnTo>
                  <a:lnTo>
                    <a:pt x="156688" y="81179"/>
                  </a:lnTo>
                  <a:lnTo>
                    <a:pt x="161781" y="82139"/>
                  </a:lnTo>
                  <a:lnTo>
                    <a:pt x="167026" y="80930"/>
                  </a:lnTo>
                  <a:lnTo>
                    <a:pt x="224034" y="43103"/>
                  </a:lnTo>
                  <a:lnTo>
                    <a:pt x="245026" y="26005"/>
                  </a:lnTo>
                  <a:lnTo>
                    <a:pt x="248410" y="25016"/>
                  </a:lnTo>
                  <a:lnTo>
                    <a:pt x="249741" y="27131"/>
                  </a:lnTo>
                  <a:lnTo>
                    <a:pt x="248756" y="36877"/>
                  </a:lnTo>
                  <a:lnTo>
                    <a:pt x="234518" y="81771"/>
                  </a:lnTo>
                  <a:lnTo>
                    <a:pt x="208522" y="139562"/>
                  </a:lnTo>
                  <a:lnTo>
                    <a:pt x="202318" y="166971"/>
                  </a:lnTo>
                  <a:lnTo>
                    <a:pt x="201447" y="177241"/>
                  </a:lnTo>
                  <a:lnTo>
                    <a:pt x="203640" y="185012"/>
                  </a:lnTo>
                  <a:lnTo>
                    <a:pt x="207875" y="191117"/>
                  </a:lnTo>
                  <a:lnTo>
                    <a:pt x="213473" y="196112"/>
                  </a:lnTo>
                  <a:lnTo>
                    <a:pt x="218129" y="198518"/>
                  </a:lnTo>
                  <a:lnTo>
                    <a:pt x="222158" y="199197"/>
                  </a:lnTo>
                  <a:lnTo>
                    <a:pt x="232989" y="1977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94671" y="1997052"/>
              <a:ext cx="99391" cy="199706"/>
            </a:xfrm>
            <a:custGeom>
              <a:avLst/>
              <a:gdLst/>
              <a:ahLst/>
              <a:cxnLst/>
              <a:rect l="0" t="0" r="0" b="0"/>
              <a:pathLst>
                <a:path w="99391" h="199706">
                  <a:moveTo>
                    <a:pt x="7163" y="0"/>
                  </a:moveTo>
                  <a:lnTo>
                    <a:pt x="1445" y="56772"/>
                  </a:lnTo>
                  <a:lnTo>
                    <a:pt x="0" y="78240"/>
                  </a:lnTo>
                  <a:lnTo>
                    <a:pt x="4288" y="95178"/>
                  </a:lnTo>
                  <a:lnTo>
                    <a:pt x="8020" y="102283"/>
                  </a:lnTo>
                  <a:lnTo>
                    <a:pt x="14206" y="106096"/>
                  </a:lnTo>
                  <a:lnTo>
                    <a:pt x="30942" y="107866"/>
                  </a:lnTo>
                  <a:lnTo>
                    <a:pt x="48242" y="100640"/>
                  </a:lnTo>
                  <a:lnTo>
                    <a:pt x="95404" y="61067"/>
                  </a:lnTo>
                  <a:lnTo>
                    <a:pt x="98350" y="60127"/>
                  </a:lnTo>
                  <a:lnTo>
                    <a:pt x="99390" y="62274"/>
                  </a:lnTo>
                  <a:lnTo>
                    <a:pt x="99158" y="66479"/>
                  </a:lnTo>
                  <a:lnTo>
                    <a:pt x="75572" y="120478"/>
                  </a:lnTo>
                  <a:lnTo>
                    <a:pt x="54721" y="181525"/>
                  </a:lnTo>
                  <a:lnTo>
                    <a:pt x="4876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01982" y="2180115"/>
              <a:ext cx="149780" cy="52475"/>
            </a:xfrm>
            <a:custGeom>
              <a:avLst/>
              <a:gdLst/>
              <a:ahLst/>
              <a:cxnLst/>
              <a:rect l="0" t="0" r="0" b="0"/>
              <a:pathLst>
                <a:path w="149780" h="52475">
                  <a:moveTo>
                    <a:pt x="149779" y="0"/>
                  </a:moveTo>
                  <a:lnTo>
                    <a:pt x="86681" y="19560"/>
                  </a:lnTo>
                  <a:lnTo>
                    <a:pt x="25166" y="46390"/>
                  </a:lnTo>
                  <a:lnTo>
                    <a:pt x="8411" y="52361"/>
                  </a:lnTo>
                  <a:lnTo>
                    <a:pt x="3758" y="52474"/>
                  </a:lnTo>
                  <a:lnTo>
                    <a:pt x="1581" y="50700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698492" y="1904735"/>
              <a:ext cx="210928" cy="340689"/>
            </a:xfrm>
            <a:custGeom>
              <a:avLst/>
              <a:gdLst/>
              <a:ahLst/>
              <a:cxnLst/>
              <a:rect l="0" t="0" r="0" b="0"/>
              <a:pathLst>
                <a:path w="210928" h="340689">
                  <a:moveTo>
                    <a:pt x="119395" y="34069"/>
                  </a:moveTo>
                  <a:lnTo>
                    <a:pt x="119395" y="16400"/>
                  </a:lnTo>
                  <a:lnTo>
                    <a:pt x="116621" y="10270"/>
                  </a:lnTo>
                  <a:lnTo>
                    <a:pt x="106143" y="994"/>
                  </a:lnTo>
                  <a:lnTo>
                    <a:pt x="99465" y="0"/>
                  </a:lnTo>
                  <a:lnTo>
                    <a:pt x="84650" y="3826"/>
                  </a:lnTo>
                  <a:lnTo>
                    <a:pt x="56297" y="20794"/>
                  </a:lnTo>
                  <a:lnTo>
                    <a:pt x="33309" y="47805"/>
                  </a:lnTo>
                  <a:lnTo>
                    <a:pt x="19204" y="83648"/>
                  </a:lnTo>
                  <a:lnTo>
                    <a:pt x="13586" y="123546"/>
                  </a:lnTo>
                  <a:lnTo>
                    <a:pt x="20757" y="164645"/>
                  </a:lnTo>
                  <a:lnTo>
                    <a:pt x="49152" y="222285"/>
                  </a:lnTo>
                  <a:lnTo>
                    <a:pt x="63195" y="262529"/>
                  </a:lnTo>
                  <a:lnTo>
                    <a:pt x="63193" y="295097"/>
                  </a:lnTo>
                  <a:lnTo>
                    <a:pt x="57126" y="312188"/>
                  </a:lnTo>
                  <a:lnTo>
                    <a:pt x="52919" y="319334"/>
                  </a:lnTo>
                  <a:lnTo>
                    <a:pt x="40848" y="329740"/>
                  </a:lnTo>
                  <a:lnTo>
                    <a:pt x="25313" y="336522"/>
                  </a:lnTo>
                  <a:lnTo>
                    <a:pt x="6082" y="339537"/>
                  </a:lnTo>
                  <a:lnTo>
                    <a:pt x="1323" y="338491"/>
                  </a:lnTo>
                  <a:lnTo>
                    <a:pt x="0" y="335945"/>
                  </a:lnTo>
                  <a:lnTo>
                    <a:pt x="966" y="332399"/>
                  </a:lnTo>
                  <a:lnTo>
                    <a:pt x="19997" y="314156"/>
                  </a:lnTo>
                  <a:lnTo>
                    <a:pt x="78343" y="285556"/>
                  </a:lnTo>
                  <a:lnTo>
                    <a:pt x="108772" y="269560"/>
                  </a:lnTo>
                  <a:lnTo>
                    <a:pt x="114162" y="269651"/>
                  </a:lnTo>
                  <a:lnTo>
                    <a:pt x="116831" y="273410"/>
                  </a:lnTo>
                  <a:lnTo>
                    <a:pt x="117686" y="279614"/>
                  </a:lnTo>
                  <a:lnTo>
                    <a:pt x="108463" y="324128"/>
                  </a:lnTo>
                  <a:lnTo>
                    <a:pt x="109334" y="332842"/>
                  </a:lnTo>
                  <a:lnTo>
                    <a:pt x="114536" y="337726"/>
                  </a:lnTo>
                  <a:lnTo>
                    <a:pt x="132645" y="340688"/>
                  </a:lnTo>
                  <a:lnTo>
                    <a:pt x="148706" y="336457"/>
                  </a:lnTo>
                  <a:lnTo>
                    <a:pt x="185611" y="312564"/>
                  </a:lnTo>
                  <a:lnTo>
                    <a:pt x="210927" y="283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98786" y="1963767"/>
              <a:ext cx="160412" cy="245738"/>
            </a:xfrm>
            <a:custGeom>
              <a:avLst/>
              <a:gdLst/>
              <a:ahLst/>
              <a:cxnLst/>
              <a:rect l="0" t="0" r="0" b="0"/>
              <a:pathLst>
                <a:path w="160412" h="245738">
                  <a:moveTo>
                    <a:pt x="127127" y="0"/>
                  </a:moveTo>
                  <a:lnTo>
                    <a:pt x="107567" y="58681"/>
                  </a:lnTo>
                  <a:lnTo>
                    <a:pt x="86639" y="112629"/>
                  </a:lnTo>
                  <a:lnTo>
                    <a:pt x="59283" y="173247"/>
                  </a:lnTo>
                  <a:lnTo>
                    <a:pt x="29058" y="231978"/>
                  </a:lnTo>
                  <a:lnTo>
                    <a:pt x="16048" y="245175"/>
                  </a:lnTo>
                  <a:lnTo>
                    <a:pt x="10545" y="245737"/>
                  </a:lnTo>
                  <a:lnTo>
                    <a:pt x="5951" y="242412"/>
                  </a:lnTo>
                  <a:lnTo>
                    <a:pt x="1964" y="236498"/>
                  </a:lnTo>
                  <a:lnTo>
                    <a:pt x="0" y="215133"/>
                  </a:lnTo>
                  <a:lnTo>
                    <a:pt x="6272" y="169469"/>
                  </a:lnTo>
                  <a:lnTo>
                    <a:pt x="18176" y="146778"/>
                  </a:lnTo>
                  <a:lnTo>
                    <a:pt x="24907" y="142231"/>
                  </a:lnTo>
                  <a:lnTo>
                    <a:pt x="42248" y="137179"/>
                  </a:lnTo>
                  <a:lnTo>
                    <a:pt x="100940" y="131204"/>
                  </a:lnTo>
                  <a:lnTo>
                    <a:pt x="132620" y="121778"/>
                  </a:lnTo>
                  <a:lnTo>
                    <a:pt x="160411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48902" y="1955446"/>
              <a:ext cx="118470" cy="324522"/>
            </a:xfrm>
            <a:custGeom>
              <a:avLst/>
              <a:gdLst/>
              <a:ahLst/>
              <a:cxnLst/>
              <a:rect l="0" t="0" r="0" b="0"/>
              <a:pathLst>
                <a:path w="118470" h="324522">
                  <a:moveTo>
                    <a:pt x="118469" y="0"/>
                  </a:moveTo>
                  <a:lnTo>
                    <a:pt x="98557" y="62491"/>
                  </a:lnTo>
                  <a:lnTo>
                    <a:pt x="78294" y="119097"/>
                  </a:lnTo>
                  <a:lnTo>
                    <a:pt x="46235" y="181405"/>
                  </a:lnTo>
                  <a:lnTo>
                    <a:pt x="20784" y="240289"/>
                  </a:lnTo>
                  <a:lnTo>
                    <a:pt x="11567" y="253492"/>
                  </a:lnTo>
                  <a:lnTo>
                    <a:pt x="7444" y="254979"/>
                  </a:lnTo>
                  <a:lnTo>
                    <a:pt x="3772" y="253197"/>
                  </a:lnTo>
                  <a:lnTo>
                    <a:pt x="399" y="249235"/>
                  </a:lnTo>
                  <a:lnTo>
                    <a:pt x="0" y="244744"/>
                  </a:lnTo>
                  <a:lnTo>
                    <a:pt x="4487" y="234824"/>
                  </a:lnTo>
                  <a:lnTo>
                    <a:pt x="10121" y="232363"/>
                  </a:lnTo>
                  <a:lnTo>
                    <a:pt x="26244" y="232095"/>
                  </a:lnTo>
                  <a:lnTo>
                    <a:pt x="51695" y="241559"/>
                  </a:lnTo>
                  <a:lnTo>
                    <a:pt x="63520" y="253440"/>
                  </a:lnTo>
                  <a:lnTo>
                    <a:pt x="67968" y="260492"/>
                  </a:lnTo>
                  <a:lnTo>
                    <a:pt x="70445" y="278189"/>
                  </a:lnTo>
                  <a:lnTo>
                    <a:pt x="66641" y="304013"/>
                  </a:lnTo>
                  <a:lnTo>
                    <a:pt x="60222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08976" y="2138509"/>
              <a:ext cx="74891" cy="166422"/>
            </a:xfrm>
            <a:custGeom>
              <a:avLst/>
              <a:gdLst/>
              <a:ahLst/>
              <a:cxnLst/>
              <a:rect l="0" t="0" r="0" b="0"/>
              <a:pathLst>
                <a:path w="74891" h="166422">
                  <a:moveTo>
                    <a:pt x="0" y="0"/>
                  </a:moveTo>
                  <a:lnTo>
                    <a:pt x="19560" y="63098"/>
                  </a:lnTo>
                  <a:lnTo>
                    <a:pt x="38840" y="124613"/>
                  </a:lnTo>
                  <a:lnTo>
                    <a:pt x="44383" y="141368"/>
                  </a:lnTo>
                  <a:lnTo>
                    <a:pt x="54859" y="153129"/>
                  </a:lnTo>
                  <a:lnTo>
                    <a:pt x="7489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40312" y="2267229"/>
              <a:ext cx="181646" cy="298097"/>
            </a:xfrm>
            <a:custGeom>
              <a:avLst/>
              <a:gdLst/>
              <a:ahLst/>
              <a:cxnLst/>
              <a:rect l="0" t="0" r="0" b="0"/>
              <a:pathLst>
                <a:path w="181646" h="298097">
                  <a:moveTo>
                    <a:pt x="160048" y="4417"/>
                  </a:moveTo>
                  <a:lnTo>
                    <a:pt x="146796" y="0"/>
                  </a:lnTo>
                  <a:lnTo>
                    <a:pt x="120886" y="1670"/>
                  </a:lnTo>
                  <a:lnTo>
                    <a:pt x="116373" y="5359"/>
                  </a:lnTo>
                  <a:lnTo>
                    <a:pt x="115214" y="10593"/>
                  </a:lnTo>
                  <a:lnTo>
                    <a:pt x="116290" y="16855"/>
                  </a:lnTo>
                  <a:lnTo>
                    <a:pt x="124883" y="28745"/>
                  </a:lnTo>
                  <a:lnTo>
                    <a:pt x="137947" y="39268"/>
                  </a:lnTo>
                  <a:lnTo>
                    <a:pt x="159972" y="52239"/>
                  </a:lnTo>
                  <a:lnTo>
                    <a:pt x="172650" y="65428"/>
                  </a:lnTo>
                  <a:lnTo>
                    <a:pt x="179517" y="85466"/>
                  </a:lnTo>
                  <a:lnTo>
                    <a:pt x="181645" y="107932"/>
                  </a:lnTo>
                  <a:lnTo>
                    <a:pt x="170604" y="162108"/>
                  </a:lnTo>
                  <a:lnTo>
                    <a:pt x="161738" y="186434"/>
                  </a:lnTo>
                  <a:lnTo>
                    <a:pt x="115569" y="247631"/>
                  </a:lnTo>
                  <a:lnTo>
                    <a:pt x="81452" y="280784"/>
                  </a:lnTo>
                  <a:lnTo>
                    <a:pt x="43066" y="297931"/>
                  </a:lnTo>
                  <a:lnTo>
                    <a:pt x="34907" y="298096"/>
                  </a:lnTo>
                  <a:lnTo>
                    <a:pt x="18446" y="293349"/>
                  </a:lnTo>
                  <a:lnTo>
                    <a:pt x="6815" y="282610"/>
                  </a:lnTo>
                  <a:lnTo>
                    <a:pt x="2419" y="275863"/>
                  </a:lnTo>
                  <a:lnTo>
                    <a:pt x="0" y="258505"/>
                  </a:lnTo>
                  <a:lnTo>
                    <a:pt x="2932" y="238463"/>
                  </a:lnTo>
                  <a:lnTo>
                    <a:pt x="14978" y="208236"/>
                  </a:lnTo>
                  <a:lnTo>
                    <a:pt x="31183" y="186747"/>
                  </a:lnTo>
                  <a:lnTo>
                    <a:pt x="53140" y="169594"/>
                  </a:lnTo>
                  <a:lnTo>
                    <a:pt x="85159" y="154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41966" y="2317155"/>
              <a:ext cx="124682" cy="183732"/>
            </a:xfrm>
            <a:custGeom>
              <a:avLst/>
              <a:gdLst/>
              <a:ahLst/>
              <a:cxnLst/>
              <a:rect l="0" t="0" r="0" b="0"/>
              <a:pathLst>
                <a:path w="124682" h="183732">
                  <a:moveTo>
                    <a:pt x="108173" y="4417"/>
                  </a:moveTo>
                  <a:lnTo>
                    <a:pt x="94921" y="0"/>
                  </a:lnTo>
                  <a:lnTo>
                    <a:pt x="69010" y="1670"/>
                  </a:lnTo>
                  <a:lnTo>
                    <a:pt x="63574" y="6284"/>
                  </a:lnTo>
                  <a:lnTo>
                    <a:pt x="60873" y="13059"/>
                  </a:lnTo>
                  <a:lnTo>
                    <a:pt x="59998" y="21273"/>
                  </a:lnTo>
                  <a:lnTo>
                    <a:pt x="67600" y="54921"/>
                  </a:lnTo>
                  <a:lnTo>
                    <a:pt x="86736" y="93495"/>
                  </a:lnTo>
                  <a:lnTo>
                    <a:pt x="123228" y="154479"/>
                  </a:lnTo>
                  <a:lnTo>
                    <a:pt x="124681" y="161782"/>
                  </a:lnTo>
                  <a:lnTo>
                    <a:pt x="123801" y="168499"/>
                  </a:lnTo>
                  <a:lnTo>
                    <a:pt x="121366" y="174826"/>
                  </a:lnTo>
                  <a:lnTo>
                    <a:pt x="116044" y="179044"/>
                  </a:lnTo>
                  <a:lnTo>
                    <a:pt x="100268" y="183731"/>
                  </a:lnTo>
                  <a:lnTo>
                    <a:pt x="55213" y="180097"/>
                  </a:lnTo>
                  <a:lnTo>
                    <a:pt x="0" y="1625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5" name="Freeform 34"/>
          <p:cNvSpPr/>
          <p:nvPr/>
        </p:nvSpPr>
        <p:spPr>
          <a:xfrm>
            <a:off x="2970614" y="1905520"/>
            <a:ext cx="1151001" cy="839048"/>
          </a:xfrm>
          <a:custGeom>
            <a:avLst/>
            <a:gdLst/>
            <a:ahLst/>
            <a:cxnLst/>
            <a:rect l="0" t="0" r="0" b="0"/>
            <a:pathLst>
              <a:path w="1151001" h="839048">
                <a:moveTo>
                  <a:pt x="0" y="0"/>
                </a:moveTo>
                <a:lnTo>
                  <a:pt x="55507" y="38648"/>
                </a:lnTo>
                <a:lnTo>
                  <a:pt x="115524" y="84686"/>
                </a:lnTo>
                <a:lnTo>
                  <a:pt x="175388" y="126680"/>
                </a:lnTo>
                <a:lnTo>
                  <a:pt x="236020" y="160948"/>
                </a:lnTo>
                <a:lnTo>
                  <a:pt x="298097" y="195663"/>
                </a:lnTo>
                <a:lnTo>
                  <a:pt x="352517" y="225513"/>
                </a:lnTo>
                <a:lnTo>
                  <a:pt x="410248" y="258119"/>
                </a:lnTo>
                <a:lnTo>
                  <a:pt x="458403" y="285431"/>
                </a:lnTo>
                <a:lnTo>
                  <a:pt x="507805" y="316945"/>
                </a:lnTo>
                <a:lnTo>
                  <a:pt x="560041" y="349705"/>
                </a:lnTo>
                <a:lnTo>
                  <a:pt x="614042" y="382834"/>
                </a:lnTo>
                <a:lnTo>
                  <a:pt x="667641" y="416072"/>
                </a:lnTo>
                <a:lnTo>
                  <a:pt x="724511" y="451808"/>
                </a:lnTo>
                <a:lnTo>
                  <a:pt x="782351" y="491674"/>
                </a:lnTo>
                <a:lnTo>
                  <a:pt x="838012" y="532764"/>
                </a:lnTo>
                <a:lnTo>
                  <a:pt x="889637" y="574217"/>
                </a:lnTo>
                <a:lnTo>
                  <a:pt x="940067" y="618242"/>
                </a:lnTo>
                <a:lnTo>
                  <a:pt x="990142" y="663955"/>
                </a:lnTo>
                <a:lnTo>
                  <a:pt x="1047926" y="720816"/>
                </a:lnTo>
                <a:lnTo>
                  <a:pt x="1099747" y="775639"/>
                </a:lnTo>
                <a:lnTo>
                  <a:pt x="1147390" y="834383"/>
                </a:lnTo>
                <a:lnTo>
                  <a:pt x="1151000" y="83904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2" name="Group 41"/>
          <p:cNvGrpSpPr/>
          <p:nvPr/>
        </p:nvGrpSpPr>
        <p:grpSpPr>
          <a:xfrm>
            <a:off x="4394671" y="2596457"/>
            <a:ext cx="1721300" cy="900401"/>
            <a:chOff x="4394671" y="2596457"/>
            <a:chExt cx="1721300" cy="900401"/>
          </a:xfrm>
        </p:grpSpPr>
        <p:sp>
          <p:nvSpPr>
            <p:cNvPr id="36" name="Freeform 35"/>
            <p:cNvSpPr/>
            <p:nvPr/>
          </p:nvSpPr>
          <p:spPr>
            <a:xfrm>
              <a:off x="4394671" y="2596457"/>
              <a:ext cx="175642" cy="409543"/>
            </a:xfrm>
            <a:custGeom>
              <a:avLst/>
              <a:gdLst/>
              <a:ahLst/>
              <a:cxnLst/>
              <a:rect l="0" t="0" r="0" b="0"/>
              <a:pathLst>
                <a:path w="175642" h="409543">
                  <a:moveTo>
                    <a:pt x="7163" y="82921"/>
                  </a:moveTo>
                  <a:lnTo>
                    <a:pt x="7163" y="143576"/>
                  </a:lnTo>
                  <a:lnTo>
                    <a:pt x="7163" y="201833"/>
                  </a:lnTo>
                  <a:lnTo>
                    <a:pt x="7163" y="255367"/>
                  </a:lnTo>
                  <a:lnTo>
                    <a:pt x="7163" y="309532"/>
                  </a:lnTo>
                  <a:lnTo>
                    <a:pt x="2746" y="368135"/>
                  </a:lnTo>
                  <a:lnTo>
                    <a:pt x="0" y="401754"/>
                  </a:lnTo>
                  <a:lnTo>
                    <a:pt x="538" y="403650"/>
                  </a:lnTo>
                  <a:lnTo>
                    <a:pt x="13103" y="349980"/>
                  </a:lnTo>
                  <a:lnTo>
                    <a:pt x="23883" y="295862"/>
                  </a:lnTo>
                  <a:lnTo>
                    <a:pt x="30498" y="236444"/>
                  </a:lnTo>
                  <a:lnTo>
                    <a:pt x="37524" y="175397"/>
                  </a:lnTo>
                  <a:lnTo>
                    <a:pt x="40063" y="114286"/>
                  </a:lnTo>
                  <a:lnTo>
                    <a:pt x="35997" y="51355"/>
                  </a:lnTo>
                  <a:lnTo>
                    <a:pt x="33273" y="20765"/>
                  </a:lnTo>
                  <a:lnTo>
                    <a:pt x="36589" y="12822"/>
                  </a:lnTo>
                  <a:lnTo>
                    <a:pt x="42498" y="6602"/>
                  </a:lnTo>
                  <a:lnTo>
                    <a:pt x="50136" y="1531"/>
                  </a:lnTo>
                  <a:lnTo>
                    <a:pt x="59851" y="0"/>
                  </a:lnTo>
                  <a:lnTo>
                    <a:pt x="82972" y="3229"/>
                  </a:lnTo>
                  <a:lnTo>
                    <a:pt x="113144" y="15443"/>
                  </a:lnTo>
                  <a:lnTo>
                    <a:pt x="157907" y="51444"/>
                  </a:lnTo>
                  <a:lnTo>
                    <a:pt x="173357" y="75135"/>
                  </a:lnTo>
                  <a:lnTo>
                    <a:pt x="175641" y="91480"/>
                  </a:lnTo>
                  <a:lnTo>
                    <a:pt x="169573" y="124573"/>
                  </a:lnTo>
                  <a:lnTo>
                    <a:pt x="157706" y="145086"/>
                  </a:lnTo>
                  <a:lnTo>
                    <a:pt x="129227" y="167292"/>
                  </a:lnTo>
                  <a:lnTo>
                    <a:pt x="71473" y="197413"/>
                  </a:lnTo>
                  <a:lnTo>
                    <a:pt x="67604" y="203628"/>
                  </a:lnTo>
                  <a:lnTo>
                    <a:pt x="65769" y="217930"/>
                  </a:lnTo>
                  <a:lnTo>
                    <a:pt x="70501" y="233532"/>
                  </a:lnTo>
                  <a:lnTo>
                    <a:pt x="101608" y="291750"/>
                  </a:lnTo>
                  <a:lnTo>
                    <a:pt x="113858" y="313493"/>
                  </a:lnTo>
                  <a:lnTo>
                    <a:pt x="119302" y="335484"/>
                  </a:lnTo>
                  <a:lnTo>
                    <a:pt x="117950" y="364240"/>
                  </a:lnTo>
                  <a:lnTo>
                    <a:pt x="109102" y="379303"/>
                  </a:lnTo>
                  <a:lnTo>
                    <a:pt x="95924" y="391237"/>
                  </a:lnTo>
                  <a:lnTo>
                    <a:pt x="62398" y="406432"/>
                  </a:lnTo>
                  <a:lnTo>
                    <a:pt x="52308" y="409542"/>
                  </a:lnTo>
                  <a:lnTo>
                    <a:pt x="33699" y="408067"/>
                  </a:lnTo>
                  <a:lnTo>
                    <a:pt x="24854" y="405085"/>
                  </a:lnTo>
                  <a:lnTo>
                    <a:pt x="19882" y="398474"/>
                  </a:lnTo>
                  <a:lnTo>
                    <a:pt x="16823" y="378801"/>
                  </a:lnTo>
                  <a:lnTo>
                    <a:pt x="21010" y="359579"/>
                  </a:lnTo>
                  <a:lnTo>
                    <a:pt x="40448" y="3075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629686" y="2646093"/>
              <a:ext cx="113313" cy="415678"/>
            </a:xfrm>
            <a:custGeom>
              <a:avLst/>
              <a:gdLst/>
              <a:ahLst/>
              <a:cxnLst/>
              <a:rect l="0" t="0" r="0" b="0"/>
              <a:pathLst>
                <a:path w="113313" h="415678">
                  <a:moveTo>
                    <a:pt x="63385" y="0"/>
                  </a:moveTo>
                  <a:lnTo>
                    <a:pt x="62461" y="63416"/>
                  </a:lnTo>
                  <a:lnTo>
                    <a:pt x="51868" y="119434"/>
                  </a:lnTo>
                  <a:lnTo>
                    <a:pt x="33550" y="180163"/>
                  </a:lnTo>
                  <a:lnTo>
                    <a:pt x="24379" y="218240"/>
                  </a:lnTo>
                  <a:lnTo>
                    <a:pt x="12957" y="274031"/>
                  </a:lnTo>
                  <a:lnTo>
                    <a:pt x="449" y="328488"/>
                  </a:lnTo>
                  <a:lnTo>
                    <a:pt x="0" y="374135"/>
                  </a:lnTo>
                  <a:lnTo>
                    <a:pt x="4704" y="394649"/>
                  </a:lnTo>
                  <a:lnTo>
                    <a:pt x="12958" y="409930"/>
                  </a:lnTo>
                  <a:lnTo>
                    <a:pt x="19597" y="413820"/>
                  </a:lnTo>
                  <a:lnTo>
                    <a:pt x="36835" y="415677"/>
                  </a:lnTo>
                  <a:lnTo>
                    <a:pt x="54359" y="410955"/>
                  </a:lnTo>
                  <a:lnTo>
                    <a:pt x="77353" y="397900"/>
                  </a:lnTo>
                  <a:lnTo>
                    <a:pt x="113312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54964" y="2924980"/>
              <a:ext cx="91213" cy="142897"/>
            </a:xfrm>
            <a:custGeom>
              <a:avLst/>
              <a:gdLst/>
              <a:ahLst/>
              <a:cxnLst/>
              <a:rect l="0" t="0" r="0" b="0"/>
              <a:pathLst>
                <a:path w="91213" h="142897">
                  <a:moveTo>
                    <a:pt x="21318" y="28992"/>
                  </a:moveTo>
                  <a:lnTo>
                    <a:pt x="338" y="88619"/>
                  </a:lnTo>
                  <a:lnTo>
                    <a:pt x="0" y="120933"/>
                  </a:lnTo>
                  <a:lnTo>
                    <a:pt x="1559" y="131891"/>
                  </a:lnTo>
                  <a:lnTo>
                    <a:pt x="7221" y="138272"/>
                  </a:lnTo>
                  <a:lnTo>
                    <a:pt x="15618" y="141601"/>
                  </a:lnTo>
                  <a:lnTo>
                    <a:pt x="25839" y="142896"/>
                  </a:lnTo>
                  <a:lnTo>
                    <a:pt x="34502" y="140986"/>
                  </a:lnTo>
                  <a:lnTo>
                    <a:pt x="55529" y="125970"/>
                  </a:lnTo>
                  <a:lnTo>
                    <a:pt x="72546" y="108475"/>
                  </a:lnTo>
                  <a:lnTo>
                    <a:pt x="83855" y="84286"/>
                  </a:lnTo>
                  <a:lnTo>
                    <a:pt x="91212" y="50512"/>
                  </a:lnTo>
                  <a:lnTo>
                    <a:pt x="89980" y="31160"/>
                  </a:lnTo>
                  <a:lnTo>
                    <a:pt x="79672" y="4671"/>
                  </a:lnTo>
                  <a:lnTo>
                    <a:pt x="74089" y="759"/>
                  </a:lnTo>
                  <a:lnTo>
                    <a:pt x="67593" y="0"/>
                  </a:lnTo>
                  <a:lnTo>
                    <a:pt x="60489" y="1343"/>
                  </a:lnTo>
                  <a:lnTo>
                    <a:pt x="47665" y="10232"/>
                  </a:lnTo>
                  <a:lnTo>
                    <a:pt x="41656" y="16485"/>
                  </a:lnTo>
                  <a:lnTo>
                    <a:pt x="40424" y="21579"/>
                  </a:lnTo>
                  <a:lnTo>
                    <a:pt x="42376" y="25899"/>
                  </a:lnTo>
                  <a:lnTo>
                    <a:pt x="54602" y="373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81728" y="2858175"/>
              <a:ext cx="329924" cy="328787"/>
            </a:xfrm>
            <a:custGeom>
              <a:avLst/>
              <a:gdLst/>
              <a:ahLst/>
              <a:cxnLst/>
              <a:rect l="0" t="0" r="0" b="0"/>
              <a:pathLst>
                <a:path w="329924" h="328787">
                  <a:moveTo>
                    <a:pt x="44333" y="104118"/>
                  </a:moveTo>
                  <a:lnTo>
                    <a:pt x="36765" y="128842"/>
                  </a:lnTo>
                  <a:lnTo>
                    <a:pt x="4912" y="188613"/>
                  </a:lnTo>
                  <a:lnTo>
                    <a:pt x="0" y="209165"/>
                  </a:lnTo>
                  <a:lnTo>
                    <a:pt x="899" y="227544"/>
                  </a:lnTo>
                  <a:lnTo>
                    <a:pt x="6131" y="232630"/>
                  </a:lnTo>
                  <a:lnTo>
                    <a:pt x="24273" y="235816"/>
                  </a:lnTo>
                  <a:lnTo>
                    <a:pt x="56058" y="227994"/>
                  </a:lnTo>
                  <a:lnTo>
                    <a:pt x="80064" y="213965"/>
                  </a:lnTo>
                  <a:lnTo>
                    <a:pt x="98888" y="184845"/>
                  </a:lnTo>
                  <a:lnTo>
                    <a:pt x="114247" y="134515"/>
                  </a:lnTo>
                  <a:lnTo>
                    <a:pt x="117011" y="110848"/>
                  </a:lnTo>
                  <a:lnTo>
                    <a:pt x="113308" y="92932"/>
                  </a:lnTo>
                  <a:lnTo>
                    <a:pt x="109732" y="85566"/>
                  </a:lnTo>
                  <a:lnTo>
                    <a:pt x="103650" y="80656"/>
                  </a:lnTo>
                  <a:lnTo>
                    <a:pt x="87030" y="75199"/>
                  </a:lnTo>
                  <a:lnTo>
                    <a:pt x="79269" y="75593"/>
                  </a:lnTo>
                  <a:lnTo>
                    <a:pt x="65716" y="80962"/>
                  </a:lnTo>
                  <a:lnTo>
                    <a:pt x="62286" y="86832"/>
                  </a:lnTo>
                  <a:lnTo>
                    <a:pt x="60941" y="103215"/>
                  </a:lnTo>
                  <a:lnTo>
                    <a:pt x="64651" y="110913"/>
                  </a:lnTo>
                  <a:lnTo>
                    <a:pt x="78634" y="124396"/>
                  </a:lnTo>
                  <a:lnTo>
                    <a:pt x="130873" y="147207"/>
                  </a:lnTo>
                  <a:lnTo>
                    <a:pt x="184962" y="166088"/>
                  </a:lnTo>
                  <a:lnTo>
                    <a:pt x="206071" y="168643"/>
                  </a:lnTo>
                  <a:lnTo>
                    <a:pt x="211330" y="167475"/>
                  </a:lnTo>
                  <a:lnTo>
                    <a:pt x="212987" y="164847"/>
                  </a:lnTo>
                  <a:lnTo>
                    <a:pt x="212242" y="161247"/>
                  </a:lnTo>
                  <a:lnTo>
                    <a:pt x="207123" y="158846"/>
                  </a:lnTo>
                  <a:lnTo>
                    <a:pt x="189108" y="156178"/>
                  </a:lnTo>
                  <a:lnTo>
                    <a:pt x="168158" y="162390"/>
                  </a:lnTo>
                  <a:lnTo>
                    <a:pt x="128991" y="188977"/>
                  </a:lnTo>
                  <a:lnTo>
                    <a:pt x="111844" y="212780"/>
                  </a:lnTo>
                  <a:lnTo>
                    <a:pt x="111529" y="220014"/>
                  </a:lnTo>
                  <a:lnTo>
                    <a:pt x="114093" y="226686"/>
                  </a:lnTo>
                  <a:lnTo>
                    <a:pt x="118576" y="232982"/>
                  </a:lnTo>
                  <a:lnTo>
                    <a:pt x="126188" y="236256"/>
                  </a:lnTo>
                  <a:lnTo>
                    <a:pt x="146973" y="237427"/>
                  </a:lnTo>
                  <a:lnTo>
                    <a:pt x="189082" y="219637"/>
                  </a:lnTo>
                  <a:lnTo>
                    <a:pt x="244022" y="170601"/>
                  </a:lnTo>
                  <a:lnTo>
                    <a:pt x="282381" y="113589"/>
                  </a:lnTo>
                  <a:lnTo>
                    <a:pt x="311693" y="55449"/>
                  </a:lnTo>
                  <a:lnTo>
                    <a:pt x="329874" y="4376"/>
                  </a:lnTo>
                  <a:lnTo>
                    <a:pt x="329923" y="641"/>
                  </a:lnTo>
                  <a:lnTo>
                    <a:pt x="328107" y="0"/>
                  </a:lnTo>
                  <a:lnTo>
                    <a:pt x="325047" y="1422"/>
                  </a:lnTo>
                  <a:lnTo>
                    <a:pt x="319182" y="10398"/>
                  </a:lnTo>
                  <a:lnTo>
                    <a:pt x="292362" y="67289"/>
                  </a:lnTo>
                  <a:lnTo>
                    <a:pt x="277476" y="121024"/>
                  </a:lnTo>
                  <a:lnTo>
                    <a:pt x="270117" y="176269"/>
                  </a:lnTo>
                  <a:lnTo>
                    <a:pt x="269222" y="225551"/>
                  </a:lnTo>
                  <a:lnTo>
                    <a:pt x="270948" y="254242"/>
                  </a:lnTo>
                  <a:lnTo>
                    <a:pt x="277880" y="279322"/>
                  </a:lnTo>
                  <a:lnTo>
                    <a:pt x="292054" y="297865"/>
                  </a:lnTo>
                  <a:lnTo>
                    <a:pt x="327248" y="328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62703" y="3064459"/>
              <a:ext cx="195611" cy="288925"/>
            </a:xfrm>
            <a:custGeom>
              <a:avLst/>
              <a:gdLst/>
              <a:ahLst/>
              <a:cxnLst/>
              <a:rect l="0" t="0" r="0" b="0"/>
              <a:pathLst>
                <a:path w="195611" h="288925">
                  <a:moveTo>
                    <a:pt x="95757" y="14329"/>
                  </a:moveTo>
                  <a:lnTo>
                    <a:pt x="86923" y="5494"/>
                  </a:lnTo>
                  <a:lnTo>
                    <a:pt x="72723" y="1157"/>
                  </a:lnTo>
                  <a:lnTo>
                    <a:pt x="63759" y="0"/>
                  </a:lnTo>
                  <a:lnTo>
                    <a:pt x="46403" y="3646"/>
                  </a:lnTo>
                  <a:lnTo>
                    <a:pt x="37891" y="7207"/>
                  </a:lnTo>
                  <a:lnTo>
                    <a:pt x="31292" y="13279"/>
                  </a:lnTo>
                  <a:lnTo>
                    <a:pt x="21494" y="29888"/>
                  </a:lnTo>
                  <a:lnTo>
                    <a:pt x="18989" y="47132"/>
                  </a:lnTo>
                  <a:lnTo>
                    <a:pt x="21882" y="64966"/>
                  </a:lnTo>
                  <a:lnTo>
                    <a:pt x="48256" y="127431"/>
                  </a:lnTo>
                  <a:lnTo>
                    <a:pt x="55538" y="145958"/>
                  </a:lnTo>
                  <a:lnTo>
                    <a:pt x="56000" y="153857"/>
                  </a:lnTo>
                  <a:lnTo>
                    <a:pt x="51583" y="167565"/>
                  </a:lnTo>
                  <a:lnTo>
                    <a:pt x="38526" y="177355"/>
                  </a:lnTo>
                  <a:lnTo>
                    <a:pt x="29866" y="181260"/>
                  </a:lnTo>
                  <a:lnTo>
                    <a:pt x="12848" y="183134"/>
                  </a:lnTo>
                  <a:lnTo>
                    <a:pt x="4426" y="182339"/>
                  </a:lnTo>
                  <a:lnTo>
                    <a:pt x="661" y="178111"/>
                  </a:lnTo>
                  <a:lnTo>
                    <a:pt x="0" y="171594"/>
                  </a:lnTo>
                  <a:lnTo>
                    <a:pt x="1409" y="163551"/>
                  </a:lnTo>
                  <a:lnTo>
                    <a:pt x="10370" y="149684"/>
                  </a:lnTo>
                  <a:lnTo>
                    <a:pt x="25448" y="137357"/>
                  </a:lnTo>
                  <a:lnTo>
                    <a:pt x="86134" y="109816"/>
                  </a:lnTo>
                  <a:lnTo>
                    <a:pt x="128870" y="94921"/>
                  </a:lnTo>
                  <a:lnTo>
                    <a:pt x="135399" y="96719"/>
                  </a:lnTo>
                  <a:lnTo>
                    <a:pt x="140676" y="101615"/>
                  </a:lnTo>
                  <a:lnTo>
                    <a:pt x="145119" y="108577"/>
                  </a:lnTo>
                  <a:lnTo>
                    <a:pt x="146232" y="116917"/>
                  </a:lnTo>
                  <a:lnTo>
                    <a:pt x="132666" y="172741"/>
                  </a:lnTo>
                  <a:lnTo>
                    <a:pt x="130652" y="193216"/>
                  </a:lnTo>
                  <a:lnTo>
                    <a:pt x="133814" y="200155"/>
                  </a:lnTo>
                  <a:lnTo>
                    <a:pt x="139619" y="204782"/>
                  </a:lnTo>
                  <a:lnTo>
                    <a:pt x="155932" y="209922"/>
                  </a:lnTo>
                  <a:lnTo>
                    <a:pt x="175509" y="212206"/>
                  </a:lnTo>
                  <a:lnTo>
                    <a:pt x="181285" y="215589"/>
                  </a:lnTo>
                  <a:lnTo>
                    <a:pt x="184211" y="220618"/>
                  </a:lnTo>
                  <a:lnTo>
                    <a:pt x="189484" y="272780"/>
                  </a:lnTo>
                  <a:lnTo>
                    <a:pt x="195610" y="28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618056" y="3224150"/>
              <a:ext cx="497915" cy="272708"/>
            </a:xfrm>
            <a:custGeom>
              <a:avLst/>
              <a:gdLst/>
              <a:ahLst/>
              <a:cxnLst/>
              <a:rect l="0" t="0" r="0" b="0"/>
              <a:pathLst>
                <a:path w="497915" h="272708">
                  <a:moveTo>
                    <a:pt x="173394" y="4417"/>
                  </a:moveTo>
                  <a:lnTo>
                    <a:pt x="160141" y="0"/>
                  </a:lnTo>
                  <a:lnTo>
                    <a:pt x="146239" y="2762"/>
                  </a:lnTo>
                  <a:lnTo>
                    <a:pt x="125283" y="14713"/>
                  </a:lnTo>
                  <a:lnTo>
                    <a:pt x="107364" y="32430"/>
                  </a:lnTo>
                  <a:lnTo>
                    <a:pt x="101637" y="39734"/>
                  </a:lnTo>
                  <a:lnTo>
                    <a:pt x="95274" y="60178"/>
                  </a:lnTo>
                  <a:lnTo>
                    <a:pt x="94157" y="95212"/>
                  </a:lnTo>
                  <a:lnTo>
                    <a:pt x="104575" y="151325"/>
                  </a:lnTo>
                  <a:lnTo>
                    <a:pt x="113572" y="206883"/>
                  </a:lnTo>
                  <a:lnTo>
                    <a:pt x="109515" y="224148"/>
                  </a:lnTo>
                  <a:lnTo>
                    <a:pt x="94371" y="246730"/>
                  </a:lnTo>
                  <a:lnTo>
                    <a:pt x="80025" y="260966"/>
                  </a:lnTo>
                  <a:lnTo>
                    <a:pt x="64404" y="270375"/>
                  </a:lnTo>
                  <a:lnTo>
                    <a:pt x="45749" y="272707"/>
                  </a:lnTo>
                  <a:lnTo>
                    <a:pt x="35597" y="272035"/>
                  </a:lnTo>
                  <a:lnTo>
                    <a:pt x="16921" y="263891"/>
                  </a:lnTo>
                  <a:lnTo>
                    <a:pt x="8058" y="257837"/>
                  </a:lnTo>
                  <a:lnTo>
                    <a:pt x="3073" y="250102"/>
                  </a:lnTo>
                  <a:lnTo>
                    <a:pt x="0" y="231646"/>
                  </a:lnTo>
                  <a:lnTo>
                    <a:pt x="4182" y="216047"/>
                  </a:lnTo>
                  <a:lnTo>
                    <a:pt x="28041" y="179462"/>
                  </a:lnTo>
                  <a:lnTo>
                    <a:pt x="65803" y="149053"/>
                  </a:lnTo>
                  <a:lnTo>
                    <a:pt x="122362" y="126981"/>
                  </a:lnTo>
                  <a:lnTo>
                    <a:pt x="178910" y="112659"/>
                  </a:lnTo>
                  <a:lnTo>
                    <a:pt x="236634" y="105927"/>
                  </a:lnTo>
                  <a:lnTo>
                    <a:pt x="269795" y="95926"/>
                  </a:lnTo>
                  <a:lnTo>
                    <a:pt x="275568" y="90386"/>
                  </a:lnTo>
                  <a:lnTo>
                    <a:pt x="278492" y="83919"/>
                  </a:lnTo>
                  <a:lnTo>
                    <a:pt x="279517" y="76834"/>
                  </a:lnTo>
                  <a:lnTo>
                    <a:pt x="277427" y="71186"/>
                  </a:lnTo>
                  <a:lnTo>
                    <a:pt x="267708" y="62445"/>
                  </a:lnTo>
                  <a:lnTo>
                    <a:pt x="262158" y="61594"/>
                  </a:lnTo>
                  <a:lnTo>
                    <a:pt x="256608" y="62875"/>
                  </a:lnTo>
                  <a:lnTo>
                    <a:pt x="251060" y="65578"/>
                  </a:lnTo>
                  <a:lnTo>
                    <a:pt x="250134" y="70154"/>
                  </a:lnTo>
                  <a:lnTo>
                    <a:pt x="256502" y="82635"/>
                  </a:lnTo>
                  <a:lnTo>
                    <a:pt x="271044" y="92497"/>
                  </a:lnTo>
                  <a:lnTo>
                    <a:pt x="331364" y="122326"/>
                  </a:lnTo>
                  <a:lnTo>
                    <a:pt x="343147" y="133560"/>
                  </a:lnTo>
                  <a:lnTo>
                    <a:pt x="347584" y="140438"/>
                  </a:lnTo>
                  <a:lnTo>
                    <a:pt x="353828" y="167789"/>
                  </a:lnTo>
                  <a:lnTo>
                    <a:pt x="350357" y="183659"/>
                  </a:lnTo>
                  <a:lnTo>
                    <a:pt x="346349" y="191329"/>
                  </a:lnTo>
                  <a:lnTo>
                    <a:pt x="368012" y="156597"/>
                  </a:lnTo>
                  <a:lnTo>
                    <a:pt x="414988" y="116062"/>
                  </a:lnTo>
                  <a:lnTo>
                    <a:pt x="444169" y="98929"/>
                  </a:lnTo>
                  <a:lnTo>
                    <a:pt x="465398" y="95116"/>
                  </a:lnTo>
                  <a:lnTo>
                    <a:pt x="497914" y="959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38288" y="2754267"/>
            <a:ext cx="2575374" cy="741813"/>
            <a:chOff x="6438288" y="2754267"/>
            <a:chExt cx="2575374" cy="741813"/>
          </a:xfrm>
        </p:grpSpPr>
        <p:sp>
          <p:nvSpPr>
            <p:cNvPr id="43" name="Freeform 42"/>
            <p:cNvSpPr/>
            <p:nvPr/>
          </p:nvSpPr>
          <p:spPr>
            <a:xfrm>
              <a:off x="6515381" y="2987256"/>
              <a:ext cx="607437" cy="174743"/>
            </a:xfrm>
            <a:custGeom>
              <a:avLst/>
              <a:gdLst/>
              <a:ahLst/>
              <a:cxnLst/>
              <a:rect l="0" t="0" r="0" b="0"/>
              <a:pathLst>
                <a:path w="607437" h="174743">
                  <a:moveTo>
                    <a:pt x="607436" y="0"/>
                  </a:moveTo>
                  <a:lnTo>
                    <a:pt x="593225" y="12362"/>
                  </a:lnTo>
                  <a:lnTo>
                    <a:pt x="530591" y="41816"/>
                  </a:lnTo>
                  <a:lnTo>
                    <a:pt x="471999" y="60318"/>
                  </a:lnTo>
                  <a:lnTo>
                    <a:pt x="420597" y="71977"/>
                  </a:lnTo>
                  <a:lnTo>
                    <a:pt x="363463" y="83183"/>
                  </a:lnTo>
                  <a:lnTo>
                    <a:pt x="303449" y="94300"/>
                  </a:lnTo>
                  <a:lnTo>
                    <a:pt x="241360" y="105399"/>
                  </a:lnTo>
                  <a:lnTo>
                    <a:pt x="183620" y="116495"/>
                  </a:lnTo>
                  <a:lnTo>
                    <a:pt x="127700" y="127590"/>
                  </a:lnTo>
                  <a:lnTo>
                    <a:pt x="67552" y="144232"/>
                  </a:lnTo>
                  <a:lnTo>
                    <a:pt x="7435" y="170542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38288" y="3028862"/>
              <a:ext cx="251836" cy="241311"/>
            </a:xfrm>
            <a:custGeom>
              <a:avLst/>
              <a:gdLst/>
              <a:ahLst/>
              <a:cxnLst/>
              <a:rect l="0" t="0" r="0" b="0"/>
              <a:pathLst>
                <a:path w="251836" h="241311">
                  <a:moveTo>
                    <a:pt x="127019" y="0"/>
                  </a:moveTo>
                  <a:lnTo>
                    <a:pt x="64528" y="21760"/>
                  </a:lnTo>
                  <a:lnTo>
                    <a:pt x="32176" y="44046"/>
                  </a:lnTo>
                  <a:lnTo>
                    <a:pt x="10982" y="72736"/>
                  </a:lnTo>
                  <a:lnTo>
                    <a:pt x="2098" y="90574"/>
                  </a:lnTo>
                  <a:lnTo>
                    <a:pt x="0" y="110214"/>
                  </a:lnTo>
                  <a:lnTo>
                    <a:pt x="734" y="120628"/>
                  </a:lnTo>
                  <a:lnTo>
                    <a:pt x="8947" y="137131"/>
                  </a:lnTo>
                  <a:lnTo>
                    <a:pt x="36820" y="162792"/>
                  </a:lnTo>
                  <a:lnTo>
                    <a:pt x="85531" y="185274"/>
                  </a:lnTo>
                  <a:lnTo>
                    <a:pt x="146933" y="202429"/>
                  </a:lnTo>
                  <a:lnTo>
                    <a:pt x="201973" y="222926"/>
                  </a:lnTo>
                  <a:lnTo>
                    <a:pt x="25183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63397" y="2849848"/>
              <a:ext cx="416931" cy="271578"/>
            </a:xfrm>
            <a:custGeom>
              <a:avLst/>
              <a:gdLst/>
              <a:ahLst/>
              <a:cxnLst/>
              <a:rect l="0" t="0" r="0" b="0"/>
              <a:pathLst>
                <a:path w="416931" h="271578">
                  <a:moveTo>
                    <a:pt x="150657" y="87482"/>
                  </a:moveTo>
                  <a:lnTo>
                    <a:pt x="163019" y="73271"/>
                  </a:lnTo>
                  <a:lnTo>
                    <a:pt x="169403" y="59901"/>
                  </a:lnTo>
                  <a:lnTo>
                    <a:pt x="173779" y="32363"/>
                  </a:lnTo>
                  <a:lnTo>
                    <a:pt x="169870" y="16448"/>
                  </a:lnTo>
                  <a:lnTo>
                    <a:pt x="166239" y="9616"/>
                  </a:lnTo>
                  <a:lnTo>
                    <a:pt x="160121" y="5061"/>
                  </a:lnTo>
                  <a:lnTo>
                    <a:pt x="143460" y="0"/>
                  </a:lnTo>
                  <a:lnTo>
                    <a:pt x="117706" y="1568"/>
                  </a:lnTo>
                  <a:lnTo>
                    <a:pt x="73642" y="22742"/>
                  </a:lnTo>
                  <a:lnTo>
                    <a:pt x="50688" y="40974"/>
                  </a:lnTo>
                  <a:lnTo>
                    <a:pt x="3756" y="101510"/>
                  </a:lnTo>
                  <a:lnTo>
                    <a:pt x="0" y="119604"/>
                  </a:lnTo>
                  <a:lnTo>
                    <a:pt x="293" y="128313"/>
                  </a:lnTo>
                  <a:lnTo>
                    <a:pt x="3262" y="135043"/>
                  </a:lnTo>
                  <a:lnTo>
                    <a:pt x="13956" y="144986"/>
                  </a:lnTo>
                  <a:lnTo>
                    <a:pt x="30421" y="147556"/>
                  </a:lnTo>
                  <a:lnTo>
                    <a:pt x="66708" y="141673"/>
                  </a:lnTo>
                  <a:lnTo>
                    <a:pt x="96608" y="129837"/>
                  </a:lnTo>
                  <a:lnTo>
                    <a:pt x="138713" y="91235"/>
                  </a:lnTo>
                  <a:lnTo>
                    <a:pt x="140846" y="90909"/>
                  </a:lnTo>
                  <a:lnTo>
                    <a:pt x="125526" y="147066"/>
                  </a:lnTo>
                  <a:lnTo>
                    <a:pt x="122808" y="157716"/>
                  </a:lnTo>
                  <a:lnTo>
                    <a:pt x="124719" y="176944"/>
                  </a:lnTo>
                  <a:lnTo>
                    <a:pt x="127819" y="185955"/>
                  </a:lnTo>
                  <a:lnTo>
                    <a:pt x="134506" y="191038"/>
                  </a:lnTo>
                  <a:lnTo>
                    <a:pt x="154266" y="194219"/>
                  </a:lnTo>
                  <a:lnTo>
                    <a:pt x="191380" y="186396"/>
                  </a:lnTo>
                  <a:lnTo>
                    <a:pt x="218402" y="172366"/>
                  </a:lnTo>
                  <a:lnTo>
                    <a:pt x="256520" y="136533"/>
                  </a:lnTo>
                  <a:lnTo>
                    <a:pt x="265200" y="125000"/>
                  </a:lnTo>
                  <a:lnTo>
                    <a:pt x="264926" y="124513"/>
                  </a:lnTo>
                  <a:lnTo>
                    <a:pt x="262894" y="126038"/>
                  </a:lnTo>
                  <a:lnTo>
                    <a:pt x="254274" y="179038"/>
                  </a:lnTo>
                  <a:lnTo>
                    <a:pt x="256189" y="195667"/>
                  </a:lnTo>
                  <a:lnTo>
                    <a:pt x="259843" y="202135"/>
                  </a:lnTo>
                  <a:lnTo>
                    <a:pt x="271300" y="211787"/>
                  </a:lnTo>
                  <a:lnTo>
                    <a:pt x="293344" y="222419"/>
                  </a:lnTo>
                  <a:lnTo>
                    <a:pt x="329512" y="230425"/>
                  </a:lnTo>
                  <a:lnTo>
                    <a:pt x="340479" y="241619"/>
                  </a:lnTo>
                  <a:lnTo>
                    <a:pt x="351851" y="267933"/>
                  </a:lnTo>
                  <a:lnTo>
                    <a:pt x="356902" y="271577"/>
                  </a:lnTo>
                  <a:lnTo>
                    <a:pt x="363043" y="271233"/>
                  </a:lnTo>
                  <a:lnTo>
                    <a:pt x="369911" y="268230"/>
                  </a:lnTo>
                  <a:lnTo>
                    <a:pt x="392829" y="241917"/>
                  </a:lnTo>
                  <a:lnTo>
                    <a:pt x="416930" y="2039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722047" y="2754267"/>
              <a:ext cx="171312" cy="384103"/>
            </a:xfrm>
            <a:custGeom>
              <a:avLst/>
              <a:gdLst/>
              <a:ahLst/>
              <a:cxnLst/>
              <a:rect l="0" t="0" r="0" b="0"/>
              <a:pathLst>
                <a:path w="171312" h="384103">
                  <a:moveTo>
                    <a:pt x="58133" y="0"/>
                  </a:moveTo>
                  <a:lnTo>
                    <a:pt x="43940" y="60660"/>
                  </a:lnTo>
                  <a:lnTo>
                    <a:pt x="30353" y="123273"/>
                  </a:lnTo>
                  <a:lnTo>
                    <a:pt x="19293" y="176834"/>
                  </a:lnTo>
                  <a:lnTo>
                    <a:pt x="9850" y="235308"/>
                  </a:lnTo>
                  <a:lnTo>
                    <a:pt x="1837" y="291177"/>
                  </a:lnTo>
                  <a:lnTo>
                    <a:pt x="143" y="352421"/>
                  </a:lnTo>
                  <a:lnTo>
                    <a:pt x="0" y="376061"/>
                  </a:lnTo>
                  <a:lnTo>
                    <a:pt x="2736" y="381995"/>
                  </a:lnTo>
                  <a:lnTo>
                    <a:pt x="7333" y="384102"/>
                  </a:lnTo>
                  <a:lnTo>
                    <a:pt x="13172" y="383657"/>
                  </a:lnTo>
                  <a:lnTo>
                    <a:pt x="24590" y="375767"/>
                  </a:lnTo>
                  <a:lnTo>
                    <a:pt x="82575" y="316748"/>
                  </a:lnTo>
                  <a:lnTo>
                    <a:pt x="94884" y="306273"/>
                  </a:lnTo>
                  <a:lnTo>
                    <a:pt x="129061" y="284565"/>
                  </a:lnTo>
                  <a:lnTo>
                    <a:pt x="130382" y="280317"/>
                  </a:lnTo>
                  <a:lnTo>
                    <a:pt x="128489" y="276560"/>
                  </a:lnTo>
                  <a:lnTo>
                    <a:pt x="124452" y="273131"/>
                  </a:lnTo>
                  <a:lnTo>
                    <a:pt x="118988" y="272695"/>
                  </a:lnTo>
                  <a:lnTo>
                    <a:pt x="105520" y="277140"/>
                  </a:lnTo>
                  <a:lnTo>
                    <a:pt x="92754" y="290211"/>
                  </a:lnTo>
                  <a:lnTo>
                    <a:pt x="86761" y="298874"/>
                  </a:lnTo>
                  <a:lnTo>
                    <a:pt x="78326" y="333153"/>
                  </a:lnTo>
                  <a:lnTo>
                    <a:pt x="81284" y="354245"/>
                  </a:lnTo>
                  <a:lnTo>
                    <a:pt x="84662" y="363753"/>
                  </a:lnTo>
                  <a:lnTo>
                    <a:pt x="91537" y="370091"/>
                  </a:lnTo>
                  <a:lnTo>
                    <a:pt x="111502" y="377134"/>
                  </a:lnTo>
                  <a:lnTo>
                    <a:pt x="120525" y="377163"/>
                  </a:lnTo>
                  <a:lnTo>
                    <a:pt x="135481" y="372264"/>
                  </a:lnTo>
                  <a:lnTo>
                    <a:pt x="154297" y="359110"/>
                  </a:lnTo>
                  <a:lnTo>
                    <a:pt x="163434" y="343900"/>
                  </a:lnTo>
                  <a:lnTo>
                    <a:pt x="171311" y="314545"/>
                  </a:lnTo>
                  <a:lnTo>
                    <a:pt x="171180" y="282426"/>
                  </a:lnTo>
                  <a:lnTo>
                    <a:pt x="165699" y="261433"/>
                  </a:lnTo>
                  <a:lnTo>
                    <a:pt x="154017" y="242857"/>
                  </a:lnTo>
                  <a:lnTo>
                    <a:pt x="139580" y="230287"/>
                  </a:lnTo>
                  <a:lnTo>
                    <a:pt x="131847" y="225640"/>
                  </a:lnTo>
                  <a:lnTo>
                    <a:pt x="115858" y="222943"/>
                  </a:lnTo>
                  <a:lnTo>
                    <a:pt x="107711" y="223518"/>
                  </a:lnTo>
                  <a:lnTo>
                    <a:pt x="103204" y="226675"/>
                  </a:lnTo>
                  <a:lnTo>
                    <a:pt x="101125" y="231553"/>
                  </a:lnTo>
                  <a:lnTo>
                    <a:pt x="100662" y="237579"/>
                  </a:lnTo>
                  <a:lnTo>
                    <a:pt x="104053" y="242521"/>
                  </a:lnTo>
                  <a:lnTo>
                    <a:pt x="117681" y="250478"/>
                  </a:lnTo>
                  <a:lnTo>
                    <a:pt x="166307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47801" y="3012219"/>
              <a:ext cx="148580" cy="116496"/>
            </a:xfrm>
            <a:custGeom>
              <a:avLst/>
              <a:gdLst/>
              <a:ahLst/>
              <a:cxnLst/>
              <a:rect l="0" t="0" r="0" b="0"/>
              <a:pathLst>
                <a:path w="148580" h="116496">
                  <a:moveTo>
                    <a:pt x="23764" y="0"/>
                  </a:moveTo>
                  <a:lnTo>
                    <a:pt x="600" y="34746"/>
                  </a:lnTo>
                  <a:lnTo>
                    <a:pt x="0" y="38882"/>
                  </a:lnTo>
                  <a:lnTo>
                    <a:pt x="2373" y="40714"/>
                  </a:lnTo>
                  <a:lnTo>
                    <a:pt x="6730" y="41011"/>
                  </a:lnTo>
                  <a:lnTo>
                    <a:pt x="26113" y="32595"/>
                  </a:lnTo>
                  <a:lnTo>
                    <a:pt x="45005" y="18390"/>
                  </a:lnTo>
                  <a:lnTo>
                    <a:pt x="49944" y="18732"/>
                  </a:lnTo>
                  <a:lnTo>
                    <a:pt x="54161" y="22658"/>
                  </a:lnTo>
                  <a:lnTo>
                    <a:pt x="72385" y="57191"/>
                  </a:lnTo>
                  <a:lnTo>
                    <a:pt x="85129" y="66407"/>
                  </a:lnTo>
                  <a:lnTo>
                    <a:pt x="100039" y="68654"/>
                  </a:lnTo>
                  <a:lnTo>
                    <a:pt x="107897" y="67959"/>
                  </a:lnTo>
                  <a:lnTo>
                    <a:pt x="121561" y="72118"/>
                  </a:lnTo>
                  <a:lnTo>
                    <a:pt x="127793" y="75816"/>
                  </a:lnTo>
                  <a:lnTo>
                    <a:pt x="137184" y="87321"/>
                  </a:lnTo>
                  <a:lnTo>
                    <a:pt x="145203" y="104461"/>
                  </a:lnTo>
                  <a:lnTo>
                    <a:pt x="14857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133349" y="3070467"/>
              <a:ext cx="104489" cy="64921"/>
            </a:xfrm>
            <a:custGeom>
              <a:avLst/>
              <a:gdLst/>
              <a:ahLst/>
              <a:cxnLst/>
              <a:rect l="0" t="0" r="0" b="0"/>
              <a:pathLst>
                <a:path w="104489" h="64921">
                  <a:moveTo>
                    <a:pt x="46242" y="0"/>
                  </a:moveTo>
                  <a:lnTo>
                    <a:pt x="28572" y="0"/>
                  </a:lnTo>
                  <a:lnTo>
                    <a:pt x="14967" y="4931"/>
                  </a:lnTo>
                  <a:lnTo>
                    <a:pt x="8749" y="8834"/>
                  </a:lnTo>
                  <a:lnTo>
                    <a:pt x="4605" y="15135"/>
                  </a:lnTo>
                  <a:lnTo>
                    <a:pt x="0" y="31998"/>
                  </a:lnTo>
                  <a:lnTo>
                    <a:pt x="1545" y="38898"/>
                  </a:lnTo>
                  <a:lnTo>
                    <a:pt x="5349" y="44424"/>
                  </a:lnTo>
                  <a:lnTo>
                    <a:pt x="10659" y="49032"/>
                  </a:lnTo>
                  <a:lnTo>
                    <a:pt x="26420" y="54151"/>
                  </a:lnTo>
                  <a:lnTo>
                    <a:pt x="44829" y="55502"/>
                  </a:lnTo>
                  <a:lnTo>
                    <a:pt x="62255" y="53021"/>
                  </a:lnTo>
                  <a:lnTo>
                    <a:pt x="67088" y="54763"/>
                  </a:lnTo>
                  <a:lnTo>
                    <a:pt x="69384" y="58698"/>
                  </a:lnTo>
                  <a:lnTo>
                    <a:pt x="69991" y="64095"/>
                  </a:lnTo>
                  <a:lnTo>
                    <a:pt x="73169" y="64920"/>
                  </a:lnTo>
                  <a:lnTo>
                    <a:pt x="84097" y="58439"/>
                  </a:lnTo>
                  <a:lnTo>
                    <a:pt x="10448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71268" y="2887404"/>
              <a:ext cx="58102" cy="231402"/>
            </a:xfrm>
            <a:custGeom>
              <a:avLst/>
              <a:gdLst/>
              <a:ahLst/>
              <a:cxnLst/>
              <a:rect l="0" t="0" r="0" b="0"/>
              <a:pathLst>
                <a:path w="58102" h="231402">
                  <a:moveTo>
                    <a:pt x="41459" y="0"/>
                  </a:moveTo>
                  <a:lnTo>
                    <a:pt x="16794" y="63313"/>
                  </a:lnTo>
                  <a:lnTo>
                    <a:pt x="3591" y="117744"/>
                  </a:lnTo>
                  <a:lnTo>
                    <a:pt x="592" y="171701"/>
                  </a:lnTo>
                  <a:lnTo>
                    <a:pt x="0" y="218520"/>
                  </a:lnTo>
                  <a:lnTo>
                    <a:pt x="876" y="222419"/>
                  </a:lnTo>
                  <a:lnTo>
                    <a:pt x="2384" y="221319"/>
                  </a:lnTo>
                  <a:lnTo>
                    <a:pt x="4314" y="216888"/>
                  </a:lnTo>
                  <a:lnTo>
                    <a:pt x="8375" y="214859"/>
                  </a:lnTo>
                  <a:lnTo>
                    <a:pt x="20283" y="215069"/>
                  </a:lnTo>
                  <a:lnTo>
                    <a:pt x="25493" y="218269"/>
                  </a:lnTo>
                  <a:lnTo>
                    <a:pt x="33747" y="229220"/>
                  </a:lnTo>
                  <a:lnTo>
                    <a:pt x="38167" y="231401"/>
                  </a:lnTo>
                  <a:lnTo>
                    <a:pt x="42962" y="231006"/>
                  </a:lnTo>
                  <a:lnTo>
                    <a:pt x="58101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370974" y="2995577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428308" y="3115599"/>
              <a:ext cx="92447" cy="112969"/>
            </a:xfrm>
            <a:custGeom>
              <a:avLst/>
              <a:gdLst/>
              <a:ahLst/>
              <a:cxnLst/>
              <a:rect l="0" t="0" r="0" b="0"/>
              <a:pathLst>
                <a:path w="92447" h="112969">
                  <a:moveTo>
                    <a:pt x="92446" y="4794"/>
                  </a:moveTo>
                  <a:lnTo>
                    <a:pt x="64949" y="0"/>
                  </a:lnTo>
                  <a:lnTo>
                    <a:pt x="41701" y="2047"/>
                  </a:lnTo>
                  <a:lnTo>
                    <a:pt x="23357" y="10970"/>
                  </a:lnTo>
                  <a:lnTo>
                    <a:pt x="9964" y="24181"/>
                  </a:lnTo>
                  <a:lnTo>
                    <a:pt x="929" y="39298"/>
                  </a:lnTo>
                  <a:lnTo>
                    <a:pt x="0" y="48137"/>
                  </a:lnTo>
                  <a:lnTo>
                    <a:pt x="3898" y="67820"/>
                  </a:lnTo>
                  <a:lnTo>
                    <a:pt x="20906" y="95276"/>
                  </a:lnTo>
                  <a:lnTo>
                    <a:pt x="38152" y="105105"/>
                  </a:lnTo>
                  <a:lnTo>
                    <a:pt x="67482" y="1129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24460" y="3168128"/>
              <a:ext cx="104468" cy="112509"/>
            </a:xfrm>
            <a:custGeom>
              <a:avLst/>
              <a:gdLst/>
              <a:ahLst/>
              <a:cxnLst/>
              <a:rect l="0" t="0" r="0" b="0"/>
              <a:pathLst>
                <a:path w="104468" h="112509">
                  <a:moveTo>
                    <a:pt x="79504" y="10512"/>
                  </a:moveTo>
                  <a:lnTo>
                    <a:pt x="70669" y="1678"/>
                  </a:lnTo>
                  <a:lnTo>
                    <a:pt x="65293" y="0"/>
                  </a:lnTo>
                  <a:lnTo>
                    <a:pt x="51923" y="601"/>
                  </a:lnTo>
                  <a:lnTo>
                    <a:pt x="28802" y="10555"/>
                  </a:lnTo>
                  <a:lnTo>
                    <a:pt x="8802" y="25215"/>
                  </a:lnTo>
                  <a:lnTo>
                    <a:pt x="1852" y="40777"/>
                  </a:lnTo>
                  <a:lnTo>
                    <a:pt x="0" y="50105"/>
                  </a:lnTo>
                  <a:lnTo>
                    <a:pt x="1537" y="57248"/>
                  </a:lnTo>
                  <a:lnTo>
                    <a:pt x="5336" y="62934"/>
                  </a:lnTo>
                  <a:lnTo>
                    <a:pt x="31364" y="83121"/>
                  </a:lnTo>
                  <a:lnTo>
                    <a:pt x="49479" y="89011"/>
                  </a:lnTo>
                  <a:lnTo>
                    <a:pt x="68933" y="93478"/>
                  </a:lnTo>
                  <a:lnTo>
                    <a:pt x="86825" y="101627"/>
                  </a:lnTo>
                  <a:lnTo>
                    <a:pt x="89932" y="105464"/>
                  </a:lnTo>
                  <a:lnTo>
                    <a:pt x="89230" y="108947"/>
                  </a:lnTo>
                  <a:lnTo>
                    <a:pt x="85676" y="112508"/>
                  </a:lnTo>
                  <a:lnTo>
                    <a:pt x="104467" y="937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722496" y="2995577"/>
              <a:ext cx="81174" cy="296797"/>
            </a:xfrm>
            <a:custGeom>
              <a:avLst/>
              <a:gdLst/>
              <a:ahLst/>
              <a:cxnLst/>
              <a:rect l="0" t="0" r="0" b="0"/>
              <a:pathLst>
                <a:path w="81174" h="296797">
                  <a:moveTo>
                    <a:pt x="47889" y="0"/>
                  </a:moveTo>
                  <a:lnTo>
                    <a:pt x="27978" y="54017"/>
                  </a:lnTo>
                  <a:lnTo>
                    <a:pt x="9258" y="111501"/>
                  </a:lnTo>
                  <a:lnTo>
                    <a:pt x="1720" y="158675"/>
                  </a:lnTo>
                  <a:lnTo>
                    <a:pt x="0" y="207272"/>
                  </a:lnTo>
                  <a:lnTo>
                    <a:pt x="7235" y="260646"/>
                  </a:lnTo>
                  <a:lnTo>
                    <a:pt x="13179" y="279490"/>
                  </a:lnTo>
                  <a:lnTo>
                    <a:pt x="21983" y="294029"/>
                  </a:lnTo>
                  <a:lnTo>
                    <a:pt x="27845" y="296796"/>
                  </a:lnTo>
                  <a:lnTo>
                    <a:pt x="34526" y="296793"/>
                  </a:lnTo>
                  <a:lnTo>
                    <a:pt x="41754" y="294941"/>
                  </a:lnTo>
                  <a:lnTo>
                    <a:pt x="54716" y="285486"/>
                  </a:lnTo>
                  <a:lnTo>
                    <a:pt x="81173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841636" y="3037183"/>
              <a:ext cx="45244" cy="257953"/>
            </a:xfrm>
            <a:custGeom>
              <a:avLst/>
              <a:gdLst/>
              <a:ahLst/>
              <a:cxnLst/>
              <a:rect l="0" t="0" r="0" b="0"/>
              <a:pathLst>
                <a:path w="45244" h="257953">
                  <a:moveTo>
                    <a:pt x="45243" y="0"/>
                  </a:moveTo>
                  <a:lnTo>
                    <a:pt x="25332" y="61566"/>
                  </a:lnTo>
                  <a:lnTo>
                    <a:pt x="6612" y="118829"/>
                  </a:lnTo>
                  <a:lnTo>
                    <a:pt x="0" y="160332"/>
                  </a:lnTo>
                  <a:lnTo>
                    <a:pt x="5111" y="213774"/>
                  </a:lnTo>
                  <a:lnTo>
                    <a:pt x="10765" y="234619"/>
                  </a:lnTo>
                  <a:lnTo>
                    <a:pt x="28602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861916" y="3236888"/>
              <a:ext cx="151746" cy="259192"/>
            </a:xfrm>
            <a:custGeom>
              <a:avLst/>
              <a:gdLst/>
              <a:ahLst/>
              <a:cxnLst/>
              <a:rect l="0" t="0" r="0" b="0"/>
              <a:pathLst>
                <a:path w="151746" h="259192">
                  <a:moveTo>
                    <a:pt x="83211" y="0"/>
                  </a:moveTo>
                  <a:lnTo>
                    <a:pt x="70849" y="14210"/>
                  </a:lnTo>
                  <a:lnTo>
                    <a:pt x="64465" y="27581"/>
                  </a:lnTo>
                  <a:lnTo>
                    <a:pt x="66091" y="34104"/>
                  </a:lnTo>
                  <a:lnTo>
                    <a:pt x="77759" y="46284"/>
                  </a:lnTo>
                  <a:lnTo>
                    <a:pt x="115384" y="62527"/>
                  </a:lnTo>
                  <a:lnTo>
                    <a:pt x="136649" y="68779"/>
                  </a:lnTo>
                  <a:lnTo>
                    <a:pt x="143799" y="74514"/>
                  </a:lnTo>
                  <a:lnTo>
                    <a:pt x="151745" y="90748"/>
                  </a:lnTo>
                  <a:lnTo>
                    <a:pt x="150344" y="110291"/>
                  </a:lnTo>
                  <a:lnTo>
                    <a:pt x="123624" y="169644"/>
                  </a:lnTo>
                  <a:lnTo>
                    <a:pt x="90096" y="222718"/>
                  </a:lnTo>
                  <a:lnTo>
                    <a:pt x="63683" y="249999"/>
                  </a:lnTo>
                  <a:lnTo>
                    <a:pt x="48644" y="258424"/>
                  </a:lnTo>
                  <a:lnTo>
                    <a:pt x="41675" y="259191"/>
                  </a:lnTo>
                  <a:lnTo>
                    <a:pt x="29001" y="255113"/>
                  </a:lnTo>
                  <a:lnTo>
                    <a:pt x="17204" y="242205"/>
                  </a:lnTo>
                  <a:lnTo>
                    <a:pt x="7646" y="224141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663686" y="2829156"/>
              <a:ext cx="166422" cy="33286"/>
            </a:xfrm>
            <a:custGeom>
              <a:avLst/>
              <a:gdLst/>
              <a:ahLst/>
              <a:cxnLst/>
              <a:rect l="0" t="0" r="0" b="0"/>
              <a:pathLst>
                <a:path w="166422" h="33286">
                  <a:moveTo>
                    <a:pt x="0" y="0"/>
                  </a:moveTo>
                  <a:lnTo>
                    <a:pt x="50188" y="9052"/>
                  </a:lnTo>
                  <a:lnTo>
                    <a:pt x="107711" y="19561"/>
                  </a:lnTo>
                  <a:lnTo>
                    <a:pt x="166421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6521" y="590794"/>
            <a:ext cx="1914641" cy="607438"/>
            <a:chOff x="7656521" y="590794"/>
            <a:chExt cx="1914641" cy="607438"/>
          </a:xfrm>
        </p:grpSpPr>
        <p:sp>
          <p:nvSpPr>
            <p:cNvPr id="58" name="Freeform 57"/>
            <p:cNvSpPr/>
            <p:nvPr/>
          </p:nvSpPr>
          <p:spPr>
            <a:xfrm>
              <a:off x="7656521" y="613247"/>
              <a:ext cx="84989" cy="380959"/>
            </a:xfrm>
            <a:custGeom>
              <a:avLst/>
              <a:gdLst/>
              <a:ahLst/>
              <a:cxnLst/>
              <a:rect l="0" t="0" r="0" b="0"/>
              <a:pathLst>
                <a:path w="84989" h="380959">
                  <a:moveTo>
                    <a:pt x="7165" y="152289"/>
                  </a:moveTo>
                  <a:lnTo>
                    <a:pt x="0" y="207451"/>
                  </a:lnTo>
                  <a:lnTo>
                    <a:pt x="3604" y="258111"/>
                  </a:lnTo>
                  <a:lnTo>
                    <a:pt x="12180" y="309411"/>
                  </a:lnTo>
                  <a:lnTo>
                    <a:pt x="17298" y="365156"/>
                  </a:lnTo>
                  <a:lnTo>
                    <a:pt x="19990" y="380958"/>
                  </a:lnTo>
                  <a:lnTo>
                    <a:pt x="13365" y="325723"/>
                  </a:lnTo>
                  <a:lnTo>
                    <a:pt x="7981" y="265667"/>
                  </a:lnTo>
                  <a:lnTo>
                    <a:pt x="7272" y="203666"/>
                  </a:lnTo>
                  <a:lnTo>
                    <a:pt x="8110" y="150179"/>
                  </a:lnTo>
                  <a:lnTo>
                    <a:pt x="14332" y="91721"/>
                  </a:lnTo>
                  <a:lnTo>
                    <a:pt x="26966" y="36322"/>
                  </a:lnTo>
                  <a:lnTo>
                    <a:pt x="35016" y="6570"/>
                  </a:lnTo>
                  <a:lnTo>
                    <a:pt x="40525" y="1519"/>
                  </a:lnTo>
                  <a:lnTo>
                    <a:pt x="47896" y="0"/>
                  </a:lnTo>
                  <a:lnTo>
                    <a:pt x="56508" y="837"/>
                  </a:lnTo>
                  <a:lnTo>
                    <a:pt x="63174" y="5093"/>
                  </a:lnTo>
                  <a:lnTo>
                    <a:pt x="73047" y="19684"/>
                  </a:lnTo>
                  <a:lnTo>
                    <a:pt x="83803" y="44273"/>
                  </a:lnTo>
                  <a:lnTo>
                    <a:pt x="84988" y="60828"/>
                  </a:lnTo>
                  <a:lnTo>
                    <a:pt x="75797" y="120453"/>
                  </a:lnTo>
                  <a:lnTo>
                    <a:pt x="62806" y="165656"/>
                  </a:lnTo>
                  <a:lnTo>
                    <a:pt x="42707" y="205986"/>
                  </a:lnTo>
                  <a:lnTo>
                    <a:pt x="37332" y="211201"/>
                  </a:lnTo>
                  <a:lnTo>
                    <a:pt x="31899" y="212829"/>
                  </a:lnTo>
                  <a:lnTo>
                    <a:pt x="15486" y="2105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767919" y="590794"/>
              <a:ext cx="78830" cy="399412"/>
            </a:xfrm>
            <a:custGeom>
              <a:avLst/>
              <a:gdLst/>
              <a:ahLst/>
              <a:cxnLst/>
              <a:rect l="0" t="0" r="0" b="0"/>
              <a:pathLst>
                <a:path w="78830" h="399412">
                  <a:moveTo>
                    <a:pt x="37224" y="0"/>
                  </a:moveTo>
                  <a:lnTo>
                    <a:pt x="37224" y="62326"/>
                  </a:lnTo>
                  <a:lnTo>
                    <a:pt x="30638" y="123892"/>
                  </a:lnTo>
                  <a:lnTo>
                    <a:pt x="22488" y="181093"/>
                  </a:lnTo>
                  <a:lnTo>
                    <a:pt x="9373" y="238495"/>
                  </a:lnTo>
                  <a:lnTo>
                    <a:pt x="2190" y="291597"/>
                  </a:lnTo>
                  <a:lnTo>
                    <a:pt x="0" y="302572"/>
                  </a:lnTo>
                  <a:lnTo>
                    <a:pt x="1313" y="308964"/>
                  </a:lnTo>
                  <a:lnTo>
                    <a:pt x="4962" y="312300"/>
                  </a:lnTo>
                  <a:lnTo>
                    <a:pt x="30748" y="319847"/>
                  </a:lnTo>
                  <a:lnTo>
                    <a:pt x="43900" y="329841"/>
                  </a:lnTo>
                  <a:lnTo>
                    <a:pt x="54984" y="344452"/>
                  </a:lnTo>
                  <a:lnTo>
                    <a:pt x="78829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883042" y="850227"/>
              <a:ext cx="60256" cy="126812"/>
            </a:xfrm>
            <a:custGeom>
              <a:avLst/>
              <a:gdLst/>
              <a:ahLst/>
              <a:cxnLst/>
              <a:rect l="0" t="0" r="0" b="0"/>
              <a:pathLst>
                <a:path w="60256" h="126812">
                  <a:moveTo>
                    <a:pt x="13633" y="40125"/>
                  </a:moveTo>
                  <a:lnTo>
                    <a:pt x="18049" y="22456"/>
                  </a:lnTo>
                  <a:lnTo>
                    <a:pt x="17502" y="20949"/>
                  </a:lnTo>
                  <a:lnTo>
                    <a:pt x="11963" y="29137"/>
                  </a:lnTo>
                  <a:lnTo>
                    <a:pt x="907" y="71170"/>
                  </a:lnTo>
                  <a:lnTo>
                    <a:pt x="0" y="107674"/>
                  </a:lnTo>
                  <a:lnTo>
                    <a:pt x="6341" y="124388"/>
                  </a:lnTo>
                  <a:lnTo>
                    <a:pt x="11545" y="126811"/>
                  </a:lnTo>
                  <a:lnTo>
                    <a:pt x="17788" y="125652"/>
                  </a:lnTo>
                  <a:lnTo>
                    <a:pt x="24724" y="122106"/>
                  </a:lnTo>
                  <a:lnTo>
                    <a:pt x="37362" y="108305"/>
                  </a:lnTo>
                  <a:lnTo>
                    <a:pt x="52407" y="79742"/>
                  </a:lnTo>
                  <a:lnTo>
                    <a:pt x="60255" y="47857"/>
                  </a:lnTo>
                  <a:lnTo>
                    <a:pt x="60241" y="26919"/>
                  </a:lnTo>
                  <a:lnTo>
                    <a:pt x="54072" y="8368"/>
                  </a:lnTo>
                  <a:lnTo>
                    <a:pt x="48913" y="3236"/>
                  </a:lnTo>
                  <a:lnTo>
                    <a:pt x="42701" y="740"/>
                  </a:lnTo>
                  <a:lnTo>
                    <a:pt x="35785" y="0"/>
                  </a:lnTo>
                  <a:lnTo>
                    <a:pt x="23170" y="4109"/>
                  </a:lnTo>
                  <a:lnTo>
                    <a:pt x="17218" y="7793"/>
                  </a:lnTo>
                  <a:lnTo>
                    <a:pt x="8138" y="19283"/>
                  </a:lnTo>
                  <a:lnTo>
                    <a:pt x="2870" y="31787"/>
                  </a:lnTo>
                  <a:lnTo>
                    <a:pt x="2760" y="36415"/>
                  </a:lnTo>
                  <a:lnTo>
                    <a:pt x="5312" y="48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004849" y="807142"/>
              <a:ext cx="141459" cy="224669"/>
            </a:xfrm>
            <a:custGeom>
              <a:avLst/>
              <a:gdLst/>
              <a:ahLst/>
              <a:cxnLst/>
              <a:rect l="0" t="0" r="0" b="0"/>
              <a:pathLst>
                <a:path w="141459" h="224669">
                  <a:moveTo>
                    <a:pt x="0" y="0"/>
                  </a:moveTo>
                  <a:lnTo>
                    <a:pt x="7164" y="53491"/>
                  </a:lnTo>
                  <a:lnTo>
                    <a:pt x="5703" y="114864"/>
                  </a:lnTo>
                  <a:lnTo>
                    <a:pt x="3802" y="126502"/>
                  </a:lnTo>
                  <a:lnTo>
                    <a:pt x="4384" y="131487"/>
                  </a:lnTo>
                  <a:lnTo>
                    <a:pt x="6621" y="132037"/>
                  </a:lnTo>
                  <a:lnTo>
                    <a:pt x="9961" y="129630"/>
                  </a:lnTo>
                  <a:lnTo>
                    <a:pt x="39219" y="83328"/>
                  </a:lnTo>
                  <a:lnTo>
                    <a:pt x="45562" y="78666"/>
                  </a:lnTo>
                  <a:lnTo>
                    <a:pt x="52564" y="76483"/>
                  </a:lnTo>
                  <a:lnTo>
                    <a:pt x="60005" y="75951"/>
                  </a:lnTo>
                  <a:lnTo>
                    <a:pt x="65891" y="78371"/>
                  </a:lnTo>
                  <a:lnTo>
                    <a:pt x="74897" y="88456"/>
                  </a:lnTo>
                  <a:lnTo>
                    <a:pt x="94062" y="140761"/>
                  </a:lnTo>
                  <a:lnTo>
                    <a:pt x="97841" y="144692"/>
                  </a:lnTo>
                  <a:lnTo>
                    <a:pt x="102210" y="145463"/>
                  </a:lnTo>
                  <a:lnTo>
                    <a:pt x="106971" y="144128"/>
                  </a:lnTo>
                  <a:lnTo>
                    <a:pt x="111070" y="139539"/>
                  </a:lnTo>
                  <a:lnTo>
                    <a:pt x="132981" y="76593"/>
                  </a:lnTo>
                  <a:lnTo>
                    <a:pt x="135807" y="67704"/>
                  </a:lnTo>
                  <a:lnTo>
                    <a:pt x="134916" y="62703"/>
                  </a:lnTo>
                  <a:lnTo>
                    <a:pt x="131550" y="60293"/>
                  </a:lnTo>
                  <a:lnTo>
                    <a:pt x="126531" y="59611"/>
                  </a:lnTo>
                  <a:lnTo>
                    <a:pt x="122260" y="61930"/>
                  </a:lnTo>
                  <a:lnTo>
                    <a:pt x="115051" y="71903"/>
                  </a:lnTo>
                  <a:lnTo>
                    <a:pt x="109532" y="120835"/>
                  </a:lnTo>
                  <a:lnTo>
                    <a:pt x="110425" y="165858"/>
                  </a:lnTo>
                  <a:lnTo>
                    <a:pt x="121578" y="200668"/>
                  </a:lnTo>
                  <a:lnTo>
                    <a:pt x="14145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87322" y="865389"/>
              <a:ext cx="8322" cy="166422"/>
            </a:xfrm>
            <a:custGeom>
              <a:avLst/>
              <a:gdLst/>
              <a:ahLst/>
              <a:cxnLst/>
              <a:rect l="0" t="0" r="0" b="0"/>
              <a:pathLst>
                <a:path w="8322" h="166422">
                  <a:moveTo>
                    <a:pt x="8321" y="0"/>
                  </a:moveTo>
                  <a:lnTo>
                    <a:pt x="8321" y="62326"/>
                  </a:lnTo>
                  <a:lnTo>
                    <a:pt x="2603" y="122848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579001" y="765536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45569" y="873710"/>
              <a:ext cx="83588" cy="208027"/>
            </a:xfrm>
            <a:custGeom>
              <a:avLst/>
              <a:gdLst/>
              <a:ahLst/>
              <a:cxnLst/>
              <a:rect l="0" t="0" r="0" b="0"/>
              <a:pathLst>
                <a:path w="83588" h="208027">
                  <a:moveTo>
                    <a:pt x="83211" y="0"/>
                  </a:moveTo>
                  <a:lnTo>
                    <a:pt x="69959" y="4417"/>
                  </a:lnTo>
                  <a:lnTo>
                    <a:pt x="58521" y="13983"/>
                  </a:lnTo>
                  <a:lnTo>
                    <a:pt x="44152" y="34962"/>
                  </a:lnTo>
                  <a:lnTo>
                    <a:pt x="38114" y="51597"/>
                  </a:lnTo>
                  <a:lnTo>
                    <a:pt x="35431" y="71317"/>
                  </a:lnTo>
                  <a:lnTo>
                    <a:pt x="39169" y="89944"/>
                  </a:lnTo>
                  <a:lnTo>
                    <a:pt x="42755" y="98794"/>
                  </a:lnTo>
                  <a:lnTo>
                    <a:pt x="54136" y="111093"/>
                  </a:lnTo>
                  <a:lnTo>
                    <a:pt x="79625" y="130940"/>
                  </a:lnTo>
                  <a:lnTo>
                    <a:pt x="82670" y="138144"/>
                  </a:lnTo>
                  <a:lnTo>
                    <a:pt x="83587" y="156011"/>
                  </a:lnTo>
                  <a:lnTo>
                    <a:pt x="80688" y="164104"/>
                  </a:lnTo>
                  <a:lnTo>
                    <a:pt x="70070" y="178027"/>
                  </a:lnTo>
                  <a:lnTo>
                    <a:pt x="48498" y="196261"/>
                  </a:lnTo>
                  <a:lnTo>
                    <a:pt x="30184" y="20279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196036" y="906994"/>
              <a:ext cx="375126" cy="291238"/>
            </a:xfrm>
            <a:custGeom>
              <a:avLst/>
              <a:gdLst/>
              <a:ahLst/>
              <a:cxnLst/>
              <a:rect l="0" t="0" r="0" b="0"/>
              <a:pathLst>
                <a:path w="375126" h="291238">
                  <a:moveTo>
                    <a:pt x="56970" y="0"/>
                  </a:moveTo>
                  <a:lnTo>
                    <a:pt x="37965" y="21779"/>
                  </a:lnTo>
                  <a:lnTo>
                    <a:pt x="10949" y="81957"/>
                  </a:lnTo>
                  <a:lnTo>
                    <a:pt x="1411" y="118713"/>
                  </a:lnTo>
                  <a:lnTo>
                    <a:pt x="0" y="177055"/>
                  </a:lnTo>
                  <a:lnTo>
                    <a:pt x="3297" y="197035"/>
                  </a:lnTo>
                  <a:lnTo>
                    <a:pt x="8244" y="202548"/>
                  </a:lnTo>
                  <a:lnTo>
                    <a:pt x="15240" y="205299"/>
                  </a:lnTo>
                  <a:lnTo>
                    <a:pt x="23602" y="206208"/>
                  </a:lnTo>
                  <a:lnTo>
                    <a:pt x="42756" y="199822"/>
                  </a:lnTo>
                  <a:lnTo>
                    <a:pt x="60823" y="187738"/>
                  </a:lnTo>
                  <a:lnTo>
                    <a:pt x="92320" y="141138"/>
                  </a:lnTo>
                  <a:lnTo>
                    <a:pt x="109212" y="99811"/>
                  </a:lnTo>
                  <a:lnTo>
                    <a:pt x="113107" y="54199"/>
                  </a:lnTo>
                  <a:lnTo>
                    <a:pt x="110273" y="31177"/>
                  </a:lnTo>
                  <a:lnTo>
                    <a:pt x="106373" y="22634"/>
                  </a:lnTo>
                  <a:lnTo>
                    <a:pt x="94644" y="10676"/>
                  </a:lnTo>
                  <a:lnTo>
                    <a:pt x="88558" y="8967"/>
                  </a:lnTo>
                  <a:lnTo>
                    <a:pt x="82651" y="9676"/>
                  </a:lnTo>
                  <a:lnTo>
                    <a:pt x="76865" y="11998"/>
                  </a:lnTo>
                  <a:lnTo>
                    <a:pt x="67969" y="21975"/>
                  </a:lnTo>
                  <a:lnTo>
                    <a:pt x="64303" y="28518"/>
                  </a:lnTo>
                  <a:lnTo>
                    <a:pt x="64632" y="33805"/>
                  </a:lnTo>
                  <a:lnTo>
                    <a:pt x="67625" y="38255"/>
                  </a:lnTo>
                  <a:lnTo>
                    <a:pt x="72394" y="42145"/>
                  </a:lnTo>
                  <a:lnTo>
                    <a:pt x="87555" y="44003"/>
                  </a:lnTo>
                  <a:lnTo>
                    <a:pt x="148343" y="30164"/>
                  </a:lnTo>
                  <a:lnTo>
                    <a:pt x="182679" y="21197"/>
                  </a:lnTo>
                  <a:lnTo>
                    <a:pt x="202831" y="22673"/>
                  </a:lnTo>
                  <a:lnTo>
                    <a:pt x="230551" y="33119"/>
                  </a:lnTo>
                  <a:lnTo>
                    <a:pt x="251914" y="47926"/>
                  </a:lnTo>
                  <a:lnTo>
                    <a:pt x="261647" y="65988"/>
                  </a:lnTo>
                  <a:lnTo>
                    <a:pt x="269859" y="99681"/>
                  </a:lnTo>
                  <a:lnTo>
                    <a:pt x="272633" y="153032"/>
                  </a:lnTo>
                  <a:lnTo>
                    <a:pt x="277532" y="191835"/>
                  </a:lnTo>
                  <a:lnTo>
                    <a:pt x="284744" y="210384"/>
                  </a:lnTo>
                  <a:lnTo>
                    <a:pt x="289256" y="217919"/>
                  </a:lnTo>
                  <a:lnTo>
                    <a:pt x="295037" y="222018"/>
                  </a:lnTo>
                  <a:lnTo>
                    <a:pt x="301666" y="223826"/>
                  </a:lnTo>
                  <a:lnTo>
                    <a:pt x="308858" y="224107"/>
                  </a:lnTo>
                  <a:lnTo>
                    <a:pt x="324246" y="217022"/>
                  </a:lnTo>
                  <a:lnTo>
                    <a:pt x="332233" y="211250"/>
                  </a:lnTo>
                  <a:lnTo>
                    <a:pt x="348504" y="207302"/>
                  </a:lnTo>
                  <a:lnTo>
                    <a:pt x="356726" y="207543"/>
                  </a:lnTo>
                  <a:lnTo>
                    <a:pt x="363132" y="210478"/>
                  </a:lnTo>
                  <a:lnTo>
                    <a:pt x="372715" y="221135"/>
                  </a:lnTo>
                  <a:lnTo>
                    <a:pt x="375125" y="237583"/>
                  </a:lnTo>
                  <a:lnTo>
                    <a:pt x="37317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82129" y="1531805"/>
            <a:ext cx="2453056" cy="743139"/>
            <a:chOff x="7582129" y="1531805"/>
            <a:chExt cx="2453056" cy="743139"/>
          </a:xfrm>
        </p:grpSpPr>
        <p:sp>
          <p:nvSpPr>
            <p:cNvPr id="67" name="Freeform 66"/>
            <p:cNvSpPr/>
            <p:nvPr/>
          </p:nvSpPr>
          <p:spPr>
            <a:xfrm>
              <a:off x="7582129" y="1531805"/>
              <a:ext cx="173089" cy="323790"/>
            </a:xfrm>
            <a:custGeom>
              <a:avLst/>
              <a:gdLst/>
              <a:ahLst/>
              <a:cxnLst/>
              <a:rect l="0" t="0" r="0" b="0"/>
              <a:pathLst>
                <a:path w="173089" h="323790">
                  <a:moveTo>
                    <a:pt x="148125" y="40873"/>
                  </a:moveTo>
                  <a:lnTo>
                    <a:pt x="96609" y="1753"/>
                  </a:lnTo>
                  <a:lnTo>
                    <a:pt x="88818" y="0"/>
                  </a:lnTo>
                  <a:lnTo>
                    <a:pt x="72764" y="2983"/>
                  </a:lnTo>
                  <a:lnTo>
                    <a:pt x="66449" y="7292"/>
                  </a:lnTo>
                  <a:lnTo>
                    <a:pt x="42014" y="41930"/>
                  </a:lnTo>
                  <a:lnTo>
                    <a:pt x="20960" y="102474"/>
                  </a:lnTo>
                  <a:lnTo>
                    <a:pt x="6723" y="164030"/>
                  </a:lnTo>
                  <a:lnTo>
                    <a:pt x="0" y="214157"/>
                  </a:lnTo>
                  <a:lnTo>
                    <a:pt x="3253" y="254837"/>
                  </a:lnTo>
                  <a:lnTo>
                    <a:pt x="8089" y="262103"/>
                  </a:lnTo>
                  <a:lnTo>
                    <a:pt x="15012" y="265098"/>
                  </a:lnTo>
                  <a:lnTo>
                    <a:pt x="23325" y="265246"/>
                  </a:lnTo>
                  <a:lnTo>
                    <a:pt x="37493" y="260479"/>
                  </a:lnTo>
                  <a:lnTo>
                    <a:pt x="49953" y="251272"/>
                  </a:lnTo>
                  <a:lnTo>
                    <a:pt x="73020" y="220296"/>
                  </a:lnTo>
                  <a:lnTo>
                    <a:pt x="100473" y="157642"/>
                  </a:lnTo>
                  <a:lnTo>
                    <a:pt x="121988" y="107466"/>
                  </a:lnTo>
                  <a:lnTo>
                    <a:pt x="125153" y="105608"/>
                  </a:lnTo>
                  <a:lnTo>
                    <a:pt x="127263" y="108069"/>
                  </a:lnTo>
                  <a:lnTo>
                    <a:pt x="138400" y="162309"/>
                  </a:lnTo>
                  <a:lnTo>
                    <a:pt x="146205" y="222487"/>
                  </a:lnTo>
                  <a:lnTo>
                    <a:pt x="154515" y="278294"/>
                  </a:lnTo>
                  <a:lnTo>
                    <a:pt x="164934" y="309768"/>
                  </a:lnTo>
                  <a:lnTo>
                    <a:pt x="173088" y="3237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22019" y="1547715"/>
              <a:ext cx="112543" cy="421857"/>
            </a:xfrm>
            <a:custGeom>
              <a:avLst/>
              <a:gdLst/>
              <a:ahLst/>
              <a:cxnLst/>
              <a:rect l="0" t="0" r="0" b="0"/>
              <a:pathLst>
                <a:path w="112543" h="421857">
                  <a:moveTo>
                    <a:pt x="24729" y="0"/>
                  </a:moveTo>
                  <a:lnTo>
                    <a:pt x="7871" y="59627"/>
                  </a:lnTo>
                  <a:lnTo>
                    <a:pt x="4293" y="83824"/>
                  </a:lnTo>
                  <a:lnTo>
                    <a:pt x="7064" y="144695"/>
                  </a:lnTo>
                  <a:lnTo>
                    <a:pt x="13672" y="204583"/>
                  </a:lnTo>
                  <a:lnTo>
                    <a:pt x="20465" y="265055"/>
                  </a:lnTo>
                  <a:lnTo>
                    <a:pt x="24167" y="326461"/>
                  </a:lnTo>
                  <a:lnTo>
                    <a:pt x="23731" y="388400"/>
                  </a:lnTo>
                  <a:lnTo>
                    <a:pt x="20280" y="414549"/>
                  </a:lnTo>
                  <a:lnTo>
                    <a:pt x="17140" y="420597"/>
                  </a:lnTo>
                  <a:lnTo>
                    <a:pt x="13198" y="421856"/>
                  </a:lnTo>
                  <a:lnTo>
                    <a:pt x="8721" y="419921"/>
                  </a:lnTo>
                  <a:lnTo>
                    <a:pt x="5736" y="414934"/>
                  </a:lnTo>
                  <a:lnTo>
                    <a:pt x="1535" y="389319"/>
                  </a:lnTo>
                  <a:lnTo>
                    <a:pt x="0" y="326331"/>
                  </a:lnTo>
                  <a:lnTo>
                    <a:pt x="6456" y="265912"/>
                  </a:lnTo>
                  <a:lnTo>
                    <a:pt x="16634" y="208503"/>
                  </a:lnTo>
                  <a:lnTo>
                    <a:pt x="31231" y="146315"/>
                  </a:lnTo>
                  <a:lnTo>
                    <a:pt x="60148" y="96075"/>
                  </a:lnTo>
                  <a:lnTo>
                    <a:pt x="75604" y="81840"/>
                  </a:lnTo>
                  <a:lnTo>
                    <a:pt x="83609" y="76749"/>
                  </a:lnTo>
                  <a:lnTo>
                    <a:pt x="90795" y="75205"/>
                  </a:lnTo>
                  <a:lnTo>
                    <a:pt x="97434" y="76024"/>
                  </a:lnTo>
                  <a:lnTo>
                    <a:pt x="103710" y="78420"/>
                  </a:lnTo>
                  <a:lnTo>
                    <a:pt x="107894" y="83715"/>
                  </a:lnTo>
                  <a:lnTo>
                    <a:pt x="112542" y="99460"/>
                  </a:lnTo>
                  <a:lnTo>
                    <a:pt x="108884" y="144496"/>
                  </a:lnTo>
                  <a:lnTo>
                    <a:pt x="99619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962147" y="1647586"/>
              <a:ext cx="112917" cy="295842"/>
            </a:xfrm>
            <a:custGeom>
              <a:avLst/>
              <a:gdLst/>
              <a:ahLst/>
              <a:cxnLst/>
              <a:rect l="0" t="0" r="0" b="0"/>
              <a:pathLst>
                <a:path w="112917" h="295842">
                  <a:moveTo>
                    <a:pt x="59343" y="8303"/>
                  </a:moveTo>
                  <a:lnTo>
                    <a:pt x="59343" y="68958"/>
                  </a:lnTo>
                  <a:lnTo>
                    <a:pt x="52700" y="130786"/>
                  </a:lnTo>
                  <a:lnTo>
                    <a:pt x="39784" y="193102"/>
                  </a:lnTo>
                  <a:lnTo>
                    <a:pt x="23273" y="256199"/>
                  </a:lnTo>
                  <a:lnTo>
                    <a:pt x="14961" y="291218"/>
                  </a:lnTo>
                  <a:lnTo>
                    <a:pt x="11264" y="295841"/>
                  </a:lnTo>
                  <a:lnTo>
                    <a:pt x="6950" y="295224"/>
                  </a:lnTo>
                  <a:lnTo>
                    <a:pt x="2225" y="291115"/>
                  </a:lnTo>
                  <a:lnTo>
                    <a:pt x="0" y="284678"/>
                  </a:lnTo>
                  <a:lnTo>
                    <a:pt x="1803" y="225681"/>
                  </a:lnTo>
                  <a:lnTo>
                    <a:pt x="10104" y="173832"/>
                  </a:lnTo>
                  <a:lnTo>
                    <a:pt x="29095" y="111907"/>
                  </a:lnTo>
                  <a:lnTo>
                    <a:pt x="49562" y="55584"/>
                  </a:lnTo>
                  <a:lnTo>
                    <a:pt x="65903" y="18669"/>
                  </a:lnTo>
                  <a:lnTo>
                    <a:pt x="78902" y="4897"/>
                  </a:lnTo>
                  <a:lnTo>
                    <a:pt x="86251" y="1409"/>
                  </a:lnTo>
                  <a:lnTo>
                    <a:pt x="101813" y="0"/>
                  </a:lnTo>
                  <a:lnTo>
                    <a:pt x="107072" y="3692"/>
                  </a:lnTo>
                  <a:lnTo>
                    <a:pt x="110579" y="9852"/>
                  </a:lnTo>
                  <a:lnTo>
                    <a:pt x="112916" y="17656"/>
                  </a:lnTo>
                  <a:lnTo>
                    <a:pt x="110582" y="38656"/>
                  </a:lnTo>
                  <a:lnTo>
                    <a:pt x="88931" y="95750"/>
                  </a:lnTo>
                  <a:lnTo>
                    <a:pt x="73863" y="120813"/>
                  </a:lnTo>
                  <a:lnTo>
                    <a:pt x="59343" y="1331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445864" y="1697494"/>
              <a:ext cx="15486" cy="141459"/>
            </a:xfrm>
            <a:custGeom>
              <a:avLst/>
              <a:gdLst/>
              <a:ahLst/>
              <a:cxnLst/>
              <a:rect l="0" t="0" r="0" b="0"/>
              <a:pathLst>
                <a:path w="15486" h="141459">
                  <a:moveTo>
                    <a:pt x="8321" y="0"/>
                  </a:moveTo>
                  <a:lnTo>
                    <a:pt x="15485" y="50744"/>
                  </a:lnTo>
                  <a:lnTo>
                    <a:pt x="7438" y="107916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437543" y="1605962"/>
              <a:ext cx="49928" cy="49928"/>
            </a:xfrm>
            <a:custGeom>
              <a:avLst/>
              <a:gdLst/>
              <a:ahLst/>
              <a:cxnLst/>
              <a:rect l="0" t="0" r="0" b="0"/>
              <a:pathLst>
                <a:path w="49928" h="49928">
                  <a:moveTo>
                    <a:pt x="0" y="49927"/>
                  </a:moveTo>
                  <a:lnTo>
                    <a:pt x="0" y="32257"/>
                  </a:lnTo>
                  <a:lnTo>
                    <a:pt x="8834" y="8017"/>
                  </a:lnTo>
                  <a:lnTo>
                    <a:pt x="14210" y="3496"/>
                  </a:lnTo>
                  <a:lnTo>
                    <a:pt x="20568" y="1406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520754" y="1664210"/>
              <a:ext cx="66569" cy="199706"/>
            </a:xfrm>
            <a:custGeom>
              <a:avLst/>
              <a:gdLst/>
              <a:ahLst/>
              <a:cxnLst/>
              <a:rect l="0" t="0" r="0" b="0"/>
              <a:pathLst>
                <a:path w="66569" h="199706">
                  <a:moveTo>
                    <a:pt x="66568" y="0"/>
                  </a:moveTo>
                  <a:lnTo>
                    <a:pt x="54206" y="14210"/>
                  </a:lnTo>
                  <a:lnTo>
                    <a:pt x="39030" y="50702"/>
                  </a:lnTo>
                  <a:lnTo>
                    <a:pt x="38303" y="66913"/>
                  </a:lnTo>
                  <a:lnTo>
                    <a:pt x="41987" y="83363"/>
                  </a:lnTo>
                  <a:lnTo>
                    <a:pt x="60157" y="124836"/>
                  </a:lnTo>
                  <a:lnTo>
                    <a:pt x="61253" y="141467"/>
                  </a:lnTo>
                  <a:lnTo>
                    <a:pt x="57734" y="158104"/>
                  </a:lnTo>
                  <a:lnTo>
                    <a:pt x="50006" y="174743"/>
                  </a:lnTo>
                  <a:lnTo>
                    <a:pt x="30842" y="195288"/>
                  </a:lnTo>
                  <a:lnTo>
                    <a:pt x="24259" y="198609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970090" y="1714136"/>
              <a:ext cx="274596" cy="232990"/>
            </a:xfrm>
            <a:custGeom>
              <a:avLst/>
              <a:gdLst/>
              <a:ahLst/>
              <a:cxnLst/>
              <a:rect l="0" t="0" r="0" b="0"/>
              <a:pathLst>
                <a:path w="274596" h="232990">
                  <a:moveTo>
                    <a:pt x="0" y="0"/>
                  </a:moveTo>
                  <a:lnTo>
                    <a:pt x="5718" y="21778"/>
                  </a:lnTo>
                  <a:lnTo>
                    <a:pt x="5341" y="71144"/>
                  </a:lnTo>
                  <a:lnTo>
                    <a:pt x="1055" y="125206"/>
                  </a:lnTo>
                  <a:lnTo>
                    <a:pt x="1627" y="129699"/>
                  </a:lnTo>
                  <a:lnTo>
                    <a:pt x="2934" y="128996"/>
                  </a:lnTo>
                  <a:lnTo>
                    <a:pt x="16092" y="105712"/>
                  </a:lnTo>
                  <a:lnTo>
                    <a:pt x="35587" y="86898"/>
                  </a:lnTo>
                  <a:lnTo>
                    <a:pt x="67948" y="70618"/>
                  </a:lnTo>
                  <a:lnTo>
                    <a:pt x="108994" y="60965"/>
                  </a:lnTo>
                  <a:lnTo>
                    <a:pt x="148298" y="54367"/>
                  </a:lnTo>
                  <a:lnTo>
                    <a:pt x="154339" y="56585"/>
                  </a:lnTo>
                  <a:lnTo>
                    <a:pt x="158367" y="61762"/>
                  </a:lnTo>
                  <a:lnTo>
                    <a:pt x="161051" y="68911"/>
                  </a:lnTo>
                  <a:lnTo>
                    <a:pt x="158785" y="128282"/>
                  </a:lnTo>
                  <a:lnTo>
                    <a:pt x="158302" y="161079"/>
                  </a:lnTo>
                  <a:lnTo>
                    <a:pt x="162858" y="167482"/>
                  </a:lnTo>
                  <a:lnTo>
                    <a:pt x="170518" y="170827"/>
                  </a:lnTo>
                  <a:lnTo>
                    <a:pt x="180247" y="172132"/>
                  </a:lnTo>
                  <a:lnTo>
                    <a:pt x="195988" y="168651"/>
                  </a:lnTo>
                  <a:lnTo>
                    <a:pt x="209147" y="160015"/>
                  </a:lnTo>
                  <a:lnTo>
                    <a:pt x="221160" y="146932"/>
                  </a:lnTo>
                  <a:lnTo>
                    <a:pt x="226952" y="145107"/>
                  </a:lnTo>
                  <a:lnTo>
                    <a:pt x="232663" y="146664"/>
                  </a:lnTo>
                  <a:lnTo>
                    <a:pt x="238319" y="150476"/>
                  </a:lnTo>
                  <a:lnTo>
                    <a:pt x="244604" y="167039"/>
                  </a:lnTo>
                  <a:lnTo>
                    <a:pt x="253056" y="206505"/>
                  </a:lnTo>
                  <a:lnTo>
                    <a:pt x="260707" y="219061"/>
                  </a:lnTo>
                  <a:lnTo>
                    <a:pt x="27459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287446" y="1805667"/>
              <a:ext cx="71298" cy="208028"/>
            </a:xfrm>
            <a:custGeom>
              <a:avLst/>
              <a:gdLst/>
              <a:ahLst/>
              <a:cxnLst/>
              <a:rect l="0" t="0" r="0" b="0"/>
              <a:pathLst>
                <a:path w="71298" h="208028">
                  <a:moveTo>
                    <a:pt x="7165" y="0"/>
                  </a:moveTo>
                  <a:lnTo>
                    <a:pt x="7165" y="57909"/>
                  </a:lnTo>
                  <a:lnTo>
                    <a:pt x="1447" y="110504"/>
                  </a:lnTo>
                  <a:lnTo>
                    <a:pt x="0" y="134481"/>
                  </a:lnTo>
                  <a:lnTo>
                    <a:pt x="1465" y="139580"/>
                  </a:lnTo>
                  <a:lnTo>
                    <a:pt x="4289" y="140206"/>
                  </a:lnTo>
                  <a:lnTo>
                    <a:pt x="8021" y="137850"/>
                  </a:lnTo>
                  <a:lnTo>
                    <a:pt x="14634" y="127835"/>
                  </a:lnTo>
                  <a:lnTo>
                    <a:pt x="26020" y="109069"/>
                  </a:lnTo>
                  <a:lnTo>
                    <a:pt x="30830" y="103223"/>
                  </a:lnTo>
                  <a:lnTo>
                    <a:pt x="36810" y="100251"/>
                  </a:lnTo>
                  <a:lnTo>
                    <a:pt x="50851" y="99413"/>
                  </a:lnTo>
                  <a:lnTo>
                    <a:pt x="56629" y="103258"/>
                  </a:lnTo>
                  <a:lnTo>
                    <a:pt x="65515" y="117392"/>
                  </a:lnTo>
                  <a:lnTo>
                    <a:pt x="71297" y="146142"/>
                  </a:lnTo>
                  <a:lnTo>
                    <a:pt x="65413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414632" y="1888878"/>
              <a:ext cx="89643" cy="149780"/>
            </a:xfrm>
            <a:custGeom>
              <a:avLst/>
              <a:gdLst/>
              <a:ahLst/>
              <a:cxnLst/>
              <a:rect l="0" t="0" r="0" b="0"/>
              <a:pathLst>
                <a:path w="89643" h="149780">
                  <a:moveTo>
                    <a:pt x="4795" y="0"/>
                  </a:moveTo>
                  <a:lnTo>
                    <a:pt x="4795" y="56772"/>
                  </a:lnTo>
                  <a:lnTo>
                    <a:pt x="0" y="114760"/>
                  </a:lnTo>
                  <a:lnTo>
                    <a:pt x="20070" y="62378"/>
                  </a:lnTo>
                  <a:lnTo>
                    <a:pt x="36679" y="14684"/>
                  </a:lnTo>
                  <a:lnTo>
                    <a:pt x="43617" y="8865"/>
                  </a:lnTo>
                  <a:lnTo>
                    <a:pt x="51941" y="6835"/>
                  </a:lnTo>
                  <a:lnTo>
                    <a:pt x="61189" y="7330"/>
                  </a:lnTo>
                  <a:lnTo>
                    <a:pt x="68278" y="11359"/>
                  </a:lnTo>
                  <a:lnTo>
                    <a:pt x="78621" y="25697"/>
                  </a:lnTo>
                  <a:lnTo>
                    <a:pt x="89642" y="54561"/>
                  </a:lnTo>
                  <a:lnTo>
                    <a:pt x="88860" y="115005"/>
                  </a:lnTo>
                  <a:lnTo>
                    <a:pt x="8800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577526" y="1980410"/>
              <a:ext cx="1" cy="74890"/>
            </a:xfrm>
            <a:custGeom>
              <a:avLst/>
              <a:gdLst/>
              <a:ahLst/>
              <a:cxnLst/>
              <a:rect l="0" t="0" r="0" b="0"/>
              <a:pathLst>
                <a:path w="1" h="74890">
                  <a:moveTo>
                    <a:pt x="0" y="0"/>
                  </a:moveTo>
                  <a:lnTo>
                    <a:pt x="0" y="60624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577526" y="1797346"/>
              <a:ext cx="158102" cy="207028"/>
            </a:xfrm>
            <a:custGeom>
              <a:avLst/>
              <a:gdLst/>
              <a:ahLst/>
              <a:cxnLst/>
              <a:rect l="0" t="0" r="0" b="0"/>
              <a:pathLst>
                <a:path w="158102" h="207028">
                  <a:moveTo>
                    <a:pt x="0" y="0"/>
                  </a:moveTo>
                  <a:lnTo>
                    <a:pt x="19005" y="14211"/>
                  </a:lnTo>
                  <a:lnTo>
                    <a:pt x="51740" y="53046"/>
                  </a:lnTo>
                  <a:lnTo>
                    <a:pt x="62689" y="77663"/>
                  </a:lnTo>
                  <a:lnTo>
                    <a:pt x="69939" y="111564"/>
                  </a:lnTo>
                  <a:lnTo>
                    <a:pt x="67195" y="166286"/>
                  </a:lnTo>
                  <a:lnTo>
                    <a:pt x="66754" y="201617"/>
                  </a:lnTo>
                  <a:lnTo>
                    <a:pt x="69467" y="206527"/>
                  </a:lnTo>
                  <a:lnTo>
                    <a:pt x="74048" y="207027"/>
                  </a:lnTo>
                  <a:lnTo>
                    <a:pt x="79876" y="204587"/>
                  </a:lnTo>
                  <a:lnTo>
                    <a:pt x="113672" y="169806"/>
                  </a:lnTo>
                  <a:lnTo>
                    <a:pt x="119236" y="167753"/>
                  </a:lnTo>
                  <a:lnTo>
                    <a:pt x="124794" y="168234"/>
                  </a:lnTo>
                  <a:lnTo>
                    <a:pt x="130349" y="170403"/>
                  </a:lnTo>
                  <a:lnTo>
                    <a:pt x="158101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754678" y="1913841"/>
              <a:ext cx="95252" cy="361103"/>
            </a:xfrm>
            <a:custGeom>
              <a:avLst/>
              <a:gdLst/>
              <a:ahLst/>
              <a:cxnLst/>
              <a:rect l="0" t="0" r="0" b="0"/>
              <a:pathLst>
                <a:path w="95252" h="361103">
                  <a:moveTo>
                    <a:pt x="47517" y="0"/>
                  </a:moveTo>
                  <a:lnTo>
                    <a:pt x="38682" y="8835"/>
                  </a:lnTo>
                  <a:lnTo>
                    <a:pt x="28771" y="31998"/>
                  </a:lnTo>
                  <a:lnTo>
                    <a:pt x="24396" y="62284"/>
                  </a:lnTo>
                  <a:lnTo>
                    <a:pt x="27517" y="90262"/>
                  </a:lnTo>
                  <a:lnTo>
                    <a:pt x="31410" y="97157"/>
                  </a:lnTo>
                  <a:lnTo>
                    <a:pt x="43132" y="107284"/>
                  </a:lnTo>
                  <a:lnTo>
                    <a:pt x="71408" y="123168"/>
                  </a:lnTo>
                  <a:lnTo>
                    <a:pt x="80633" y="136102"/>
                  </a:lnTo>
                  <a:lnTo>
                    <a:pt x="91025" y="167813"/>
                  </a:lnTo>
                  <a:lnTo>
                    <a:pt x="95251" y="223814"/>
                  </a:lnTo>
                  <a:lnTo>
                    <a:pt x="85694" y="286638"/>
                  </a:lnTo>
                  <a:lnTo>
                    <a:pt x="63343" y="346048"/>
                  </a:lnTo>
                  <a:lnTo>
                    <a:pt x="58067" y="355514"/>
                  </a:lnTo>
                  <a:lnTo>
                    <a:pt x="51777" y="359976"/>
                  </a:lnTo>
                  <a:lnTo>
                    <a:pt x="44809" y="361102"/>
                  </a:lnTo>
                  <a:lnTo>
                    <a:pt x="37391" y="360003"/>
                  </a:lnTo>
                  <a:lnTo>
                    <a:pt x="24217" y="351385"/>
                  </a:lnTo>
                  <a:lnTo>
                    <a:pt x="18115" y="345204"/>
                  </a:lnTo>
                  <a:lnTo>
                    <a:pt x="5110" y="310001"/>
                  </a:lnTo>
                  <a:lnTo>
                    <a:pt x="0" y="259844"/>
                  </a:lnTo>
                  <a:lnTo>
                    <a:pt x="6935" y="205832"/>
                  </a:lnTo>
                  <a:lnTo>
                    <a:pt x="1423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968616" y="1542864"/>
              <a:ext cx="66569" cy="337694"/>
            </a:xfrm>
            <a:custGeom>
              <a:avLst/>
              <a:gdLst/>
              <a:ahLst/>
              <a:cxnLst/>
              <a:rect l="0" t="0" r="0" b="0"/>
              <a:pathLst>
                <a:path w="66569" h="337694">
                  <a:moveTo>
                    <a:pt x="0" y="21493"/>
                  </a:moveTo>
                  <a:lnTo>
                    <a:pt x="4416" y="8241"/>
                  </a:lnTo>
                  <a:lnTo>
                    <a:pt x="9416" y="4337"/>
                  </a:lnTo>
                  <a:lnTo>
                    <a:pt x="24834" y="0"/>
                  </a:lnTo>
                  <a:lnTo>
                    <a:pt x="32273" y="1617"/>
                  </a:lnTo>
                  <a:lnTo>
                    <a:pt x="45470" y="10810"/>
                  </a:lnTo>
                  <a:lnTo>
                    <a:pt x="55034" y="29072"/>
                  </a:lnTo>
                  <a:lnTo>
                    <a:pt x="60518" y="52598"/>
                  </a:lnTo>
                  <a:lnTo>
                    <a:pt x="56504" y="100438"/>
                  </a:lnTo>
                  <a:lnTo>
                    <a:pt x="38730" y="162701"/>
                  </a:lnTo>
                  <a:lnTo>
                    <a:pt x="22180" y="217273"/>
                  </a:lnTo>
                  <a:lnTo>
                    <a:pt x="18660" y="259426"/>
                  </a:lnTo>
                  <a:lnTo>
                    <a:pt x="21546" y="277944"/>
                  </a:lnTo>
                  <a:lnTo>
                    <a:pt x="28375" y="292955"/>
                  </a:lnTo>
                  <a:lnTo>
                    <a:pt x="52224" y="327281"/>
                  </a:lnTo>
                  <a:lnTo>
                    <a:pt x="66568" y="337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993579" y="203033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482916" y="2349794"/>
            <a:ext cx="803375" cy="1128405"/>
            <a:chOff x="8482916" y="2349794"/>
            <a:chExt cx="803375" cy="1128405"/>
          </a:xfrm>
        </p:grpSpPr>
        <p:sp>
          <p:nvSpPr>
            <p:cNvPr id="82" name="Freeform 81"/>
            <p:cNvSpPr/>
            <p:nvPr/>
          </p:nvSpPr>
          <p:spPr>
            <a:xfrm>
              <a:off x="8846715" y="2648023"/>
              <a:ext cx="439576" cy="830176"/>
            </a:xfrm>
            <a:custGeom>
              <a:avLst/>
              <a:gdLst/>
              <a:ahLst/>
              <a:cxnLst/>
              <a:rect l="0" t="0" r="0" b="0"/>
              <a:pathLst>
                <a:path w="439576" h="830176">
                  <a:moveTo>
                    <a:pt x="439575" y="830175"/>
                  </a:moveTo>
                  <a:lnTo>
                    <a:pt x="439575" y="772478"/>
                  </a:lnTo>
                  <a:lnTo>
                    <a:pt x="435158" y="716310"/>
                  </a:lnTo>
                  <a:lnTo>
                    <a:pt x="432025" y="660986"/>
                  </a:lnTo>
                  <a:lnTo>
                    <a:pt x="428941" y="599105"/>
                  </a:lnTo>
                  <a:lnTo>
                    <a:pt x="424120" y="537674"/>
                  </a:lnTo>
                  <a:lnTo>
                    <a:pt x="411572" y="477785"/>
                  </a:lnTo>
                  <a:lnTo>
                    <a:pt x="392193" y="422404"/>
                  </a:lnTo>
                  <a:lnTo>
                    <a:pt x="369947" y="371414"/>
                  </a:lnTo>
                  <a:lnTo>
                    <a:pt x="342435" y="314467"/>
                  </a:lnTo>
                  <a:lnTo>
                    <a:pt x="304268" y="255142"/>
                  </a:lnTo>
                  <a:lnTo>
                    <a:pt x="258282" y="193603"/>
                  </a:lnTo>
                  <a:lnTo>
                    <a:pt x="204634" y="133800"/>
                  </a:lnTo>
                  <a:lnTo>
                    <a:pt x="149020" y="95621"/>
                  </a:lnTo>
                  <a:lnTo>
                    <a:pt x="98472" y="68550"/>
                  </a:lnTo>
                  <a:lnTo>
                    <a:pt x="42633" y="45598"/>
                  </a:lnTo>
                  <a:lnTo>
                    <a:pt x="36263" y="40850"/>
                  </a:lnTo>
                  <a:lnTo>
                    <a:pt x="34790" y="36760"/>
                  </a:lnTo>
                  <a:lnTo>
                    <a:pt x="36582" y="33109"/>
                  </a:lnTo>
                  <a:lnTo>
                    <a:pt x="40550" y="29751"/>
                  </a:lnTo>
                  <a:lnTo>
                    <a:pt x="45969" y="28436"/>
                  </a:lnTo>
                  <a:lnTo>
                    <a:pt x="66848" y="31003"/>
                  </a:lnTo>
                  <a:lnTo>
                    <a:pt x="106959" y="42768"/>
                  </a:lnTo>
                  <a:lnTo>
                    <a:pt x="110582" y="42662"/>
                  </a:lnTo>
                  <a:lnTo>
                    <a:pt x="111148" y="40742"/>
                  </a:lnTo>
                  <a:lnTo>
                    <a:pt x="109676" y="37613"/>
                  </a:lnTo>
                  <a:lnTo>
                    <a:pt x="100644" y="31671"/>
                  </a:lnTo>
                  <a:lnTo>
                    <a:pt x="86460" y="26872"/>
                  </a:lnTo>
                  <a:lnTo>
                    <a:pt x="26659" y="24295"/>
                  </a:lnTo>
                  <a:lnTo>
                    <a:pt x="8275" y="27601"/>
                  </a:lnTo>
                  <a:lnTo>
                    <a:pt x="3187" y="31626"/>
                  </a:lnTo>
                  <a:lnTo>
                    <a:pt x="720" y="37083"/>
                  </a:lnTo>
                  <a:lnTo>
                    <a:pt x="0" y="43494"/>
                  </a:lnTo>
                  <a:lnTo>
                    <a:pt x="4131" y="55549"/>
                  </a:lnTo>
                  <a:lnTo>
                    <a:pt x="21849" y="78356"/>
                  </a:lnTo>
                  <a:lnTo>
                    <a:pt x="80635" y="122187"/>
                  </a:lnTo>
                  <a:lnTo>
                    <a:pt x="61961" y="95548"/>
                  </a:lnTo>
                  <a:lnTo>
                    <a:pt x="33718" y="39536"/>
                  </a:lnTo>
                  <a:lnTo>
                    <a:pt x="30319" y="31262"/>
                  </a:lnTo>
                  <a:lnTo>
                    <a:pt x="30828" y="24821"/>
                  </a:lnTo>
                  <a:lnTo>
                    <a:pt x="33940" y="19602"/>
                  </a:lnTo>
                  <a:lnTo>
                    <a:pt x="44794" y="11338"/>
                  </a:lnTo>
                  <a:lnTo>
                    <a:pt x="58865" y="4583"/>
                  </a:lnTo>
                  <a:lnTo>
                    <a:pt x="86797" y="0"/>
                  </a:lnTo>
                  <a:lnTo>
                    <a:pt x="91594" y="2131"/>
                  </a:lnTo>
                  <a:lnTo>
                    <a:pt x="92942" y="6324"/>
                  </a:lnTo>
                  <a:lnTo>
                    <a:pt x="91991" y="11894"/>
                  </a:lnTo>
                  <a:lnTo>
                    <a:pt x="86005" y="23014"/>
                  </a:lnTo>
                  <a:lnTo>
                    <a:pt x="58914" y="65368"/>
                  </a:lnTo>
                  <a:lnTo>
                    <a:pt x="53120" y="82529"/>
                  </a:lnTo>
                  <a:lnTo>
                    <a:pt x="50546" y="102484"/>
                  </a:lnTo>
                  <a:lnTo>
                    <a:pt x="51708" y="106511"/>
                  </a:lnTo>
                  <a:lnTo>
                    <a:pt x="54332" y="106422"/>
                  </a:lnTo>
                  <a:lnTo>
                    <a:pt x="117565" y="50399"/>
                  </a:lnTo>
                  <a:lnTo>
                    <a:pt x="140017" y="396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482916" y="2349794"/>
              <a:ext cx="120889" cy="237439"/>
            </a:xfrm>
            <a:custGeom>
              <a:avLst/>
              <a:gdLst/>
              <a:ahLst/>
              <a:cxnLst/>
              <a:rect l="0" t="0" r="0" b="0"/>
              <a:pathLst>
                <a:path w="120889" h="237439">
                  <a:moveTo>
                    <a:pt x="29516" y="21705"/>
                  </a:moveTo>
                  <a:lnTo>
                    <a:pt x="20682" y="34957"/>
                  </a:lnTo>
                  <a:lnTo>
                    <a:pt x="15188" y="65285"/>
                  </a:lnTo>
                  <a:lnTo>
                    <a:pt x="12407" y="123591"/>
                  </a:lnTo>
                  <a:lnTo>
                    <a:pt x="6379" y="186062"/>
                  </a:lnTo>
                  <a:lnTo>
                    <a:pt x="0" y="237438"/>
                  </a:lnTo>
                  <a:lnTo>
                    <a:pt x="13257" y="175760"/>
                  </a:lnTo>
                  <a:lnTo>
                    <a:pt x="29550" y="115347"/>
                  </a:lnTo>
                  <a:lnTo>
                    <a:pt x="44314" y="53829"/>
                  </a:lnTo>
                  <a:lnTo>
                    <a:pt x="59275" y="19306"/>
                  </a:lnTo>
                  <a:lnTo>
                    <a:pt x="73253" y="3380"/>
                  </a:lnTo>
                  <a:lnTo>
                    <a:pt x="79939" y="243"/>
                  </a:lnTo>
                  <a:lnTo>
                    <a:pt x="86245" y="0"/>
                  </a:lnTo>
                  <a:lnTo>
                    <a:pt x="92299" y="1688"/>
                  </a:lnTo>
                  <a:lnTo>
                    <a:pt x="97259" y="5586"/>
                  </a:lnTo>
                  <a:lnTo>
                    <a:pt x="108657" y="24325"/>
                  </a:lnTo>
                  <a:lnTo>
                    <a:pt x="116966" y="49293"/>
                  </a:lnTo>
                  <a:lnTo>
                    <a:pt x="120242" y="100674"/>
                  </a:lnTo>
                  <a:lnTo>
                    <a:pt x="120888" y="159551"/>
                  </a:lnTo>
                  <a:lnTo>
                    <a:pt x="116583" y="192911"/>
                  </a:lnTo>
                  <a:lnTo>
                    <a:pt x="111600" y="198712"/>
                  </a:lnTo>
                  <a:lnTo>
                    <a:pt x="104579" y="201655"/>
                  </a:lnTo>
                  <a:lnTo>
                    <a:pt x="79443" y="204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504111" y="2479672"/>
              <a:ext cx="99854" cy="1"/>
            </a:xfrm>
            <a:custGeom>
              <a:avLst/>
              <a:gdLst/>
              <a:ahLst/>
              <a:cxnLst/>
              <a:rect l="0" t="0" r="0" b="0"/>
              <a:pathLst>
                <a:path w="99854" h="1">
                  <a:moveTo>
                    <a:pt x="0" y="0"/>
                  </a:moveTo>
                  <a:lnTo>
                    <a:pt x="63398" y="0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646644" y="2479672"/>
              <a:ext cx="93193" cy="218398"/>
            </a:xfrm>
            <a:custGeom>
              <a:avLst/>
              <a:gdLst/>
              <a:ahLst/>
              <a:cxnLst/>
              <a:rect l="0" t="0" r="0" b="0"/>
              <a:pathLst>
                <a:path w="93193" h="218398">
                  <a:moveTo>
                    <a:pt x="40530" y="0"/>
                  </a:moveTo>
                  <a:lnTo>
                    <a:pt x="36113" y="62327"/>
                  </a:lnTo>
                  <a:lnTo>
                    <a:pt x="27261" y="124697"/>
                  </a:lnTo>
                  <a:lnTo>
                    <a:pt x="19915" y="187716"/>
                  </a:lnTo>
                  <a:lnTo>
                    <a:pt x="12438" y="215261"/>
                  </a:lnTo>
                  <a:lnTo>
                    <a:pt x="9783" y="218397"/>
                  </a:lnTo>
                  <a:lnTo>
                    <a:pt x="7088" y="217714"/>
                  </a:lnTo>
                  <a:lnTo>
                    <a:pt x="4367" y="214485"/>
                  </a:lnTo>
                  <a:lnTo>
                    <a:pt x="0" y="176086"/>
                  </a:lnTo>
                  <a:lnTo>
                    <a:pt x="3485" y="119229"/>
                  </a:lnTo>
                  <a:lnTo>
                    <a:pt x="18268" y="66198"/>
                  </a:lnTo>
                  <a:lnTo>
                    <a:pt x="33009" y="38106"/>
                  </a:lnTo>
                  <a:lnTo>
                    <a:pt x="54557" y="12047"/>
                  </a:lnTo>
                  <a:lnTo>
                    <a:pt x="70495" y="5355"/>
                  </a:lnTo>
                  <a:lnTo>
                    <a:pt x="79923" y="3570"/>
                  </a:lnTo>
                  <a:lnTo>
                    <a:pt x="86207" y="7003"/>
                  </a:lnTo>
                  <a:lnTo>
                    <a:pt x="90398" y="13914"/>
                  </a:lnTo>
                  <a:lnTo>
                    <a:pt x="93192" y="23145"/>
                  </a:lnTo>
                  <a:lnTo>
                    <a:pt x="91364" y="43263"/>
                  </a:lnTo>
                  <a:lnTo>
                    <a:pt x="71429" y="103389"/>
                  </a:lnTo>
                  <a:lnTo>
                    <a:pt x="4053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730420" y="2470990"/>
              <a:ext cx="101761" cy="215269"/>
            </a:xfrm>
            <a:custGeom>
              <a:avLst/>
              <a:gdLst/>
              <a:ahLst/>
              <a:cxnLst/>
              <a:rect l="0" t="0" r="0" b="0"/>
              <a:pathLst>
                <a:path w="101761" h="215269">
                  <a:moveTo>
                    <a:pt x="39965" y="33645"/>
                  </a:moveTo>
                  <a:lnTo>
                    <a:pt x="39040" y="89493"/>
                  </a:lnTo>
                  <a:lnTo>
                    <a:pt x="25772" y="144382"/>
                  </a:lnTo>
                  <a:lnTo>
                    <a:pt x="14938" y="197286"/>
                  </a:lnTo>
                  <a:lnTo>
                    <a:pt x="12185" y="209307"/>
                  </a:lnTo>
                  <a:lnTo>
                    <a:pt x="9426" y="214548"/>
                  </a:lnTo>
                  <a:lnTo>
                    <a:pt x="6662" y="215268"/>
                  </a:lnTo>
                  <a:lnTo>
                    <a:pt x="3894" y="212975"/>
                  </a:lnTo>
                  <a:lnTo>
                    <a:pt x="0" y="183243"/>
                  </a:lnTo>
                  <a:lnTo>
                    <a:pt x="5327" y="126271"/>
                  </a:lnTo>
                  <a:lnTo>
                    <a:pt x="21598" y="66832"/>
                  </a:lnTo>
                  <a:lnTo>
                    <a:pt x="40720" y="29688"/>
                  </a:lnTo>
                  <a:lnTo>
                    <a:pt x="59297" y="9975"/>
                  </a:lnTo>
                  <a:lnTo>
                    <a:pt x="66721" y="3997"/>
                  </a:lnTo>
                  <a:lnTo>
                    <a:pt x="74444" y="936"/>
                  </a:lnTo>
                  <a:lnTo>
                    <a:pt x="90423" y="0"/>
                  </a:lnTo>
                  <a:lnTo>
                    <a:pt x="95793" y="3819"/>
                  </a:lnTo>
                  <a:lnTo>
                    <a:pt x="99374" y="10063"/>
                  </a:lnTo>
                  <a:lnTo>
                    <a:pt x="101760" y="17924"/>
                  </a:lnTo>
                  <a:lnTo>
                    <a:pt x="99481" y="38985"/>
                  </a:lnTo>
                  <a:lnTo>
                    <a:pt x="77867" y="96123"/>
                  </a:lnTo>
                  <a:lnTo>
                    <a:pt x="46520" y="141280"/>
                  </a:lnTo>
                  <a:lnTo>
                    <a:pt x="15002" y="175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841934" y="1672531"/>
            <a:ext cx="422342" cy="432695"/>
            <a:chOff x="6841934" y="1672531"/>
            <a:chExt cx="422342" cy="432695"/>
          </a:xfrm>
        </p:grpSpPr>
        <p:sp>
          <p:nvSpPr>
            <p:cNvPr id="88" name="Freeform 87"/>
            <p:cNvSpPr/>
            <p:nvPr/>
          </p:nvSpPr>
          <p:spPr>
            <a:xfrm>
              <a:off x="6841934" y="1672531"/>
              <a:ext cx="178378" cy="299318"/>
            </a:xfrm>
            <a:custGeom>
              <a:avLst/>
              <a:gdLst/>
              <a:ahLst/>
              <a:cxnLst/>
              <a:rect l="0" t="0" r="0" b="0"/>
              <a:pathLst>
                <a:path w="178378" h="299318">
                  <a:moveTo>
                    <a:pt x="64536" y="0"/>
                  </a:moveTo>
                  <a:lnTo>
                    <a:pt x="56043" y="20854"/>
                  </a:lnTo>
                  <a:lnTo>
                    <a:pt x="23895" y="82888"/>
                  </a:lnTo>
                  <a:lnTo>
                    <a:pt x="3571" y="141439"/>
                  </a:lnTo>
                  <a:lnTo>
                    <a:pt x="0" y="191894"/>
                  </a:lnTo>
                  <a:lnTo>
                    <a:pt x="9695" y="240282"/>
                  </a:lnTo>
                  <a:lnTo>
                    <a:pt x="21988" y="270386"/>
                  </a:lnTo>
                  <a:lnTo>
                    <a:pt x="41759" y="293893"/>
                  </a:lnTo>
                  <a:lnTo>
                    <a:pt x="51200" y="297630"/>
                  </a:lnTo>
                  <a:lnTo>
                    <a:pt x="74018" y="299317"/>
                  </a:lnTo>
                  <a:lnTo>
                    <a:pt x="92172" y="294520"/>
                  </a:lnTo>
                  <a:lnTo>
                    <a:pt x="123311" y="276373"/>
                  </a:lnTo>
                  <a:lnTo>
                    <a:pt x="134729" y="263366"/>
                  </a:lnTo>
                  <a:lnTo>
                    <a:pt x="162242" y="207040"/>
                  </a:lnTo>
                  <a:lnTo>
                    <a:pt x="178377" y="147957"/>
                  </a:lnTo>
                  <a:lnTo>
                    <a:pt x="177779" y="115955"/>
                  </a:lnTo>
                  <a:lnTo>
                    <a:pt x="169293" y="76426"/>
                  </a:lnTo>
                  <a:lnTo>
                    <a:pt x="152589" y="50381"/>
                  </a:lnTo>
                  <a:lnTo>
                    <a:pt x="130074" y="29515"/>
                  </a:lnTo>
                  <a:lnTo>
                    <a:pt x="122096" y="26149"/>
                  </a:lnTo>
                  <a:lnTo>
                    <a:pt x="105836" y="24874"/>
                  </a:lnTo>
                  <a:lnTo>
                    <a:pt x="89364" y="32320"/>
                  </a:lnTo>
                  <a:lnTo>
                    <a:pt x="74646" y="44875"/>
                  </a:lnTo>
                  <a:lnTo>
                    <a:pt x="65023" y="59700"/>
                  </a:lnTo>
                  <a:lnTo>
                    <a:pt x="58824" y="88058"/>
                  </a:lnTo>
                  <a:lnTo>
                    <a:pt x="64771" y="109095"/>
                  </a:lnTo>
                  <a:lnTo>
                    <a:pt x="77584" y="128923"/>
                  </a:lnTo>
                  <a:lnTo>
                    <a:pt x="114462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042522" y="1712580"/>
              <a:ext cx="221754" cy="237348"/>
            </a:xfrm>
            <a:custGeom>
              <a:avLst/>
              <a:gdLst/>
              <a:ahLst/>
              <a:cxnLst/>
              <a:rect l="0" t="0" r="0" b="0"/>
              <a:pathLst>
                <a:path w="221754" h="237348">
                  <a:moveTo>
                    <a:pt x="30369" y="76445"/>
                  </a:moveTo>
                  <a:lnTo>
                    <a:pt x="10458" y="127517"/>
                  </a:lnTo>
                  <a:lnTo>
                    <a:pt x="0" y="184023"/>
                  </a:lnTo>
                  <a:lnTo>
                    <a:pt x="414" y="221117"/>
                  </a:lnTo>
                  <a:lnTo>
                    <a:pt x="2078" y="231140"/>
                  </a:lnTo>
                  <a:lnTo>
                    <a:pt x="5037" y="235974"/>
                  </a:lnTo>
                  <a:lnTo>
                    <a:pt x="8858" y="237347"/>
                  </a:lnTo>
                  <a:lnTo>
                    <a:pt x="13255" y="236413"/>
                  </a:lnTo>
                  <a:lnTo>
                    <a:pt x="23072" y="225513"/>
                  </a:lnTo>
                  <a:lnTo>
                    <a:pt x="46370" y="176236"/>
                  </a:lnTo>
                  <a:lnTo>
                    <a:pt x="73554" y="113630"/>
                  </a:lnTo>
                  <a:lnTo>
                    <a:pt x="98450" y="52981"/>
                  </a:lnTo>
                  <a:lnTo>
                    <a:pt x="117200" y="25137"/>
                  </a:lnTo>
                  <a:lnTo>
                    <a:pt x="134171" y="8440"/>
                  </a:lnTo>
                  <a:lnTo>
                    <a:pt x="148619" y="609"/>
                  </a:lnTo>
                  <a:lnTo>
                    <a:pt x="156355" y="0"/>
                  </a:lnTo>
                  <a:lnTo>
                    <a:pt x="172347" y="4255"/>
                  </a:lnTo>
                  <a:lnTo>
                    <a:pt x="198570" y="22053"/>
                  </a:lnTo>
                  <a:lnTo>
                    <a:pt x="221753" y="431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848223" y="1997430"/>
              <a:ext cx="367898" cy="32907"/>
            </a:xfrm>
            <a:custGeom>
              <a:avLst/>
              <a:gdLst/>
              <a:ahLst/>
              <a:cxnLst/>
              <a:rect l="0" t="0" r="0" b="0"/>
              <a:pathLst>
                <a:path w="367898" h="32907">
                  <a:moveTo>
                    <a:pt x="0" y="32906"/>
                  </a:moveTo>
                  <a:lnTo>
                    <a:pt x="26572" y="21469"/>
                  </a:lnTo>
                  <a:lnTo>
                    <a:pt x="78240" y="12532"/>
                  </a:lnTo>
                  <a:lnTo>
                    <a:pt x="134517" y="7925"/>
                  </a:lnTo>
                  <a:lnTo>
                    <a:pt x="193574" y="1536"/>
                  </a:lnTo>
                  <a:lnTo>
                    <a:pt x="253968" y="0"/>
                  </a:lnTo>
                  <a:lnTo>
                    <a:pt x="315310" y="2137"/>
                  </a:lnTo>
                  <a:lnTo>
                    <a:pt x="366009" y="12897"/>
                  </a:lnTo>
                  <a:lnTo>
                    <a:pt x="367897" y="14019"/>
                  </a:lnTo>
                  <a:lnTo>
                    <a:pt x="366126" y="162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881507" y="2071941"/>
              <a:ext cx="357806" cy="33285"/>
            </a:xfrm>
            <a:custGeom>
              <a:avLst/>
              <a:gdLst/>
              <a:ahLst/>
              <a:cxnLst/>
              <a:rect l="0" t="0" r="0" b="0"/>
              <a:pathLst>
                <a:path w="357806" h="33285">
                  <a:moveTo>
                    <a:pt x="0" y="0"/>
                  </a:moveTo>
                  <a:lnTo>
                    <a:pt x="53491" y="4417"/>
                  </a:lnTo>
                  <a:lnTo>
                    <a:pt x="103878" y="7550"/>
                  </a:lnTo>
                  <a:lnTo>
                    <a:pt x="160813" y="10634"/>
                  </a:lnTo>
                  <a:lnTo>
                    <a:pt x="208830" y="14862"/>
                  </a:lnTo>
                  <a:lnTo>
                    <a:pt x="270336" y="20708"/>
                  </a:lnTo>
                  <a:lnTo>
                    <a:pt x="329451" y="30989"/>
                  </a:lnTo>
                  <a:lnTo>
                    <a:pt x="35780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12109" y="1934167"/>
            <a:ext cx="898846" cy="1377611"/>
            <a:chOff x="8612109" y="1934167"/>
            <a:chExt cx="898846" cy="1377611"/>
          </a:xfrm>
        </p:grpSpPr>
        <p:sp>
          <p:nvSpPr>
            <p:cNvPr id="93" name="Freeform 92"/>
            <p:cNvSpPr/>
            <p:nvPr/>
          </p:nvSpPr>
          <p:spPr>
            <a:xfrm>
              <a:off x="8612109" y="1934167"/>
              <a:ext cx="141634" cy="187701"/>
            </a:xfrm>
            <a:custGeom>
              <a:avLst/>
              <a:gdLst/>
              <a:ahLst/>
              <a:cxnLst/>
              <a:rect l="0" t="0" r="0" b="0"/>
              <a:pathLst>
                <a:path w="141634" h="187701">
                  <a:moveTo>
                    <a:pt x="141633" y="46243"/>
                  </a:moveTo>
                  <a:lnTo>
                    <a:pt x="141633" y="28573"/>
                  </a:lnTo>
                  <a:lnTo>
                    <a:pt x="136703" y="14967"/>
                  </a:lnTo>
                  <a:lnTo>
                    <a:pt x="132799" y="8750"/>
                  </a:lnTo>
                  <a:lnTo>
                    <a:pt x="125574" y="4606"/>
                  </a:lnTo>
                  <a:lnTo>
                    <a:pt x="105219" y="0"/>
                  </a:lnTo>
                  <a:lnTo>
                    <a:pt x="85693" y="2885"/>
                  </a:lnTo>
                  <a:lnTo>
                    <a:pt x="50558" y="19803"/>
                  </a:lnTo>
                  <a:lnTo>
                    <a:pt x="17833" y="47595"/>
                  </a:lnTo>
                  <a:lnTo>
                    <a:pt x="4633" y="63486"/>
                  </a:lnTo>
                  <a:lnTo>
                    <a:pt x="0" y="82259"/>
                  </a:lnTo>
                  <a:lnTo>
                    <a:pt x="59" y="92443"/>
                  </a:lnTo>
                  <a:lnTo>
                    <a:pt x="4721" y="99232"/>
                  </a:lnTo>
                  <a:lnTo>
                    <a:pt x="12451" y="103759"/>
                  </a:lnTo>
                  <a:lnTo>
                    <a:pt x="32444" y="107863"/>
                  </a:lnTo>
                  <a:lnTo>
                    <a:pt x="72947" y="102964"/>
                  </a:lnTo>
                  <a:lnTo>
                    <a:pt x="90766" y="96415"/>
                  </a:lnTo>
                  <a:lnTo>
                    <a:pt x="131209" y="65121"/>
                  </a:lnTo>
                  <a:lnTo>
                    <a:pt x="130986" y="67149"/>
                  </a:lnTo>
                  <a:lnTo>
                    <a:pt x="111032" y="130098"/>
                  </a:lnTo>
                  <a:lnTo>
                    <a:pt x="105536" y="150388"/>
                  </a:lnTo>
                  <a:lnTo>
                    <a:pt x="105549" y="159127"/>
                  </a:lnTo>
                  <a:lnTo>
                    <a:pt x="116671" y="187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769783" y="1972089"/>
              <a:ext cx="92134" cy="147745"/>
            </a:xfrm>
            <a:custGeom>
              <a:avLst/>
              <a:gdLst/>
              <a:ahLst/>
              <a:cxnLst/>
              <a:rect l="0" t="0" r="0" b="0"/>
              <a:pathLst>
                <a:path w="92134" h="147745">
                  <a:moveTo>
                    <a:pt x="92133" y="0"/>
                  </a:moveTo>
                  <a:lnTo>
                    <a:pt x="78882" y="8834"/>
                  </a:lnTo>
                  <a:lnTo>
                    <a:pt x="74978" y="15135"/>
                  </a:lnTo>
                  <a:lnTo>
                    <a:pt x="70641" y="31998"/>
                  </a:lnTo>
                  <a:lnTo>
                    <a:pt x="73643" y="49354"/>
                  </a:lnTo>
                  <a:lnTo>
                    <a:pt x="88192" y="92380"/>
                  </a:lnTo>
                  <a:lnTo>
                    <a:pt x="90382" y="112557"/>
                  </a:lnTo>
                  <a:lnTo>
                    <a:pt x="88192" y="120341"/>
                  </a:lnTo>
                  <a:lnTo>
                    <a:pt x="83958" y="126455"/>
                  </a:lnTo>
                  <a:lnTo>
                    <a:pt x="70933" y="135714"/>
                  </a:lnTo>
                  <a:lnTo>
                    <a:pt x="42808" y="145200"/>
                  </a:lnTo>
                  <a:lnTo>
                    <a:pt x="21825" y="147744"/>
                  </a:lnTo>
                  <a:lnTo>
                    <a:pt x="13827" y="145648"/>
                  </a:lnTo>
                  <a:lnTo>
                    <a:pt x="7570" y="141478"/>
                  </a:lnTo>
                  <a:lnTo>
                    <a:pt x="2473" y="135923"/>
                  </a:lnTo>
                  <a:lnTo>
                    <a:pt x="0" y="128523"/>
                  </a:lnTo>
                  <a:lnTo>
                    <a:pt x="602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915060" y="1938804"/>
              <a:ext cx="95542" cy="214578"/>
            </a:xfrm>
            <a:custGeom>
              <a:avLst/>
              <a:gdLst/>
              <a:ahLst/>
              <a:cxnLst/>
              <a:rect l="0" t="0" r="0" b="0"/>
              <a:pathLst>
                <a:path w="95542" h="214578">
                  <a:moveTo>
                    <a:pt x="63351" y="0"/>
                  </a:moveTo>
                  <a:lnTo>
                    <a:pt x="43791" y="58680"/>
                  </a:lnTo>
                  <a:lnTo>
                    <a:pt x="18446" y="117046"/>
                  </a:lnTo>
                  <a:lnTo>
                    <a:pt x="222" y="151894"/>
                  </a:lnTo>
                  <a:lnTo>
                    <a:pt x="0" y="159510"/>
                  </a:lnTo>
                  <a:lnTo>
                    <a:pt x="3550" y="164588"/>
                  </a:lnTo>
                  <a:lnTo>
                    <a:pt x="9615" y="167972"/>
                  </a:lnTo>
                  <a:lnTo>
                    <a:pt x="17357" y="168380"/>
                  </a:lnTo>
                  <a:lnTo>
                    <a:pt x="79655" y="154743"/>
                  </a:lnTo>
                  <a:lnTo>
                    <a:pt x="88089" y="155862"/>
                  </a:lnTo>
                  <a:lnTo>
                    <a:pt x="92786" y="159382"/>
                  </a:lnTo>
                  <a:lnTo>
                    <a:pt x="94994" y="164502"/>
                  </a:lnTo>
                  <a:lnTo>
                    <a:pt x="95541" y="170689"/>
                  </a:lnTo>
                  <a:lnTo>
                    <a:pt x="88753" y="184960"/>
                  </a:lnTo>
                  <a:lnTo>
                    <a:pt x="64333" y="214577"/>
                  </a:lnTo>
                  <a:lnTo>
                    <a:pt x="64930" y="214242"/>
                  </a:lnTo>
                  <a:lnTo>
                    <a:pt x="69600" y="208940"/>
                  </a:lnTo>
                  <a:lnTo>
                    <a:pt x="79993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028337" y="2055299"/>
              <a:ext cx="49928" cy="99854"/>
            </a:xfrm>
            <a:custGeom>
              <a:avLst/>
              <a:gdLst/>
              <a:ahLst/>
              <a:cxnLst/>
              <a:rect l="0" t="0" r="0" b="0"/>
              <a:pathLst>
                <a:path w="49928" h="99854">
                  <a:moveTo>
                    <a:pt x="49927" y="0"/>
                  </a:moveTo>
                  <a:lnTo>
                    <a:pt x="23203" y="58680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053301" y="2138509"/>
              <a:ext cx="52410" cy="99854"/>
            </a:xfrm>
            <a:custGeom>
              <a:avLst/>
              <a:gdLst/>
              <a:ahLst/>
              <a:cxnLst/>
              <a:rect l="0" t="0" r="0" b="0"/>
              <a:pathLst>
                <a:path w="52410" h="99854">
                  <a:moveTo>
                    <a:pt x="0" y="0"/>
                  </a:moveTo>
                  <a:lnTo>
                    <a:pt x="17669" y="0"/>
                  </a:lnTo>
                  <a:lnTo>
                    <a:pt x="24723" y="2774"/>
                  </a:lnTo>
                  <a:lnTo>
                    <a:pt x="37491" y="13252"/>
                  </a:lnTo>
                  <a:lnTo>
                    <a:pt x="50659" y="34746"/>
                  </a:lnTo>
                  <a:lnTo>
                    <a:pt x="52409" y="53042"/>
                  </a:lnTo>
                  <a:lnTo>
                    <a:pt x="49926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075112" y="2188436"/>
              <a:ext cx="127968" cy="195349"/>
            </a:xfrm>
            <a:custGeom>
              <a:avLst/>
              <a:gdLst/>
              <a:ahLst/>
              <a:cxnLst/>
              <a:rect l="0" t="0" r="0" b="0"/>
              <a:pathLst>
                <a:path w="127968" h="195349">
                  <a:moveTo>
                    <a:pt x="119646" y="0"/>
                  </a:moveTo>
                  <a:lnTo>
                    <a:pt x="81808" y="36182"/>
                  </a:lnTo>
                  <a:lnTo>
                    <a:pt x="77779" y="43537"/>
                  </a:lnTo>
                  <a:lnTo>
                    <a:pt x="76942" y="50290"/>
                  </a:lnTo>
                  <a:lnTo>
                    <a:pt x="80942" y="62723"/>
                  </a:lnTo>
                  <a:lnTo>
                    <a:pt x="98008" y="80119"/>
                  </a:lnTo>
                  <a:lnTo>
                    <a:pt x="120631" y="96985"/>
                  </a:lnTo>
                  <a:lnTo>
                    <a:pt x="124926" y="103488"/>
                  </a:lnTo>
                  <a:lnTo>
                    <a:pt x="127232" y="118110"/>
                  </a:lnTo>
                  <a:lnTo>
                    <a:pt x="122710" y="133855"/>
                  </a:lnTo>
                  <a:lnTo>
                    <a:pt x="104739" y="166563"/>
                  </a:lnTo>
                  <a:lnTo>
                    <a:pt x="84410" y="187009"/>
                  </a:lnTo>
                  <a:lnTo>
                    <a:pt x="63922" y="194062"/>
                  </a:lnTo>
                  <a:lnTo>
                    <a:pt x="42180" y="195348"/>
                  </a:lnTo>
                  <a:lnTo>
                    <a:pt x="26353" y="189756"/>
                  </a:lnTo>
                  <a:lnTo>
                    <a:pt x="15621" y="178641"/>
                  </a:lnTo>
                  <a:lnTo>
                    <a:pt x="4380" y="154324"/>
                  </a:lnTo>
                  <a:lnTo>
                    <a:pt x="0" y="135157"/>
                  </a:lnTo>
                  <a:lnTo>
                    <a:pt x="1135" y="117392"/>
                  </a:lnTo>
                  <a:lnTo>
                    <a:pt x="9651" y="102717"/>
                  </a:lnTo>
                  <a:lnTo>
                    <a:pt x="15806" y="96215"/>
                  </a:lnTo>
                  <a:lnTo>
                    <a:pt x="24532" y="92804"/>
                  </a:lnTo>
                  <a:lnTo>
                    <a:pt x="46554" y="91481"/>
                  </a:lnTo>
                  <a:lnTo>
                    <a:pt x="84943" y="104768"/>
                  </a:lnTo>
                  <a:lnTo>
                    <a:pt x="127967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369500" y="2288288"/>
              <a:ext cx="141455" cy="1011003"/>
            </a:xfrm>
            <a:custGeom>
              <a:avLst/>
              <a:gdLst/>
              <a:ahLst/>
              <a:cxnLst/>
              <a:rect l="0" t="0" r="0" b="0"/>
              <a:pathLst>
                <a:path w="141455" h="1011003">
                  <a:moveTo>
                    <a:pt x="33284" y="0"/>
                  </a:moveTo>
                  <a:lnTo>
                    <a:pt x="46537" y="4418"/>
                  </a:lnTo>
                  <a:lnTo>
                    <a:pt x="51365" y="9417"/>
                  </a:lnTo>
                  <a:lnTo>
                    <a:pt x="84667" y="67714"/>
                  </a:lnTo>
                  <a:lnTo>
                    <a:pt x="105323" y="130602"/>
                  </a:lnTo>
                  <a:lnTo>
                    <a:pt x="122035" y="189484"/>
                  </a:lnTo>
                  <a:lnTo>
                    <a:pt x="131493" y="244199"/>
                  </a:lnTo>
                  <a:lnTo>
                    <a:pt x="139507" y="306159"/>
                  </a:lnTo>
                  <a:lnTo>
                    <a:pt x="141202" y="364051"/>
                  </a:lnTo>
                  <a:lnTo>
                    <a:pt x="141424" y="425961"/>
                  </a:lnTo>
                  <a:lnTo>
                    <a:pt x="141454" y="489051"/>
                  </a:lnTo>
                  <a:lnTo>
                    <a:pt x="137040" y="539365"/>
                  </a:lnTo>
                  <a:lnTo>
                    <a:pt x="132984" y="592895"/>
                  </a:lnTo>
                  <a:lnTo>
                    <a:pt x="126074" y="651362"/>
                  </a:lnTo>
                  <a:lnTo>
                    <a:pt x="115930" y="713816"/>
                  </a:lnTo>
                  <a:lnTo>
                    <a:pt x="99803" y="775435"/>
                  </a:lnTo>
                  <a:lnTo>
                    <a:pt x="83207" y="838099"/>
                  </a:lnTo>
                  <a:lnTo>
                    <a:pt x="63795" y="898537"/>
                  </a:lnTo>
                  <a:lnTo>
                    <a:pt x="35571" y="960170"/>
                  </a:lnTo>
                  <a:lnTo>
                    <a:pt x="14843" y="1003714"/>
                  </a:lnTo>
                  <a:lnTo>
                    <a:pt x="9896" y="1010306"/>
                  </a:lnTo>
                  <a:lnTo>
                    <a:pt x="6597" y="1011002"/>
                  </a:lnTo>
                  <a:lnTo>
                    <a:pt x="4398" y="1007768"/>
                  </a:lnTo>
                  <a:lnTo>
                    <a:pt x="0" y="9735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37614" y="3003898"/>
              <a:ext cx="156498" cy="277493"/>
            </a:xfrm>
            <a:custGeom>
              <a:avLst/>
              <a:gdLst/>
              <a:ahLst/>
              <a:cxnLst/>
              <a:rect l="0" t="0" r="0" b="0"/>
              <a:pathLst>
                <a:path w="156498" h="277493">
                  <a:moveTo>
                    <a:pt x="6923" y="0"/>
                  </a:moveTo>
                  <a:lnTo>
                    <a:pt x="11341" y="50745"/>
                  </a:lnTo>
                  <a:lnTo>
                    <a:pt x="7830" y="108130"/>
                  </a:lnTo>
                  <a:lnTo>
                    <a:pt x="0" y="168459"/>
                  </a:lnTo>
                  <a:lnTo>
                    <a:pt x="1252" y="224572"/>
                  </a:lnTo>
                  <a:lnTo>
                    <a:pt x="10174" y="255458"/>
                  </a:lnTo>
                  <a:lnTo>
                    <a:pt x="14638" y="264611"/>
                  </a:lnTo>
                  <a:lnTo>
                    <a:pt x="21312" y="270713"/>
                  </a:lnTo>
                  <a:lnTo>
                    <a:pt x="38590" y="277492"/>
                  </a:lnTo>
                  <a:lnTo>
                    <a:pt x="58596" y="275575"/>
                  </a:lnTo>
                  <a:lnTo>
                    <a:pt x="97156" y="259276"/>
                  </a:lnTo>
                  <a:lnTo>
                    <a:pt x="141103" y="227315"/>
                  </a:lnTo>
                  <a:lnTo>
                    <a:pt x="152235" y="213826"/>
                  </a:lnTo>
                  <a:lnTo>
                    <a:pt x="156497" y="206345"/>
                  </a:lnTo>
                  <a:lnTo>
                    <a:pt x="155641" y="201358"/>
                  </a:lnTo>
                  <a:lnTo>
                    <a:pt x="151372" y="198034"/>
                  </a:lnTo>
                  <a:lnTo>
                    <a:pt x="144827" y="195817"/>
                  </a:lnTo>
                  <a:lnTo>
                    <a:pt x="130159" y="198286"/>
                  </a:lnTo>
                  <a:lnTo>
                    <a:pt x="98455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349724" y="3024681"/>
              <a:ext cx="121045" cy="287097"/>
            </a:xfrm>
            <a:custGeom>
              <a:avLst/>
              <a:gdLst/>
              <a:ahLst/>
              <a:cxnLst/>
              <a:rect l="0" t="0" r="0" b="0"/>
              <a:pathLst>
                <a:path w="121045" h="287097">
                  <a:moveTo>
                    <a:pt x="86345" y="120675"/>
                  </a:moveTo>
                  <a:lnTo>
                    <a:pt x="60434" y="61048"/>
                  </a:lnTo>
                  <a:lnTo>
                    <a:pt x="39005" y="22194"/>
                  </a:lnTo>
                  <a:lnTo>
                    <a:pt x="18077" y="683"/>
                  </a:lnTo>
                  <a:lnTo>
                    <a:pt x="14021" y="0"/>
                  </a:lnTo>
                  <a:lnTo>
                    <a:pt x="12241" y="3243"/>
                  </a:lnTo>
                  <a:lnTo>
                    <a:pt x="11979" y="9103"/>
                  </a:lnTo>
                  <a:lnTo>
                    <a:pt x="16619" y="20545"/>
                  </a:lnTo>
                  <a:lnTo>
                    <a:pt x="59424" y="80054"/>
                  </a:lnTo>
                  <a:lnTo>
                    <a:pt x="91212" y="121444"/>
                  </a:lnTo>
                  <a:lnTo>
                    <a:pt x="104429" y="143401"/>
                  </a:lnTo>
                  <a:lnTo>
                    <a:pt x="117590" y="164083"/>
                  </a:lnTo>
                  <a:lnTo>
                    <a:pt x="121044" y="171803"/>
                  </a:lnTo>
                  <a:lnTo>
                    <a:pt x="120572" y="176025"/>
                  </a:lnTo>
                  <a:lnTo>
                    <a:pt x="117484" y="177916"/>
                  </a:lnTo>
                  <a:lnTo>
                    <a:pt x="112651" y="178251"/>
                  </a:lnTo>
                  <a:lnTo>
                    <a:pt x="88181" y="169889"/>
                  </a:lnTo>
                  <a:lnTo>
                    <a:pt x="30036" y="128621"/>
                  </a:lnTo>
                  <a:lnTo>
                    <a:pt x="12317" y="116194"/>
                  </a:lnTo>
                  <a:lnTo>
                    <a:pt x="6482" y="116763"/>
                  </a:lnTo>
                  <a:lnTo>
                    <a:pt x="2593" y="121765"/>
                  </a:lnTo>
                  <a:lnTo>
                    <a:pt x="0" y="129723"/>
                  </a:lnTo>
                  <a:lnTo>
                    <a:pt x="120" y="136877"/>
                  </a:lnTo>
                  <a:lnTo>
                    <a:pt x="5184" y="149757"/>
                  </a:lnTo>
                  <a:lnTo>
                    <a:pt x="45193" y="205051"/>
                  </a:lnTo>
                  <a:lnTo>
                    <a:pt x="86209" y="267489"/>
                  </a:lnTo>
                  <a:lnTo>
                    <a:pt x="102987" y="2870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192852" y="1106699"/>
            <a:ext cx="1138195" cy="332843"/>
            <a:chOff x="7192852" y="1106699"/>
            <a:chExt cx="1138195" cy="332843"/>
          </a:xfrm>
        </p:grpSpPr>
        <p:sp>
          <p:nvSpPr>
            <p:cNvPr id="103" name="Freeform 102"/>
            <p:cNvSpPr/>
            <p:nvPr/>
          </p:nvSpPr>
          <p:spPr>
            <a:xfrm>
              <a:off x="7192852" y="1181589"/>
              <a:ext cx="171277" cy="167794"/>
            </a:xfrm>
            <a:custGeom>
              <a:avLst/>
              <a:gdLst/>
              <a:ahLst/>
              <a:cxnLst/>
              <a:rect l="0" t="0" r="0" b="0"/>
              <a:pathLst>
                <a:path w="171277" h="167794">
                  <a:moveTo>
                    <a:pt x="29818" y="0"/>
                  </a:moveTo>
                  <a:lnTo>
                    <a:pt x="12959" y="57162"/>
                  </a:lnTo>
                  <a:lnTo>
                    <a:pt x="10258" y="65845"/>
                  </a:lnTo>
                  <a:lnTo>
                    <a:pt x="12187" y="82889"/>
                  </a:lnTo>
                  <a:lnTo>
                    <a:pt x="24076" y="116431"/>
                  </a:lnTo>
                  <a:lnTo>
                    <a:pt x="24141" y="123849"/>
                  </a:lnTo>
                  <a:lnTo>
                    <a:pt x="19281" y="137022"/>
                  </a:lnTo>
                  <a:lnTo>
                    <a:pt x="8493" y="146574"/>
                  </a:lnTo>
                  <a:lnTo>
                    <a:pt x="0" y="151128"/>
                  </a:lnTo>
                  <a:lnTo>
                    <a:pt x="54409" y="118780"/>
                  </a:lnTo>
                  <a:lnTo>
                    <a:pt x="107422" y="85941"/>
                  </a:lnTo>
                  <a:lnTo>
                    <a:pt x="110215" y="80408"/>
                  </a:lnTo>
                  <a:lnTo>
                    <a:pt x="110228" y="74870"/>
                  </a:lnTo>
                  <a:lnTo>
                    <a:pt x="108388" y="69329"/>
                  </a:lnTo>
                  <a:lnTo>
                    <a:pt x="104387" y="67484"/>
                  </a:lnTo>
                  <a:lnTo>
                    <a:pt x="98947" y="68104"/>
                  </a:lnTo>
                  <a:lnTo>
                    <a:pt x="92546" y="70365"/>
                  </a:lnTo>
                  <a:lnTo>
                    <a:pt x="82968" y="80275"/>
                  </a:lnTo>
                  <a:lnTo>
                    <a:pt x="69286" y="109237"/>
                  </a:lnTo>
                  <a:lnTo>
                    <a:pt x="69074" y="117204"/>
                  </a:lnTo>
                  <a:lnTo>
                    <a:pt x="73770" y="133452"/>
                  </a:lnTo>
                  <a:lnTo>
                    <a:pt x="86808" y="153776"/>
                  </a:lnTo>
                  <a:lnTo>
                    <a:pt x="99525" y="163266"/>
                  </a:lnTo>
                  <a:lnTo>
                    <a:pt x="106800" y="167092"/>
                  </a:lnTo>
                  <a:lnTo>
                    <a:pt x="114424" y="167793"/>
                  </a:lnTo>
                  <a:lnTo>
                    <a:pt x="130291" y="163640"/>
                  </a:lnTo>
                  <a:lnTo>
                    <a:pt x="171276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356632" y="1106699"/>
              <a:ext cx="82386" cy="218522"/>
            </a:xfrm>
            <a:custGeom>
              <a:avLst/>
              <a:gdLst/>
              <a:ahLst/>
              <a:cxnLst/>
              <a:rect l="0" t="0" r="0" b="0"/>
              <a:pathLst>
                <a:path w="82386" h="218522">
                  <a:moveTo>
                    <a:pt x="40780" y="0"/>
                  </a:moveTo>
                  <a:lnTo>
                    <a:pt x="23921" y="57162"/>
                  </a:lnTo>
                  <a:lnTo>
                    <a:pt x="5447" y="112996"/>
                  </a:lnTo>
                  <a:lnTo>
                    <a:pt x="0" y="176142"/>
                  </a:lnTo>
                  <a:lnTo>
                    <a:pt x="4472" y="194164"/>
                  </a:lnTo>
                  <a:lnTo>
                    <a:pt x="8254" y="201559"/>
                  </a:lnTo>
                  <a:lnTo>
                    <a:pt x="19852" y="212240"/>
                  </a:lnTo>
                  <a:lnTo>
                    <a:pt x="26828" y="216383"/>
                  </a:lnTo>
                  <a:lnTo>
                    <a:pt x="41976" y="218521"/>
                  </a:lnTo>
                  <a:lnTo>
                    <a:pt x="49898" y="217796"/>
                  </a:lnTo>
                  <a:lnTo>
                    <a:pt x="63631" y="212061"/>
                  </a:lnTo>
                  <a:lnTo>
                    <a:pt x="82385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472301" y="1248157"/>
              <a:ext cx="91533" cy="76953"/>
            </a:xfrm>
            <a:custGeom>
              <a:avLst/>
              <a:gdLst/>
              <a:ahLst/>
              <a:cxnLst/>
              <a:rect l="0" t="0" r="0" b="0"/>
              <a:pathLst>
                <a:path w="91533" h="76953">
                  <a:moveTo>
                    <a:pt x="0" y="0"/>
                  </a:moveTo>
                  <a:lnTo>
                    <a:pt x="8475" y="55848"/>
                  </a:lnTo>
                  <a:lnTo>
                    <a:pt x="12396" y="73823"/>
                  </a:lnTo>
                  <a:lnTo>
                    <a:pt x="16585" y="76952"/>
                  </a:lnTo>
                  <a:lnTo>
                    <a:pt x="22152" y="76265"/>
                  </a:lnTo>
                  <a:lnTo>
                    <a:pt x="34808" y="68104"/>
                  </a:lnTo>
                  <a:lnTo>
                    <a:pt x="51406" y="47916"/>
                  </a:lnTo>
                  <a:lnTo>
                    <a:pt x="73224" y="12474"/>
                  </a:lnTo>
                  <a:lnTo>
                    <a:pt x="81238" y="5544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630401" y="1298084"/>
              <a:ext cx="83212" cy="8322"/>
            </a:xfrm>
            <a:custGeom>
              <a:avLst/>
              <a:gdLst/>
              <a:ahLst/>
              <a:cxnLst/>
              <a:rect l="0" t="0" r="0" b="0"/>
              <a:pathLst>
                <a:path w="83212" h="8322">
                  <a:moveTo>
                    <a:pt x="0" y="0"/>
                  </a:moveTo>
                  <a:lnTo>
                    <a:pt x="33741" y="2465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746896" y="1268703"/>
              <a:ext cx="33285" cy="96563"/>
            </a:xfrm>
            <a:custGeom>
              <a:avLst/>
              <a:gdLst/>
              <a:ahLst/>
              <a:cxnLst/>
              <a:rect l="0" t="0" r="0" b="0"/>
              <a:pathLst>
                <a:path w="33285" h="96563">
                  <a:moveTo>
                    <a:pt x="33284" y="4417"/>
                  </a:moveTo>
                  <a:lnTo>
                    <a:pt x="20032" y="0"/>
                  </a:lnTo>
                  <a:lnTo>
                    <a:pt x="15204" y="1472"/>
                  </a:lnTo>
                  <a:lnTo>
                    <a:pt x="11061" y="5228"/>
                  </a:lnTo>
                  <a:lnTo>
                    <a:pt x="7374" y="10505"/>
                  </a:lnTo>
                  <a:lnTo>
                    <a:pt x="5840" y="16797"/>
                  </a:lnTo>
                  <a:lnTo>
                    <a:pt x="8100" y="38904"/>
                  </a:lnTo>
                  <a:lnTo>
                    <a:pt x="19752" y="79465"/>
                  </a:lnTo>
                  <a:lnTo>
                    <a:pt x="18715" y="85884"/>
                  </a:lnTo>
                  <a:lnTo>
                    <a:pt x="15250" y="91088"/>
                  </a:lnTo>
                  <a:lnTo>
                    <a:pt x="10167" y="95482"/>
                  </a:lnTo>
                  <a:lnTo>
                    <a:pt x="6778" y="96562"/>
                  </a:lnTo>
                  <a:lnTo>
                    <a:pt x="4518" y="95433"/>
                  </a:lnTo>
                  <a:lnTo>
                    <a:pt x="0" y="87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771859" y="128976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834681" y="1189910"/>
              <a:ext cx="95279" cy="158049"/>
            </a:xfrm>
            <a:custGeom>
              <a:avLst/>
              <a:gdLst/>
              <a:ahLst/>
              <a:cxnLst/>
              <a:rect l="0" t="0" r="0" b="0"/>
              <a:pathLst>
                <a:path w="95279" h="158049">
                  <a:moveTo>
                    <a:pt x="20388" y="0"/>
                  </a:moveTo>
                  <a:lnTo>
                    <a:pt x="25182" y="27497"/>
                  </a:lnTo>
                  <a:lnTo>
                    <a:pt x="16785" y="85405"/>
                  </a:lnTo>
                  <a:lnTo>
                    <a:pt x="3637" y="145502"/>
                  </a:lnTo>
                  <a:lnTo>
                    <a:pt x="0" y="158048"/>
                  </a:lnTo>
                  <a:lnTo>
                    <a:pt x="1465" y="151297"/>
                  </a:lnTo>
                  <a:lnTo>
                    <a:pt x="11905" y="135538"/>
                  </a:lnTo>
                  <a:lnTo>
                    <a:pt x="17506" y="132889"/>
                  </a:lnTo>
                  <a:lnTo>
                    <a:pt x="31127" y="132410"/>
                  </a:lnTo>
                  <a:lnTo>
                    <a:pt x="74754" y="139627"/>
                  </a:lnTo>
                  <a:lnTo>
                    <a:pt x="9527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954922" y="13147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963243" y="13147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924636" y="1306405"/>
              <a:ext cx="138460" cy="70727"/>
            </a:xfrm>
            <a:custGeom>
              <a:avLst/>
              <a:gdLst/>
              <a:ahLst/>
              <a:cxnLst/>
              <a:rect l="0" t="0" r="0" b="0"/>
              <a:pathLst>
                <a:path w="138460" h="70727">
                  <a:moveTo>
                    <a:pt x="30286" y="8321"/>
                  </a:moveTo>
                  <a:lnTo>
                    <a:pt x="7122" y="31484"/>
                  </a:lnTo>
                  <a:lnTo>
                    <a:pt x="1500" y="46969"/>
                  </a:lnTo>
                  <a:lnTo>
                    <a:pt x="0" y="56275"/>
                  </a:lnTo>
                  <a:lnTo>
                    <a:pt x="2700" y="62480"/>
                  </a:lnTo>
                  <a:lnTo>
                    <a:pt x="8197" y="66616"/>
                  </a:lnTo>
                  <a:lnTo>
                    <a:pt x="15560" y="69374"/>
                  </a:lnTo>
                  <a:lnTo>
                    <a:pt x="23242" y="69363"/>
                  </a:lnTo>
                  <a:lnTo>
                    <a:pt x="39175" y="64420"/>
                  </a:lnTo>
                  <a:lnTo>
                    <a:pt x="59321" y="51241"/>
                  </a:lnTo>
                  <a:lnTo>
                    <a:pt x="65360" y="49878"/>
                  </a:lnTo>
                  <a:lnTo>
                    <a:pt x="71236" y="50819"/>
                  </a:lnTo>
                  <a:lnTo>
                    <a:pt x="77002" y="53295"/>
                  </a:lnTo>
                  <a:lnTo>
                    <a:pt x="85873" y="63442"/>
                  </a:lnTo>
                  <a:lnTo>
                    <a:pt x="89534" y="70032"/>
                  </a:lnTo>
                  <a:lnTo>
                    <a:pt x="92899" y="70726"/>
                  </a:lnTo>
                  <a:lnTo>
                    <a:pt x="96067" y="67491"/>
                  </a:lnTo>
                  <a:lnTo>
                    <a:pt x="133725" y="5983"/>
                  </a:lnTo>
                  <a:lnTo>
                    <a:pt x="13845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118767" y="1223194"/>
              <a:ext cx="85787" cy="183064"/>
            </a:xfrm>
            <a:custGeom>
              <a:avLst/>
              <a:gdLst/>
              <a:ahLst/>
              <a:cxnLst/>
              <a:rect l="0" t="0" r="0" b="0"/>
              <a:pathLst>
                <a:path w="85787" h="183064">
                  <a:moveTo>
                    <a:pt x="27540" y="0"/>
                  </a:moveTo>
                  <a:lnTo>
                    <a:pt x="27540" y="17670"/>
                  </a:lnTo>
                  <a:lnTo>
                    <a:pt x="5796" y="80668"/>
                  </a:lnTo>
                  <a:lnTo>
                    <a:pt x="0" y="98723"/>
                  </a:lnTo>
                  <a:lnTo>
                    <a:pt x="1784" y="104647"/>
                  </a:lnTo>
                  <a:lnTo>
                    <a:pt x="6670" y="108596"/>
                  </a:lnTo>
                  <a:lnTo>
                    <a:pt x="13627" y="111229"/>
                  </a:lnTo>
                  <a:lnTo>
                    <a:pt x="45504" y="110517"/>
                  </a:lnTo>
                  <a:lnTo>
                    <a:pt x="75393" y="100033"/>
                  </a:lnTo>
                  <a:lnTo>
                    <a:pt x="79781" y="99973"/>
                  </a:lnTo>
                  <a:lnTo>
                    <a:pt x="80859" y="102707"/>
                  </a:lnTo>
                  <a:lnTo>
                    <a:pt x="70500" y="154850"/>
                  </a:lnTo>
                  <a:lnTo>
                    <a:pt x="71897" y="162405"/>
                  </a:lnTo>
                  <a:lnTo>
                    <a:pt x="85786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262801" y="139793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236231" y="1275910"/>
              <a:ext cx="94816" cy="163632"/>
            </a:xfrm>
            <a:custGeom>
              <a:avLst/>
              <a:gdLst/>
              <a:ahLst/>
              <a:cxnLst/>
              <a:rect l="0" t="0" r="0" b="0"/>
              <a:pathLst>
                <a:path w="94816" h="163632">
                  <a:moveTo>
                    <a:pt x="59854" y="72100"/>
                  </a:moveTo>
                  <a:lnTo>
                    <a:pt x="46602" y="67683"/>
                  </a:lnTo>
                  <a:lnTo>
                    <a:pt x="20691" y="69353"/>
                  </a:lnTo>
                  <a:lnTo>
                    <a:pt x="13405" y="73042"/>
                  </a:lnTo>
                  <a:lnTo>
                    <a:pt x="2844" y="84538"/>
                  </a:lnTo>
                  <a:lnTo>
                    <a:pt x="0" y="101358"/>
                  </a:lnTo>
                  <a:lnTo>
                    <a:pt x="535" y="111021"/>
                  </a:lnTo>
                  <a:lnTo>
                    <a:pt x="3666" y="116539"/>
                  </a:lnTo>
                  <a:lnTo>
                    <a:pt x="8527" y="119292"/>
                  </a:lnTo>
                  <a:lnTo>
                    <a:pt x="14541" y="120204"/>
                  </a:lnTo>
                  <a:lnTo>
                    <a:pt x="20400" y="118962"/>
                  </a:lnTo>
                  <a:lnTo>
                    <a:pt x="37480" y="108380"/>
                  </a:lnTo>
                  <a:lnTo>
                    <a:pt x="48677" y="98703"/>
                  </a:lnTo>
                  <a:lnTo>
                    <a:pt x="82036" y="36125"/>
                  </a:lnTo>
                  <a:lnTo>
                    <a:pt x="94815" y="0"/>
                  </a:lnTo>
                  <a:lnTo>
                    <a:pt x="87677" y="18172"/>
                  </a:lnTo>
                  <a:lnTo>
                    <a:pt x="71881" y="80020"/>
                  </a:lnTo>
                  <a:lnTo>
                    <a:pt x="68501" y="141650"/>
                  </a:lnTo>
                  <a:lnTo>
                    <a:pt x="68175" y="163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029811" y="1298084"/>
              <a:ext cx="66570" cy="42751"/>
            </a:xfrm>
            <a:custGeom>
              <a:avLst/>
              <a:gdLst/>
              <a:ahLst/>
              <a:cxnLst/>
              <a:rect l="0" t="0" r="0" b="0"/>
              <a:pathLst>
                <a:path w="66570" h="42751">
                  <a:moveTo>
                    <a:pt x="0" y="0"/>
                  </a:moveTo>
                  <a:lnTo>
                    <a:pt x="4418" y="13252"/>
                  </a:lnTo>
                  <a:lnTo>
                    <a:pt x="2756" y="42750"/>
                  </a:lnTo>
                  <a:lnTo>
                    <a:pt x="3686" y="42368"/>
                  </a:lnTo>
                  <a:lnTo>
                    <a:pt x="5232" y="39340"/>
                  </a:lnTo>
                  <a:lnTo>
                    <a:pt x="14345" y="33510"/>
                  </a:lnTo>
                  <a:lnTo>
                    <a:pt x="6656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550217" y="1156626"/>
            <a:ext cx="1802936" cy="959806"/>
            <a:chOff x="4550217" y="1156626"/>
            <a:chExt cx="1802936" cy="959806"/>
          </a:xfrm>
        </p:grpSpPr>
        <p:sp>
          <p:nvSpPr>
            <p:cNvPr id="118" name="Freeform 117"/>
            <p:cNvSpPr/>
            <p:nvPr/>
          </p:nvSpPr>
          <p:spPr>
            <a:xfrm>
              <a:off x="4593218" y="1556036"/>
              <a:ext cx="324522" cy="158101"/>
            </a:xfrm>
            <a:custGeom>
              <a:avLst/>
              <a:gdLst/>
              <a:ahLst/>
              <a:cxnLst/>
              <a:rect l="0" t="0" r="0" b="0"/>
              <a:pathLst>
                <a:path w="324522" h="158101">
                  <a:moveTo>
                    <a:pt x="0" y="158100"/>
                  </a:moveTo>
                  <a:lnTo>
                    <a:pt x="20854" y="145738"/>
                  </a:lnTo>
                  <a:lnTo>
                    <a:pt x="54697" y="130969"/>
                  </a:lnTo>
                  <a:lnTo>
                    <a:pt x="103597" y="106039"/>
                  </a:lnTo>
                  <a:lnTo>
                    <a:pt x="166154" y="83410"/>
                  </a:lnTo>
                  <a:lnTo>
                    <a:pt x="224653" y="56642"/>
                  </a:lnTo>
                  <a:lnTo>
                    <a:pt x="282915" y="36126"/>
                  </a:lnTo>
                  <a:lnTo>
                    <a:pt x="299558" y="30541"/>
                  </a:lnTo>
                  <a:lnTo>
                    <a:pt x="311269" y="20046"/>
                  </a:lnTo>
                  <a:lnTo>
                    <a:pt x="3245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550217" y="1572678"/>
              <a:ext cx="184461" cy="165305"/>
            </a:xfrm>
            <a:custGeom>
              <a:avLst/>
              <a:gdLst/>
              <a:ahLst/>
              <a:cxnLst/>
              <a:rect l="0" t="0" r="0" b="0"/>
              <a:pathLst>
                <a:path w="184461" h="165305">
                  <a:moveTo>
                    <a:pt x="92928" y="0"/>
                  </a:moveTo>
                  <a:lnTo>
                    <a:pt x="30205" y="59977"/>
                  </a:lnTo>
                  <a:lnTo>
                    <a:pt x="3107" y="108326"/>
                  </a:lnTo>
                  <a:lnTo>
                    <a:pt x="0" y="124883"/>
                  </a:lnTo>
                  <a:lnTo>
                    <a:pt x="465" y="133182"/>
                  </a:lnTo>
                  <a:lnTo>
                    <a:pt x="8379" y="147333"/>
                  </a:lnTo>
                  <a:lnTo>
                    <a:pt x="14372" y="153696"/>
                  </a:lnTo>
                  <a:lnTo>
                    <a:pt x="30894" y="160765"/>
                  </a:lnTo>
                  <a:lnTo>
                    <a:pt x="76051" y="165304"/>
                  </a:lnTo>
                  <a:lnTo>
                    <a:pt x="130017" y="157222"/>
                  </a:lnTo>
                  <a:lnTo>
                    <a:pt x="18446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050876" y="1266220"/>
              <a:ext cx="183064" cy="156680"/>
            </a:xfrm>
            <a:custGeom>
              <a:avLst/>
              <a:gdLst/>
              <a:ahLst/>
              <a:cxnLst/>
              <a:rect l="0" t="0" r="0" b="0"/>
              <a:pathLst>
                <a:path w="183064" h="156680">
                  <a:moveTo>
                    <a:pt x="0" y="6900"/>
                  </a:moveTo>
                  <a:lnTo>
                    <a:pt x="0" y="70316"/>
                  </a:lnTo>
                  <a:lnTo>
                    <a:pt x="0" y="133161"/>
                  </a:lnTo>
                  <a:lnTo>
                    <a:pt x="1849" y="136378"/>
                  </a:lnTo>
                  <a:lnTo>
                    <a:pt x="4931" y="133899"/>
                  </a:lnTo>
                  <a:lnTo>
                    <a:pt x="12362" y="118818"/>
                  </a:lnTo>
                  <a:lnTo>
                    <a:pt x="31303" y="57205"/>
                  </a:lnTo>
                  <a:lnTo>
                    <a:pt x="55944" y="8229"/>
                  </a:lnTo>
                  <a:lnTo>
                    <a:pt x="62259" y="3163"/>
                  </a:lnTo>
                  <a:lnTo>
                    <a:pt x="69243" y="711"/>
                  </a:lnTo>
                  <a:lnTo>
                    <a:pt x="76673" y="0"/>
                  </a:lnTo>
                  <a:lnTo>
                    <a:pt x="82550" y="4149"/>
                  </a:lnTo>
                  <a:lnTo>
                    <a:pt x="91547" y="21087"/>
                  </a:lnTo>
                  <a:lnTo>
                    <a:pt x="98759" y="73876"/>
                  </a:lnTo>
                  <a:lnTo>
                    <a:pt x="99124" y="84835"/>
                  </a:lnTo>
                  <a:lnTo>
                    <a:pt x="101216" y="90292"/>
                  </a:lnTo>
                  <a:lnTo>
                    <a:pt x="104460" y="92081"/>
                  </a:lnTo>
                  <a:lnTo>
                    <a:pt x="108471" y="91424"/>
                  </a:lnTo>
                  <a:lnTo>
                    <a:pt x="151055" y="64575"/>
                  </a:lnTo>
                  <a:lnTo>
                    <a:pt x="166988" y="64277"/>
                  </a:lnTo>
                  <a:lnTo>
                    <a:pt x="172346" y="69190"/>
                  </a:lnTo>
                  <a:lnTo>
                    <a:pt x="178300" y="86976"/>
                  </a:lnTo>
                  <a:lnTo>
                    <a:pt x="182436" y="135424"/>
                  </a:lnTo>
                  <a:lnTo>
                    <a:pt x="183063" y="1566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305188" y="1306405"/>
              <a:ext cx="336484" cy="124816"/>
            </a:xfrm>
            <a:custGeom>
              <a:avLst/>
              <a:gdLst/>
              <a:ahLst/>
              <a:cxnLst/>
              <a:rect l="0" t="0" r="0" b="0"/>
              <a:pathLst>
                <a:path w="336484" h="124816">
                  <a:moveTo>
                    <a:pt x="11962" y="0"/>
                  </a:moveTo>
                  <a:lnTo>
                    <a:pt x="3487" y="56772"/>
                  </a:lnTo>
                  <a:lnTo>
                    <a:pt x="0" y="88218"/>
                  </a:lnTo>
                  <a:lnTo>
                    <a:pt x="5413" y="106701"/>
                  </a:lnTo>
                  <a:lnTo>
                    <a:pt x="16448" y="119230"/>
                  </a:lnTo>
                  <a:lnTo>
                    <a:pt x="23274" y="123865"/>
                  </a:lnTo>
                  <a:lnTo>
                    <a:pt x="30598" y="124182"/>
                  </a:lnTo>
                  <a:lnTo>
                    <a:pt x="46132" y="117137"/>
                  </a:lnTo>
                  <a:lnTo>
                    <a:pt x="57351" y="104761"/>
                  </a:lnTo>
                  <a:lnTo>
                    <a:pt x="72086" y="74215"/>
                  </a:lnTo>
                  <a:lnTo>
                    <a:pt x="73201" y="57947"/>
                  </a:lnTo>
                  <a:lnTo>
                    <a:pt x="66383" y="24904"/>
                  </a:lnTo>
                  <a:lnTo>
                    <a:pt x="68583" y="21225"/>
                  </a:lnTo>
                  <a:lnTo>
                    <a:pt x="73748" y="20622"/>
                  </a:lnTo>
                  <a:lnTo>
                    <a:pt x="117999" y="31959"/>
                  </a:lnTo>
                  <a:lnTo>
                    <a:pt x="135828" y="40708"/>
                  </a:lnTo>
                  <a:lnTo>
                    <a:pt x="148066" y="53225"/>
                  </a:lnTo>
                  <a:lnTo>
                    <a:pt x="152625" y="60447"/>
                  </a:lnTo>
                  <a:lnTo>
                    <a:pt x="155224" y="75867"/>
                  </a:lnTo>
                  <a:lnTo>
                    <a:pt x="154622" y="83862"/>
                  </a:lnTo>
                  <a:lnTo>
                    <a:pt x="155146" y="85494"/>
                  </a:lnTo>
                  <a:lnTo>
                    <a:pt x="169524" y="60956"/>
                  </a:lnTo>
                  <a:lnTo>
                    <a:pt x="189010" y="48777"/>
                  </a:lnTo>
                  <a:lnTo>
                    <a:pt x="245086" y="26907"/>
                  </a:lnTo>
                  <a:lnTo>
                    <a:pt x="261653" y="17814"/>
                  </a:lnTo>
                  <a:lnTo>
                    <a:pt x="265332" y="12800"/>
                  </a:lnTo>
                  <a:lnTo>
                    <a:pt x="265934" y="7609"/>
                  </a:lnTo>
                  <a:lnTo>
                    <a:pt x="264487" y="2299"/>
                  </a:lnTo>
                  <a:lnTo>
                    <a:pt x="261673" y="2457"/>
                  </a:lnTo>
                  <a:lnTo>
                    <a:pt x="253616" y="12495"/>
                  </a:lnTo>
                  <a:lnTo>
                    <a:pt x="247518" y="38938"/>
                  </a:lnTo>
                  <a:lnTo>
                    <a:pt x="250129" y="70195"/>
                  </a:lnTo>
                  <a:lnTo>
                    <a:pt x="259272" y="86979"/>
                  </a:lnTo>
                  <a:lnTo>
                    <a:pt x="273506" y="100603"/>
                  </a:lnTo>
                  <a:lnTo>
                    <a:pt x="301386" y="116819"/>
                  </a:lnTo>
                  <a:lnTo>
                    <a:pt x="33648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812807" y="1173268"/>
              <a:ext cx="95138" cy="202206"/>
            </a:xfrm>
            <a:custGeom>
              <a:avLst/>
              <a:gdLst/>
              <a:ahLst/>
              <a:cxnLst/>
              <a:rect l="0" t="0" r="0" b="0"/>
              <a:pathLst>
                <a:path w="95138" h="202206">
                  <a:moveTo>
                    <a:pt x="45211" y="0"/>
                  </a:moveTo>
                  <a:lnTo>
                    <a:pt x="45211" y="59579"/>
                  </a:lnTo>
                  <a:lnTo>
                    <a:pt x="45211" y="112985"/>
                  </a:lnTo>
                  <a:lnTo>
                    <a:pt x="38568" y="173877"/>
                  </a:lnTo>
                  <a:lnTo>
                    <a:pt x="33630" y="195623"/>
                  </a:lnTo>
                  <a:lnTo>
                    <a:pt x="29169" y="200682"/>
                  </a:lnTo>
                  <a:lnTo>
                    <a:pt x="23421" y="202205"/>
                  </a:lnTo>
                  <a:lnTo>
                    <a:pt x="16816" y="201372"/>
                  </a:lnTo>
                  <a:lnTo>
                    <a:pt x="12413" y="197118"/>
                  </a:lnTo>
                  <a:lnTo>
                    <a:pt x="348" y="157942"/>
                  </a:lnTo>
                  <a:lnTo>
                    <a:pt x="0" y="141387"/>
                  </a:lnTo>
                  <a:lnTo>
                    <a:pt x="1202" y="133090"/>
                  </a:lnTo>
                  <a:lnTo>
                    <a:pt x="5701" y="127558"/>
                  </a:lnTo>
                  <a:lnTo>
                    <a:pt x="64361" y="105625"/>
                  </a:lnTo>
                  <a:lnTo>
                    <a:pt x="9513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953766" y="1156626"/>
              <a:ext cx="112279" cy="264668"/>
            </a:xfrm>
            <a:custGeom>
              <a:avLst/>
              <a:gdLst/>
              <a:ahLst/>
              <a:cxnLst/>
              <a:rect l="0" t="0" r="0" b="0"/>
              <a:pathLst>
                <a:path w="112279" h="264668">
                  <a:moveTo>
                    <a:pt x="4104" y="0"/>
                  </a:moveTo>
                  <a:lnTo>
                    <a:pt x="9823" y="57697"/>
                  </a:lnTo>
                  <a:lnTo>
                    <a:pt x="9446" y="104229"/>
                  </a:lnTo>
                  <a:lnTo>
                    <a:pt x="3883" y="161621"/>
                  </a:lnTo>
                  <a:lnTo>
                    <a:pt x="0" y="184936"/>
                  </a:lnTo>
                  <a:lnTo>
                    <a:pt x="2293" y="192633"/>
                  </a:lnTo>
                  <a:lnTo>
                    <a:pt x="7520" y="197764"/>
                  </a:lnTo>
                  <a:lnTo>
                    <a:pt x="58134" y="223424"/>
                  </a:lnTo>
                  <a:lnTo>
                    <a:pt x="67566" y="236135"/>
                  </a:lnTo>
                  <a:lnTo>
                    <a:pt x="85571" y="262477"/>
                  </a:lnTo>
                  <a:lnTo>
                    <a:pt x="90775" y="264667"/>
                  </a:lnTo>
                  <a:lnTo>
                    <a:pt x="96094" y="264278"/>
                  </a:lnTo>
                  <a:lnTo>
                    <a:pt x="112278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083419" y="1323047"/>
              <a:ext cx="198973" cy="133137"/>
            </a:xfrm>
            <a:custGeom>
              <a:avLst/>
              <a:gdLst/>
              <a:ahLst/>
              <a:cxnLst/>
              <a:rect l="0" t="0" r="0" b="0"/>
              <a:pathLst>
                <a:path w="198973" h="133137">
                  <a:moveTo>
                    <a:pt x="40873" y="0"/>
                  </a:moveTo>
                  <a:lnTo>
                    <a:pt x="1753" y="39120"/>
                  </a:lnTo>
                  <a:lnTo>
                    <a:pt x="0" y="44571"/>
                  </a:lnTo>
                  <a:lnTo>
                    <a:pt x="680" y="50054"/>
                  </a:lnTo>
                  <a:lnTo>
                    <a:pt x="2983" y="55559"/>
                  </a:lnTo>
                  <a:lnTo>
                    <a:pt x="8217" y="57379"/>
                  </a:lnTo>
                  <a:lnTo>
                    <a:pt x="23893" y="54471"/>
                  </a:lnTo>
                  <a:lnTo>
                    <a:pt x="49094" y="42438"/>
                  </a:lnTo>
                  <a:lnTo>
                    <a:pt x="57448" y="41236"/>
                  </a:lnTo>
                  <a:lnTo>
                    <a:pt x="74127" y="44831"/>
                  </a:lnTo>
                  <a:lnTo>
                    <a:pt x="80609" y="49303"/>
                  </a:lnTo>
                  <a:lnTo>
                    <a:pt x="112508" y="90358"/>
                  </a:lnTo>
                  <a:lnTo>
                    <a:pt x="130342" y="99639"/>
                  </a:lnTo>
                  <a:lnTo>
                    <a:pt x="189314" y="111841"/>
                  </a:lnTo>
                  <a:lnTo>
                    <a:pt x="194383" y="115242"/>
                  </a:lnTo>
                  <a:lnTo>
                    <a:pt x="196837" y="119357"/>
                  </a:lnTo>
                  <a:lnTo>
                    <a:pt x="198972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217857" y="1539394"/>
              <a:ext cx="124257" cy="279064"/>
            </a:xfrm>
            <a:custGeom>
              <a:avLst/>
              <a:gdLst/>
              <a:ahLst/>
              <a:cxnLst/>
              <a:rect l="0" t="0" r="0" b="0"/>
              <a:pathLst>
                <a:path w="124257" h="279064">
                  <a:moveTo>
                    <a:pt x="16082" y="0"/>
                  </a:moveTo>
                  <a:lnTo>
                    <a:pt x="9496" y="29620"/>
                  </a:lnTo>
                  <a:lnTo>
                    <a:pt x="2271" y="82899"/>
                  </a:lnTo>
                  <a:lnTo>
                    <a:pt x="0" y="138109"/>
                  </a:lnTo>
                  <a:lnTo>
                    <a:pt x="438" y="201284"/>
                  </a:lnTo>
                  <a:lnTo>
                    <a:pt x="11032" y="248744"/>
                  </a:lnTo>
                  <a:lnTo>
                    <a:pt x="23700" y="263413"/>
                  </a:lnTo>
                  <a:lnTo>
                    <a:pt x="41657" y="274248"/>
                  </a:lnTo>
                  <a:lnTo>
                    <a:pt x="61966" y="279063"/>
                  </a:lnTo>
                  <a:lnTo>
                    <a:pt x="83319" y="273807"/>
                  </a:lnTo>
                  <a:lnTo>
                    <a:pt x="102364" y="263150"/>
                  </a:lnTo>
                  <a:lnTo>
                    <a:pt x="124256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22683" y="1722457"/>
              <a:ext cx="177531" cy="116496"/>
            </a:xfrm>
            <a:custGeom>
              <a:avLst/>
              <a:gdLst/>
              <a:ahLst/>
              <a:cxnLst/>
              <a:rect l="0" t="0" r="0" b="0"/>
              <a:pathLst>
                <a:path w="177531" h="116496">
                  <a:moveTo>
                    <a:pt x="36072" y="0"/>
                  </a:moveTo>
                  <a:lnTo>
                    <a:pt x="8611" y="29311"/>
                  </a:lnTo>
                  <a:lnTo>
                    <a:pt x="1370" y="43538"/>
                  </a:lnTo>
                  <a:lnTo>
                    <a:pt x="0" y="59106"/>
                  </a:lnTo>
                  <a:lnTo>
                    <a:pt x="930" y="67141"/>
                  </a:lnTo>
                  <a:lnTo>
                    <a:pt x="4322" y="71573"/>
                  </a:lnTo>
                  <a:lnTo>
                    <a:pt x="9359" y="73603"/>
                  </a:lnTo>
                  <a:lnTo>
                    <a:pt x="15489" y="74032"/>
                  </a:lnTo>
                  <a:lnTo>
                    <a:pt x="27232" y="69577"/>
                  </a:lnTo>
                  <a:lnTo>
                    <a:pt x="54255" y="56068"/>
                  </a:lnTo>
                  <a:lnTo>
                    <a:pt x="61138" y="56794"/>
                  </a:lnTo>
                  <a:lnTo>
                    <a:pt x="73717" y="64998"/>
                  </a:lnTo>
                  <a:lnTo>
                    <a:pt x="104950" y="102397"/>
                  </a:lnTo>
                  <a:lnTo>
                    <a:pt x="112501" y="107096"/>
                  </a:lnTo>
                  <a:lnTo>
                    <a:pt x="119384" y="108380"/>
                  </a:lnTo>
                  <a:lnTo>
                    <a:pt x="125822" y="107387"/>
                  </a:lnTo>
                  <a:lnTo>
                    <a:pt x="131964" y="104875"/>
                  </a:lnTo>
                  <a:lnTo>
                    <a:pt x="137907" y="105050"/>
                  </a:lnTo>
                  <a:lnTo>
                    <a:pt x="17753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505645" y="1747420"/>
              <a:ext cx="294127" cy="299562"/>
            </a:xfrm>
            <a:custGeom>
              <a:avLst/>
              <a:gdLst/>
              <a:ahLst/>
              <a:cxnLst/>
              <a:rect l="0" t="0" r="0" b="0"/>
              <a:pathLst>
                <a:path w="294127" h="299562">
                  <a:moveTo>
                    <a:pt x="77779" y="0"/>
                  </a:moveTo>
                  <a:lnTo>
                    <a:pt x="54615" y="27581"/>
                  </a:lnTo>
                  <a:lnTo>
                    <a:pt x="47493" y="59537"/>
                  </a:lnTo>
                  <a:lnTo>
                    <a:pt x="45086" y="111750"/>
                  </a:lnTo>
                  <a:lnTo>
                    <a:pt x="47077" y="166580"/>
                  </a:lnTo>
                  <a:lnTo>
                    <a:pt x="56853" y="223422"/>
                  </a:lnTo>
                  <a:lnTo>
                    <a:pt x="49112" y="273152"/>
                  </a:lnTo>
                  <a:lnTo>
                    <a:pt x="37028" y="294713"/>
                  </a:lnTo>
                  <a:lnTo>
                    <a:pt x="30271" y="298177"/>
                  </a:lnTo>
                  <a:lnTo>
                    <a:pt x="12901" y="299561"/>
                  </a:lnTo>
                  <a:lnTo>
                    <a:pt x="6790" y="295861"/>
                  </a:lnTo>
                  <a:lnTo>
                    <a:pt x="2716" y="289697"/>
                  </a:lnTo>
                  <a:lnTo>
                    <a:pt x="0" y="281889"/>
                  </a:lnTo>
                  <a:lnTo>
                    <a:pt x="595" y="248814"/>
                  </a:lnTo>
                  <a:lnTo>
                    <a:pt x="14269" y="192043"/>
                  </a:lnTo>
                  <a:lnTo>
                    <a:pt x="26807" y="171034"/>
                  </a:lnTo>
                  <a:lnTo>
                    <a:pt x="81507" y="112828"/>
                  </a:lnTo>
                  <a:lnTo>
                    <a:pt x="119875" y="78824"/>
                  </a:lnTo>
                  <a:lnTo>
                    <a:pt x="126183" y="78437"/>
                  </a:lnTo>
                  <a:lnTo>
                    <a:pt x="131313" y="81877"/>
                  </a:lnTo>
                  <a:lnTo>
                    <a:pt x="135658" y="87869"/>
                  </a:lnTo>
                  <a:lnTo>
                    <a:pt x="140485" y="104389"/>
                  </a:lnTo>
                  <a:lnTo>
                    <a:pt x="148001" y="140710"/>
                  </a:lnTo>
                  <a:lnTo>
                    <a:pt x="153255" y="147432"/>
                  </a:lnTo>
                  <a:lnTo>
                    <a:pt x="168955" y="157365"/>
                  </a:lnTo>
                  <a:lnTo>
                    <a:pt x="178319" y="158535"/>
                  </a:lnTo>
                  <a:lnTo>
                    <a:pt x="198585" y="154903"/>
                  </a:lnTo>
                  <a:lnTo>
                    <a:pt x="235086" y="140279"/>
                  </a:lnTo>
                  <a:lnTo>
                    <a:pt x="252169" y="140317"/>
                  </a:lnTo>
                  <a:lnTo>
                    <a:pt x="258758" y="143471"/>
                  </a:lnTo>
                  <a:lnTo>
                    <a:pt x="268544" y="154372"/>
                  </a:lnTo>
                  <a:lnTo>
                    <a:pt x="273373" y="156539"/>
                  </a:lnTo>
                  <a:lnTo>
                    <a:pt x="278441" y="156135"/>
                  </a:lnTo>
                  <a:lnTo>
                    <a:pt x="294126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806425" y="1826213"/>
              <a:ext cx="109841" cy="125605"/>
            </a:xfrm>
            <a:custGeom>
              <a:avLst/>
              <a:gdLst/>
              <a:ahLst/>
              <a:cxnLst/>
              <a:rect l="0" t="0" r="0" b="0"/>
              <a:pathLst>
                <a:path w="109841" h="125605">
                  <a:moveTo>
                    <a:pt x="59914" y="4418"/>
                  </a:moveTo>
                  <a:lnTo>
                    <a:pt x="46662" y="0"/>
                  </a:lnTo>
                  <a:lnTo>
                    <a:pt x="40909" y="548"/>
                  </a:lnTo>
                  <a:lnTo>
                    <a:pt x="29586" y="6088"/>
                  </a:lnTo>
                  <a:lnTo>
                    <a:pt x="12816" y="24020"/>
                  </a:lnTo>
                  <a:lnTo>
                    <a:pt x="553" y="46900"/>
                  </a:lnTo>
                  <a:lnTo>
                    <a:pt x="0" y="54004"/>
                  </a:lnTo>
                  <a:lnTo>
                    <a:pt x="4316" y="66829"/>
                  </a:lnTo>
                  <a:lnTo>
                    <a:pt x="9904" y="70988"/>
                  </a:lnTo>
                  <a:lnTo>
                    <a:pt x="25977" y="75610"/>
                  </a:lnTo>
                  <a:lnTo>
                    <a:pt x="58861" y="74707"/>
                  </a:lnTo>
                  <a:lnTo>
                    <a:pt x="72082" y="80653"/>
                  </a:lnTo>
                  <a:lnTo>
                    <a:pt x="81656" y="91925"/>
                  </a:lnTo>
                  <a:lnTo>
                    <a:pt x="85503" y="98813"/>
                  </a:lnTo>
                  <a:lnTo>
                    <a:pt x="87313" y="113864"/>
                  </a:lnTo>
                  <a:lnTo>
                    <a:pt x="86501" y="121761"/>
                  </a:lnTo>
                  <a:lnTo>
                    <a:pt x="87809" y="125176"/>
                  </a:lnTo>
                  <a:lnTo>
                    <a:pt x="90530" y="125604"/>
                  </a:lnTo>
                  <a:lnTo>
                    <a:pt x="94193" y="124040"/>
                  </a:lnTo>
                  <a:lnTo>
                    <a:pt x="100729" y="117371"/>
                  </a:lnTo>
                  <a:lnTo>
                    <a:pt x="109840" y="1042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836991" y="1830631"/>
              <a:ext cx="270659" cy="285801"/>
            </a:xfrm>
            <a:custGeom>
              <a:avLst/>
              <a:gdLst/>
              <a:ahLst/>
              <a:cxnLst/>
              <a:rect l="0" t="0" r="0" b="0"/>
              <a:pathLst>
                <a:path w="270659" h="285801">
                  <a:moveTo>
                    <a:pt x="154164" y="0"/>
                  </a:moveTo>
                  <a:lnTo>
                    <a:pt x="139971" y="61566"/>
                  </a:lnTo>
                  <a:lnTo>
                    <a:pt x="120861" y="124523"/>
                  </a:lnTo>
                  <a:lnTo>
                    <a:pt x="104236" y="179647"/>
                  </a:lnTo>
                  <a:lnTo>
                    <a:pt x="88725" y="226767"/>
                  </a:lnTo>
                  <a:lnTo>
                    <a:pt x="73240" y="256108"/>
                  </a:lnTo>
                  <a:lnTo>
                    <a:pt x="59951" y="268844"/>
                  </a:lnTo>
                  <a:lnTo>
                    <a:pt x="28818" y="284553"/>
                  </a:lnTo>
                  <a:lnTo>
                    <a:pt x="12471" y="285800"/>
                  </a:lnTo>
                  <a:lnTo>
                    <a:pt x="4228" y="284839"/>
                  </a:lnTo>
                  <a:lnTo>
                    <a:pt x="582" y="281424"/>
                  </a:lnTo>
                  <a:lnTo>
                    <a:pt x="0" y="276374"/>
                  </a:lnTo>
                  <a:lnTo>
                    <a:pt x="5210" y="262441"/>
                  </a:lnTo>
                  <a:lnTo>
                    <a:pt x="34456" y="221538"/>
                  </a:lnTo>
                  <a:lnTo>
                    <a:pt x="64566" y="197409"/>
                  </a:lnTo>
                  <a:lnTo>
                    <a:pt x="120197" y="163689"/>
                  </a:lnTo>
                  <a:lnTo>
                    <a:pt x="183004" y="119270"/>
                  </a:lnTo>
                  <a:lnTo>
                    <a:pt x="224976" y="81566"/>
                  </a:lnTo>
                  <a:lnTo>
                    <a:pt x="225411" y="76567"/>
                  </a:lnTo>
                  <a:lnTo>
                    <a:pt x="222002" y="73234"/>
                  </a:lnTo>
                  <a:lnTo>
                    <a:pt x="216031" y="71012"/>
                  </a:lnTo>
                  <a:lnTo>
                    <a:pt x="210202" y="71380"/>
                  </a:lnTo>
                  <a:lnTo>
                    <a:pt x="198794" y="76719"/>
                  </a:lnTo>
                  <a:lnTo>
                    <a:pt x="181975" y="94539"/>
                  </a:lnTo>
                  <a:lnTo>
                    <a:pt x="179176" y="102782"/>
                  </a:lnTo>
                  <a:lnTo>
                    <a:pt x="178533" y="121803"/>
                  </a:lnTo>
                  <a:lnTo>
                    <a:pt x="181504" y="130204"/>
                  </a:lnTo>
                  <a:lnTo>
                    <a:pt x="192203" y="144469"/>
                  </a:lnTo>
                  <a:lnTo>
                    <a:pt x="208669" y="152041"/>
                  </a:lnTo>
                  <a:lnTo>
                    <a:pt x="228314" y="154483"/>
                  </a:lnTo>
                  <a:lnTo>
                    <a:pt x="270658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40786" y="1669229"/>
              <a:ext cx="112367" cy="227971"/>
            </a:xfrm>
            <a:custGeom>
              <a:avLst/>
              <a:gdLst/>
              <a:ahLst/>
              <a:cxnLst/>
              <a:rect l="0" t="0" r="0" b="0"/>
              <a:pathLst>
                <a:path w="112367" h="227971">
                  <a:moveTo>
                    <a:pt x="0" y="28265"/>
                  </a:moveTo>
                  <a:lnTo>
                    <a:pt x="14211" y="15903"/>
                  </a:lnTo>
                  <a:lnTo>
                    <a:pt x="55120" y="726"/>
                  </a:lnTo>
                  <a:lnTo>
                    <a:pt x="73500" y="0"/>
                  </a:lnTo>
                  <a:lnTo>
                    <a:pt x="90914" y="3683"/>
                  </a:lnTo>
                  <a:lnTo>
                    <a:pt x="107899" y="11484"/>
                  </a:lnTo>
                  <a:lnTo>
                    <a:pt x="111689" y="18002"/>
                  </a:lnTo>
                  <a:lnTo>
                    <a:pt x="112366" y="26046"/>
                  </a:lnTo>
                  <a:lnTo>
                    <a:pt x="110969" y="35107"/>
                  </a:lnTo>
                  <a:lnTo>
                    <a:pt x="102019" y="50105"/>
                  </a:lnTo>
                  <a:lnTo>
                    <a:pt x="42176" y="112125"/>
                  </a:lnTo>
                  <a:lnTo>
                    <a:pt x="36439" y="120229"/>
                  </a:lnTo>
                  <a:lnTo>
                    <a:pt x="32529" y="139096"/>
                  </a:lnTo>
                  <a:lnTo>
                    <a:pt x="34798" y="158885"/>
                  </a:lnTo>
                  <a:lnTo>
                    <a:pt x="47396" y="185619"/>
                  </a:lnTo>
                  <a:lnTo>
                    <a:pt x="83211" y="2279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274071" y="2022015"/>
              <a:ext cx="8321" cy="16643"/>
            </a:xfrm>
            <a:custGeom>
              <a:avLst/>
              <a:gdLst/>
              <a:ahLst/>
              <a:cxnLst/>
              <a:rect l="0" t="0" r="0" b="0"/>
              <a:pathLst>
                <a:path w="8321" h="16643">
                  <a:moveTo>
                    <a:pt x="0" y="0"/>
                  </a:moveTo>
                  <a:lnTo>
                    <a:pt x="832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53930" y="2537920"/>
            <a:ext cx="839665" cy="2379820"/>
            <a:chOff x="5653930" y="2537920"/>
            <a:chExt cx="839665" cy="2379820"/>
          </a:xfrm>
        </p:grpSpPr>
        <p:sp>
          <p:nvSpPr>
            <p:cNvPr id="133" name="Freeform 132"/>
            <p:cNvSpPr/>
            <p:nvPr/>
          </p:nvSpPr>
          <p:spPr>
            <a:xfrm>
              <a:off x="5882981" y="2537920"/>
              <a:ext cx="143705" cy="559353"/>
            </a:xfrm>
            <a:custGeom>
              <a:avLst/>
              <a:gdLst/>
              <a:ahLst/>
              <a:cxnLst/>
              <a:rect l="0" t="0" r="0" b="0"/>
              <a:pathLst>
                <a:path w="143705" h="559353">
                  <a:moveTo>
                    <a:pt x="0" y="0"/>
                  </a:moveTo>
                  <a:lnTo>
                    <a:pt x="33741" y="2465"/>
                  </a:lnTo>
                  <a:lnTo>
                    <a:pt x="92302" y="25910"/>
                  </a:lnTo>
                  <a:lnTo>
                    <a:pt x="112214" y="37403"/>
                  </a:lnTo>
                  <a:lnTo>
                    <a:pt x="132896" y="59468"/>
                  </a:lnTo>
                  <a:lnTo>
                    <a:pt x="141659" y="75432"/>
                  </a:lnTo>
                  <a:lnTo>
                    <a:pt x="143704" y="94238"/>
                  </a:lnTo>
                  <a:lnTo>
                    <a:pt x="140607" y="113999"/>
                  </a:lnTo>
                  <a:lnTo>
                    <a:pt x="133067" y="132027"/>
                  </a:lnTo>
                  <a:lnTo>
                    <a:pt x="77027" y="191855"/>
                  </a:lnTo>
                  <a:lnTo>
                    <a:pt x="53122" y="224761"/>
                  </a:lnTo>
                  <a:lnTo>
                    <a:pt x="46724" y="243817"/>
                  </a:lnTo>
                  <a:lnTo>
                    <a:pt x="44805" y="263689"/>
                  </a:lnTo>
                  <a:lnTo>
                    <a:pt x="49847" y="291395"/>
                  </a:lnTo>
                  <a:lnTo>
                    <a:pt x="67648" y="328490"/>
                  </a:lnTo>
                  <a:lnTo>
                    <a:pt x="105463" y="371418"/>
                  </a:lnTo>
                  <a:lnTo>
                    <a:pt x="107291" y="372428"/>
                  </a:lnTo>
                  <a:lnTo>
                    <a:pt x="104391" y="366153"/>
                  </a:lnTo>
                  <a:lnTo>
                    <a:pt x="92362" y="351444"/>
                  </a:lnTo>
                  <a:lnTo>
                    <a:pt x="72671" y="339792"/>
                  </a:lnTo>
                  <a:lnTo>
                    <a:pt x="68787" y="340249"/>
                  </a:lnTo>
                  <a:lnTo>
                    <a:pt x="67123" y="343327"/>
                  </a:lnTo>
                  <a:lnTo>
                    <a:pt x="67740" y="354144"/>
                  </a:lnTo>
                  <a:lnTo>
                    <a:pt x="90028" y="417055"/>
                  </a:lnTo>
                  <a:lnTo>
                    <a:pt x="105202" y="476452"/>
                  </a:lnTo>
                  <a:lnTo>
                    <a:pt x="114825" y="527831"/>
                  </a:lnTo>
                  <a:lnTo>
                    <a:pt x="111583" y="556112"/>
                  </a:lnTo>
                  <a:lnTo>
                    <a:pt x="109522" y="559352"/>
                  </a:lnTo>
                  <a:lnTo>
                    <a:pt x="107223" y="558738"/>
                  </a:lnTo>
                  <a:lnTo>
                    <a:pt x="99853" y="5491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099328" y="2929009"/>
              <a:ext cx="223322" cy="1139985"/>
            </a:xfrm>
            <a:custGeom>
              <a:avLst/>
              <a:gdLst/>
              <a:ahLst/>
              <a:cxnLst/>
              <a:rect l="0" t="0" r="0" b="0"/>
              <a:pathLst>
                <a:path w="223322" h="1139985">
                  <a:moveTo>
                    <a:pt x="0" y="0"/>
                  </a:moveTo>
                  <a:lnTo>
                    <a:pt x="50054" y="58223"/>
                  </a:lnTo>
                  <a:lnTo>
                    <a:pt x="66607" y="79813"/>
                  </a:lnTo>
                  <a:lnTo>
                    <a:pt x="106442" y="137770"/>
                  </a:lnTo>
                  <a:lnTo>
                    <a:pt x="142326" y="198295"/>
                  </a:lnTo>
                  <a:lnTo>
                    <a:pt x="172448" y="256852"/>
                  </a:lnTo>
                  <a:lnTo>
                    <a:pt x="196478" y="317626"/>
                  </a:lnTo>
                  <a:lnTo>
                    <a:pt x="211464" y="376407"/>
                  </a:lnTo>
                  <a:lnTo>
                    <a:pt x="217848" y="434999"/>
                  </a:lnTo>
                  <a:lnTo>
                    <a:pt x="223321" y="495301"/>
                  </a:lnTo>
                  <a:lnTo>
                    <a:pt x="217759" y="546010"/>
                  </a:lnTo>
                  <a:lnTo>
                    <a:pt x="207758" y="599583"/>
                  </a:lnTo>
                  <a:lnTo>
                    <a:pt x="192462" y="654682"/>
                  </a:lnTo>
                  <a:lnTo>
                    <a:pt x="172784" y="717357"/>
                  </a:lnTo>
                  <a:lnTo>
                    <a:pt x="152166" y="771429"/>
                  </a:lnTo>
                  <a:lnTo>
                    <a:pt x="130287" y="827550"/>
                  </a:lnTo>
                  <a:lnTo>
                    <a:pt x="108159" y="888630"/>
                  </a:lnTo>
                  <a:lnTo>
                    <a:pt x="90399" y="945486"/>
                  </a:lnTo>
                  <a:lnTo>
                    <a:pt x="72640" y="1008537"/>
                  </a:lnTo>
                  <a:lnTo>
                    <a:pt x="54424" y="1064050"/>
                  </a:lnTo>
                  <a:lnTo>
                    <a:pt x="44603" y="1125342"/>
                  </a:lnTo>
                  <a:lnTo>
                    <a:pt x="41606" y="11399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077129" y="3852645"/>
              <a:ext cx="221906" cy="210218"/>
            </a:xfrm>
            <a:custGeom>
              <a:avLst/>
              <a:gdLst/>
              <a:ahLst/>
              <a:cxnLst/>
              <a:rect l="0" t="0" r="0" b="0"/>
              <a:pathLst>
                <a:path w="221906" h="210218">
                  <a:moveTo>
                    <a:pt x="30520" y="0"/>
                  </a:moveTo>
                  <a:lnTo>
                    <a:pt x="34937" y="13253"/>
                  </a:lnTo>
                  <a:lnTo>
                    <a:pt x="31741" y="66214"/>
                  </a:lnTo>
                  <a:lnTo>
                    <a:pt x="24038" y="121071"/>
                  </a:lnTo>
                  <a:lnTo>
                    <a:pt x="11228" y="157360"/>
                  </a:lnTo>
                  <a:lnTo>
                    <a:pt x="3455" y="175338"/>
                  </a:lnTo>
                  <a:lnTo>
                    <a:pt x="0" y="195656"/>
                  </a:lnTo>
                  <a:lnTo>
                    <a:pt x="2777" y="202553"/>
                  </a:lnTo>
                  <a:lnTo>
                    <a:pt x="8327" y="207151"/>
                  </a:lnTo>
                  <a:lnTo>
                    <a:pt x="15725" y="210217"/>
                  </a:lnTo>
                  <a:lnTo>
                    <a:pt x="33806" y="208692"/>
                  </a:lnTo>
                  <a:lnTo>
                    <a:pt x="93257" y="188977"/>
                  </a:lnTo>
                  <a:lnTo>
                    <a:pt x="152058" y="164255"/>
                  </a:lnTo>
                  <a:lnTo>
                    <a:pt x="213748" y="137535"/>
                  </a:lnTo>
                  <a:lnTo>
                    <a:pt x="22190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653930" y="4052351"/>
              <a:ext cx="179126" cy="238714"/>
            </a:xfrm>
            <a:custGeom>
              <a:avLst/>
              <a:gdLst/>
              <a:ahLst/>
              <a:cxnLst/>
              <a:rect l="0" t="0" r="0" b="0"/>
              <a:pathLst>
                <a:path w="179126" h="238714">
                  <a:moveTo>
                    <a:pt x="179125" y="0"/>
                  </a:moveTo>
                  <a:lnTo>
                    <a:pt x="119596" y="14193"/>
                  </a:lnTo>
                  <a:lnTo>
                    <a:pt x="60601" y="32197"/>
                  </a:lnTo>
                  <a:lnTo>
                    <a:pt x="31210" y="56487"/>
                  </a:lnTo>
                  <a:lnTo>
                    <a:pt x="9353" y="87106"/>
                  </a:lnTo>
                  <a:lnTo>
                    <a:pt x="0" y="124018"/>
                  </a:lnTo>
                  <a:lnTo>
                    <a:pt x="6063" y="164232"/>
                  </a:lnTo>
                  <a:lnTo>
                    <a:pt x="19571" y="192174"/>
                  </a:lnTo>
                  <a:lnTo>
                    <a:pt x="39702" y="216581"/>
                  </a:lnTo>
                  <a:lnTo>
                    <a:pt x="63233" y="232544"/>
                  </a:lnTo>
                  <a:lnTo>
                    <a:pt x="96607" y="238713"/>
                  </a:lnTo>
                  <a:lnTo>
                    <a:pt x="131356" y="236123"/>
                  </a:lnTo>
                  <a:lnTo>
                    <a:pt x="146491" y="229451"/>
                  </a:lnTo>
                  <a:lnTo>
                    <a:pt x="162483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735541" y="4193808"/>
              <a:ext cx="263936" cy="199864"/>
            </a:xfrm>
            <a:custGeom>
              <a:avLst/>
              <a:gdLst/>
              <a:ahLst/>
              <a:cxnLst/>
              <a:rect l="0" t="0" r="0" b="0"/>
              <a:pathLst>
                <a:path w="263936" h="199864">
                  <a:moveTo>
                    <a:pt x="80872" y="0"/>
                  </a:moveTo>
                  <a:lnTo>
                    <a:pt x="60018" y="12362"/>
                  </a:lnTo>
                  <a:lnTo>
                    <a:pt x="26176" y="27131"/>
                  </a:lnTo>
                  <a:lnTo>
                    <a:pt x="14032" y="37946"/>
                  </a:lnTo>
                  <a:lnTo>
                    <a:pt x="5554" y="51998"/>
                  </a:lnTo>
                  <a:lnTo>
                    <a:pt x="0" y="84338"/>
                  </a:lnTo>
                  <a:lnTo>
                    <a:pt x="3632" y="104977"/>
                  </a:lnTo>
                  <a:lnTo>
                    <a:pt x="7189" y="114364"/>
                  </a:lnTo>
                  <a:lnTo>
                    <a:pt x="21003" y="129725"/>
                  </a:lnTo>
                  <a:lnTo>
                    <a:pt x="29865" y="136409"/>
                  </a:lnTo>
                  <a:lnTo>
                    <a:pt x="52038" y="141372"/>
                  </a:lnTo>
                  <a:lnTo>
                    <a:pt x="99523" y="137024"/>
                  </a:lnTo>
                  <a:lnTo>
                    <a:pt x="117206" y="129934"/>
                  </a:lnTo>
                  <a:lnTo>
                    <a:pt x="143625" y="110315"/>
                  </a:lnTo>
                  <a:lnTo>
                    <a:pt x="156583" y="89701"/>
                  </a:lnTo>
                  <a:lnTo>
                    <a:pt x="158284" y="74076"/>
                  </a:lnTo>
                  <a:lnTo>
                    <a:pt x="155033" y="57886"/>
                  </a:lnTo>
                  <a:lnTo>
                    <a:pt x="142807" y="34102"/>
                  </a:lnTo>
                  <a:lnTo>
                    <a:pt x="126549" y="14933"/>
                  </a:lnTo>
                  <a:lnTo>
                    <a:pt x="112268" y="3247"/>
                  </a:lnTo>
                  <a:lnTo>
                    <a:pt x="108274" y="2165"/>
                  </a:lnTo>
                  <a:lnTo>
                    <a:pt x="106537" y="4217"/>
                  </a:lnTo>
                  <a:lnTo>
                    <a:pt x="106303" y="8359"/>
                  </a:lnTo>
                  <a:lnTo>
                    <a:pt x="108920" y="12969"/>
                  </a:lnTo>
                  <a:lnTo>
                    <a:pt x="169617" y="72138"/>
                  </a:lnTo>
                  <a:lnTo>
                    <a:pt x="194899" y="115493"/>
                  </a:lnTo>
                  <a:lnTo>
                    <a:pt x="199968" y="132692"/>
                  </a:lnTo>
                  <a:lnTo>
                    <a:pt x="199139" y="149582"/>
                  </a:lnTo>
                  <a:lnTo>
                    <a:pt x="201322" y="154270"/>
                  </a:lnTo>
                  <a:lnTo>
                    <a:pt x="205551" y="156471"/>
                  </a:lnTo>
                  <a:lnTo>
                    <a:pt x="211144" y="157014"/>
                  </a:lnTo>
                  <a:lnTo>
                    <a:pt x="215797" y="160150"/>
                  </a:lnTo>
                  <a:lnTo>
                    <a:pt x="223432" y="171030"/>
                  </a:lnTo>
                  <a:lnTo>
                    <a:pt x="228512" y="197167"/>
                  </a:lnTo>
                  <a:lnTo>
                    <a:pt x="231999" y="199863"/>
                  </a:lnTo>
                  <a:lnTo>
                    <a:pt x="237096" y="197961"/>
                  </a:lnTo>
                  <a:lnTo>
                    <a:pt x="26393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015628" y="4252056"/>
              <a:ext cx="97957" cy="276998"/>
            </a:xfrm>
            <a:custGeom>
              <a:avLst/>
              <a:gdLst/>
              <a:ahLst/>
              <a:cxnLst/>
              <a:rect l="0" t="0" r="0" b="0"/>
              <a:pathLst>
                <a:path w="97957" h="276998">
                  <a:moveTo>
                    <a:pt x="75379" y="0"/>
                  </a:moveTo>
                  <a:lnTo>
                    <a:pt x="51935" y="57162"/>
                  </a:lnTo>
                  <a:lnTo>
                    <a:pt x="39622" y="95734"/>
                  </a:lnTo>
                  <a:lnTo>
                    <a:pt x="39522" y="104503"/>
                  </a:lnTo>
                  <a:lnTo>
                    <a:pt x="44341" y="119178"/>
                  </a:lnTo>
                  <a:lnTo>
                    <a:pt x="89238" y="176581"/>
                  </a:lnTo>
                  <a:lnTo>
                    <a:pt x="95407" y="193126"/>
                  </a:lnTo>
                  <a:lnTo>
                    <a:pt x="97956" y="222308"/>
                  </a:lnTo>
                  <a:lnTo>
                    <a:pt x="95275" y="240261"/>
                  </a:lnTo>
                  <a:lnTo>
                    <a:pt x="88537" y="255020"/>
                  </a:lnTo>
                  <a:lnTo>
                    <a:pt x="84151" y="261545"/>
                  </a:lnTo>
                  <a:lnTo>
                    <a:pt x="71881" y="271260"/>
                  </a:lnTo>
                  <a:lnTo>
                    <a:pt x="64726" y="275145"/>
                  </a:lnTo>
                  <a:lnTo>
                    <a:pt x="49380" y="276997"/>
                  </a:lnTo>
                  <a:lnTo>
                    <a:pt x="34238" y="273813"/>
                  </a:lnTo>
                  <a:lnTo>
                    <a:pt x="21345" y="266234"/>
                  </a:lnTo>
                  <a:lnTo>
                    <a:pt x="3690" y="247154"/>
                  </a:lnTo>
                  <a:lnTo>
                    <a:pt x="774" y="239659"/>
                  </a:lnTo>
                  <a:lnTo>
                    <a:pt x="0" y="223934"/>
                  </a:lnTo>
                  <a:lnTo>
                    <a:pt x="7669" y="207700"/>
                  </a:lnTo>
                  <a:lnTo>
                    <a:pt x="13597" y="199487"/>
                  </a:lnTo>
                  <a:lnTo>
                    <a:pt x="21247" y="194013"/>
                  </a:lnTo>
                  <a:lnTo>
                    <a:pt x="5873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116348" y="4534971"/>
              <a:ext cx="32908" cy="34233"/>
            </a:xfrm>
            <a:custGeom>
              <a:avLst/>
              <a:gdLst/>
              <a:ahLst/>
              <a:cxnLst/>
              <a:rect l="0" t="0" r="0" b="0"/>
              <a:pathLst>
                <a:path w="32908" h="34233">
                  <a:moveTo>
                    <a:pt x="32907" y="8321"/>
                  </a:moveTo>
                  <a:lnTo>
                    <a:pt x="24072" y="21573"/>
                  </a:lnTo>
                  <a:lnTo>
                    <a:pt x="12338" y="30545"/>
                  </a:lnTo>
                  <a:lnTo>
                    <a:pt x="5326" y="34232"/>
                  </a:lnTo>
                  <a:lnTo>
                    <a:pt x="1575" y="33916"/>
                  </a:lnTo>
                  <a:lnTo>
                    <a:pt x="0" y="30932"/>
                  </a:lnTo>
                  <a:lnTo>
                    <a:pt x="715" y="21144"/>
                  </a:lnTo>
                  <a:lnTo>
                    <a:pt x="794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203802" y="4443440"/>
              <a:ext cx="289793" cy="474300"/>
            </a:xfrm>
            <a:custGeom>
              <a:avLst/>
              <a:gdLst/>
              <a:ahLst/>
              <a:cxnLst/>
              <a:rect l="0" t="0" r="0" b="0"/>
              <a:pathLst>
                <a:path w="289793" h="474300">
                  <a:moveTo>
                    <a:pt x="61947" y="0"/>
                  </a:moveTo>
                  <a:lnTo>
                    <a:pt x="68534" y="29620"/>
                  </a:lnTo>
                  <a:lnTo>
                    <a:pt x="68191" y="85844"/>
                  </a:lnTo>
                  <a:lnTo>
                    <a:pt x="61332" y="105646"/>
                  </a:lnTo>
                  <a:lnTo>
                    <a:pt x="49655" y="121227"/>
                  </a:lnTo>
                  <a:lnTo>
                    <a:pt x="9938" y="161905"/>
                  </a:lnTo>
                  <a:lnTo>
                    <a:pt x="0" y="168112"/>
                  </a:lnTo>
                  <a:lnTo>
                    <a:pt x="1234" y="168473"/>
                  </a:lnTo>
                  <a:lnTo>
                    <a:pt x="62134" y="159376"/>
                  </a:lnTo>
                  <a:lnTo>
                    <a:pt x="71317" y="161725"/>
                  </a:lnTo>
                  <a:lnTo>
                    <a:pt x="78364" y="166064"/>
                  </a:lnTo>
                  <a:lnTo>
                    <a:pt x="83987" y="171730"/>
                  </a:lnTo>
                  <a:lnTo>
                    <a:pt x="86811" y="179206"/>
                  </a:lnTo>
                  <a:lnTo>
                    <a:pt x="89141" y="205548"/>
                  </a:lnTo>
                  <a:lnTo>
                    <a:pt x="95915" y="219560"/>
                  </a:lnTo>
                  <a:lnTo>
                    <a:pt x="107554" y="229486"/>
                  </a:lnTo>
                  <a:lnTo>
                    <a:pt x="122898" y="236055"/>
                  </a:lnTo>
                  <a:lnTo>
                    <a:pt x="151403" y="238828"/>
                  </a:lnTo>
                  <a:lnTo>
                    <a:pt x="169199" y="236201"/>
                  </a:lnTo>
                  <a:lnTo>
                    <a:pt x="183887" y="229486"/>
                  </a:lnTo>
                  <a:lnTo>
                    <a:pt x="190393" y="225106"/>
                  </a:lnTo>
                  <a:lnTo>
                    <a:pt x="207484" y="222705"/>
                  </a:lnTo>
                  <a:lnTo>
                    <a:pt x="264210" y="222560"/>
                  </a:lnTo>
                  <a:lnTo>
                    <a:pt x="284054" y="215719"/>
                  </a:lnTo>
                  <a:lnTo>
                    <a:pt x="288606" y="211305"/>
                  </a:lnTo>
                  <a:lnTo>
                    <a:pt x="289792" y="206514"/>
                  </a:lnTo>
                  <a:lnTo>
                    <a:pt x="288733" y="201471"/>
                  </a:lnTo>
                  <a:lnTo>
                    <a:pt x="280160" y="190936"/>
                  </a:lnTo>
                  <a:lnTo>
                    <a:pt x="267105" y="181015"/>
                  </a:lnTo>
                  <a:lnTo>
                    <a:pt x="252057" y="173523"/>
                  </a:lnTo>
                  <a:lnTo>
                    <a:pt x="233657" y="172043"/>
                  </a:lnTo>
                  <a:lnTo>
                    <a:pt x="215002" y="175391"/>
                  </a:lnTo>
                  <a:lnTo>
                    <a:pt x="200547" y="183043"/>
                  </a:lnTo>
                  <a:lnTo>
                    <a:pt x="190423" y="197539"/>
                  </a:lnTo>
                  <a:lnTo>
                    <a:pt x="183767" y="217234"/>
                  </a:lnTo>
                  <a:lnTo>
                    <a:pt x="180944" y="252462"/>
                  </a:lnTo>
                  <a:lnTo>
                    <a:pt x="190231" y="303252"/>
                  </a:lnTo>
                  <a:lnTo>
                    <a:pt x="219134" y="360392"/>
                  </a:lnTo>
                  <a:lnTo>
                    <a:pt x="246474" y="413789"/>
                  </a:lnTo>
                  <a:lnTo>
                    <a:pt x="278295" y="4742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346748" y="2454296"/>
            <a:ext cx="1271435" cy="2314129"/>
            <a:chOff x="3346748" y="2454296"/>
            <a:chExt cx="1271435" cy="2314129"/>
          </a:xfrm>
        </p:grpSpPr>
        <p:sp>
          <p:nvSpPr>
            <p:cNvPr id="142" name="Freeform 141"/>
            <p:cNvSpPr/>
            <p:nvPr/>
          </p:nvSpPr>
          <p:spPr>
            <a:xfrm>
              <a:off x="3346748" y="2454296"/>
              <a:ext cx="302824" cy="362986"/>
            </a:xfrm>
            <a:custGeom>
              <a:avLst/>
              <a:gdLst/>
              <a:ahLst/>
              <a:cxnLst/>
              <a:rect l="0" t="0" r="0" b="0"/>
              <a:pathLst>
                <a:path w="302824" h="362986">
                  <a:moveTo>
                    <a:pt x="148092" y="413"/>
                  </a:moveTo>
                  <a:lnTo>
                    <a:pt x="130423" y="413"/>
                  </a:lnTo>
                  <a:lnTo>
                    <a:pt x="114352" y="7810"/>
                  </a:lnTo>
                  <a:lnTo>
                    <a:pt x="92175" y="27568"/>
                  </a:lnTo>
                  <a:lnTo>
                    <a:pt x="51150" y="81005"/>
                  </a:lnTo>
                  <a:lnTo>
                    <a:pt x="25760" y="133936"/>
                  </a:lnTo>
                  <a:lnTo>
                    <a:pt x="9735" y="189074"/>
                  </a:lnTo>
                  <a:lnTo>
                    <a:pt x="0" y="248921"/>
                  </a:lnTo>
                  <a:lnTo>
                    <a:pt x="3994" y="270810"/>
                  </a:lnTo>
                  <a:lnTo>
                    <a:pt x="21625" y="311880"/>
                  </a:lnTo>
                  <a:lnTo>
                    <a:pt x="41895" y="335757"/>
                  </a:lnTo>
                  <a:lnTo>
                    <a:pt x="69885" y="354542"/>
                  </a:lnTo>
                  <a:lnTo>
                    <a:pt x="101600" y="362985"/>
                  </a:lnTo>
                  <a:lnTo>
                    <a:pt x="138837" y="361069"/>
                  </a:lnTo>
                  <a:lnTo>
                    <a:pt x="174730" y="350228"/>
                  </a:lnTo>
                  <a:lnTo>
                    <a:pt x="199953" y="335305"/>
                  </a:lnTo>
                  <a:lnTo>
                    <a:pt x="255611" y="273542"/>
                  </a:lnTo>
                  <a:lnTo>
                    <a:pt x="287894" y="216675"/>
                  </a:lnTo>
                  <a:lnTo>
                    <a:pt x="301619" y="163530"/>
                  </a:lnTo>
                  <a:lnTo>
                    <a:pt x="302823" y="102079"/>
                  </a:lnTo>
                  <a:lnTo>
                    <a:pt x="294407" y="61663"/>
                  </a:lnTo>
                  <a:lnTo>
                    <a:pt x="280203" y="31197"/>
                  </a:lnTo>
                  <a:lnTo>
                    <a:pt x="267829" y="16869"/>
                  </a:lnTo>
                  <a:lnTo>
                    <a:pt x="250002" y="4337"/>
                  </a:lnTo>
                  <a:lnTo>
                    <a:pt x="224821" y="0"/>
                  </a:lnTo>
                  <a:lnTo>
                    <a:pt x="196062" y="3003"/>
                  </a:lnTo>
                  <a:lnTo>
                    <a:pt x="142398" y="27532"/>
                  </a:lnTo>
                  <a:lnTo>
                    <a:pt x="106487" y="503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394988" y="2454709"/>
              <a:ext cx="95950" cy="87796"/>
            </a:xfrm>
            <a:custGeom>
              <a:avLst/>
              <a:gdLst/>
              <a:ahLst/>
              <a:cxnLst/>
              <a:rect l="0" t="0" r="0" b="0"/>
              <a:pathLst>
                <a:path w="95950" h="87796">
                  <a:moveTo>
                    <a:pt x="91531" y="0"/>
                  </a:moveTo>
                  <a:lnTo>
                    <a:pt x="95949" y="13252"/>
                  </a:lnTo>
                  <a:lnTo>
                    <a:pt x="95652" y="27155"/>
                  </a:lnTo>
                  <a:lnTo>
                    <a:pt x="87928" y="58680"/>
                  </a:lnTo>
                  <a:lnTo>
                    <a:pt x="75773" y="78922"/>
                  </a:lnTo>
                  <a:lnTo>
                    <a:pt x="69007" y="83125"/>
                  </a:lnTo>
                  <a:lnTo>
                    <a:pt x="51626" y="87795"/>
                  </a:lnTo>
                  <a:lnTo>
                    <a:pt x="25467" y="86007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578051" y="2454709"/>
              <a:ext cx="108174" cy="94462"/>
            </a:xfrm>
            <a:custGeom>
              <a:avLst/>
              <a:gdLst/>
              <a:ahLst/>
              <a:cxnLst/>
              <a:rect l="0" t="0" r="0" b="0"/>
              <a:pathLst>
                <a:path w="108174" h="94462">
                  <a:moveTo>
                    <a:pt x="0" y="0"/>
                  </a:moveTo>
                  <a:lnTo>
                    <a:pt x="6586" y="29621"/>
                  </a:lnTo>
                  <a:lnTo>
                    <a:pt x="12395" y="65845"/>
                  </a:lnTo>
                  <a:lnTo>
                    <a:pt x="16585" y="72558"/>
                  </a:lnTo>
                  <a:lnTo>
                    <a:pt x="28636" y="82483"/>
                  </a:lnTo>
                  <a:lnTo>
                    <a:pt x="55432" y="93268"/>
                  </a:lnTo>
                  <a:lnTo>
                    <a:pt x="73638" y="94461"/>
                  </a:lnTo>
                  <a:lnTo>
                    <a:pt x="108173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61703" y="2612809"/>
              <a:ext cx="105215" cy="124817"/>
            </a:xfrm>
            <a:custGeom>
              <a:avLst/>
              <a:gdLst/>
              <a:ahLst/>
              <a:cxnLst/>
              <a:rect l="0" t="0" r="0" b="0"/>
              <a:pathLst>
                <a:path w="105215" h="124817">
                  <a:moveTo>
                    <a:pt x="0" y="0"/>
                  </a:moveTo>
                  <a:lnTo>
                    <a:pt x="56773" y="5719"/>
                  </a:lnTo>
                  <a:lnTo>
                    <a:pt x="78241" y="7164"/>
                  </a:lnTo>
                  <a:lnTo>
                    <a:pt x="86369" y="10324"/>
                  </a:lnTo>
                  <a:lnTo>
                    <a:pt x="97867" y="21230"/>
                  </a:lnTo>
                  <a:lnTo>
                    <a:pt x="103593" y="37789"/>
                  </a:lnTo>
                  <a:lnTo>
                    <a:pt x="105214" y="56551"/>
                  </a:lnTo>
                  <a:lnTo>
                    <a:pt x="102852" y="74136"/>
                  </a:lnTo>
                  <a:lnTo>
                    <a:pt x="83211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549065" y="2646093"/>
              <a:ext cx="20666" cy="87681"/>
            </a:xfrm>
            <a:custGeom>
              <a:avLst/>
              <a:gdLst/>
              <a:ahLst/>
              <a:cxnLst/>
              <a:rect l="0" t="0" r="0" b="0"/>
              <a:pathLst>
                <a:path w="20666" h="87681">
                  <a:moveTo>
                    <a:pt x="12344" y="0"/>
                  </a:moveTo>
                  <a:lnTo>
                    <a:pt x="0" y="50129"/>
                  </a:lnTo>
                  <a:lnTo>
                    <a:pt x="1618" y="66659"/>
                  </a:lnTo>
                  <a:lnTo>
                    <a:pt x="7885" y="80785"/>
                  </a:lnTo>
                  <a:lnTo>
                    <a:pt x="12145" y="87141"/>
                  </a:lnTo>
                  <a:lnTo>
                    <a:pt x="14985" y="87680"/>
                  </a:lnTo>
                  <a:lnTo>
                    <a:pt x="16878" y="84341"/>
                  </a:lnTo>
                  <a:lnTo>
                    <a:pt x="20665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569730" y="2616336"/>
              <a:ext cx="60217" cy="38079"/>
            </a:xfrm>
            <a:custGeom>
              <a:avLst/>
              <a:gdLst/>
              <a:ahLst/>
              <a:cxnLst/>
              <a:rect l="0" t="0" r="0" b="0"/>
              <a:pathLst>
                <a:path w="60217" h="38079">
                  <a:moveTo>
                    <a:pt x="0" y="4794"/>
                  </a:moveTo>
                  <a:lnTo>
                    <a:pt x="25648" y="0"/>
                  </a:lnTo>
                  <a:lnTo>
                    <a:pt x="41909" y="2047"/>
                  </a:lnTo>
                  <a:lnTo>
                    <a:pt x="48280" y="5737"/>
                  </a:lnTo>
                  <a:lnTo>
                    <a:pt x="57824" y="17232"/>
                  </a:lnTo>
                  <a:lnTo>
                    <a:pt x="59814" y="22332"/>
                  </a:lnTo>
                  <a:lnTo>
                    <a:pt x="60216" y="26656"/>
                  </a:lnTo>
                  <a:lnTo>
                    <a:pt x="58247" y="38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403309" y="2671057"/>
              <a:ext cx="62665" cy="124816"/>
            </a:xfrm>
            <a:custGeom>
              <a:avLst/>
              <a:gdLst/>
              <a:ahLst/>
              <a:cxnLst/>
              <a:rect l="0" t="0" r="0" b="0"/>
              <a:pathLst>
                <a:path w="62665" h="124816">
                  <a:moveTo>
                    <a:pt x="58247" y="0"/>
                  </a:moveTo>
                  <a:lnTo>
                    <a:pt x="62664" y="13252"/>
                  </a:lnTo>
                  <a:lnTo>
                    <a:pt x="59902" y="27154"/>
                  </a:lnTo>
                  <a:lnTo>
                    <a:pt x="34511" y="83338"/>
                  </a:lnTo>
                  <a:lnTo>
                    <a:pt x="14487" y="113746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528125" y="2562883"/>
              <a:ext cx="432385" cy="675778"/>
            </a:xfrm>
            <a:custGeom>
              <a:avLst/>
              <a:gdLst/>
              <a:ahLst/>
              <a:cxnLst/>
              <a:rect l="0" t="0" r="0" b="0"/>
              <a:pathLst>
                <a:path w="432385" h="675778">
                  <a:moveTo>
                    <a:pt x="0" y="0"/>
                  </a:moveTo>
                  <a:lnTo>
                    <a:pt x="38852" y="59307"/>
                  </a:lnTo>
                  <a:lnTo>
                    <a:pt x="84104" y="119022"/>
                  </a:lnTo>
                  <a:lnTo>
                    <a:pt x="124933" y="172301"/>
                  </a:lnTo>
                  <a:lnTo>
                    <a:pt x="166436" y="227486"/>
                  </a:lnTo>
                  <a:lnTo>
                    <a:pt x="211930" y="286850"/>
                  </a:lnTo>
                  <a:lnTo>
                    <a:pt x="241094" y="343781"/>
                  </a:lnTo>
                  <a:lnTo>
                    <a:pt x="269018" y="404206"/>
                  </a:lnTo>
                  <a:lnTo>
                    <a:pt x="301197" y="464750"/>
                  </a:lnTo>
                  <a:lnTo>
                    <a:pt x="332327" y="523699"/>
                  </a:lnTo>
                  <a:lnTo>
                    <a:pt x="372666" y="584162"/>
                  </a:lnTo>
                  <a:lnTo>
                    <a:pt x="405109" y="640138"/>
                  </a:lnTo>
                  <a:lnTo>
                    <a:pt x="413962" y="657104"/>
                  </a:lnTo>
                  <a:lnTo>
                    <a:pt x="427142" y="673890"/>
                  </a:lnTo>
                  <a:lnTo>
                    <a:pt x="430842" y="675777"/>
                  </a:lnTo>
                  <a:lnTo>
                    <a:pt x="432384" y="673337"/>
                  </a:lnTo>
                  <a:lnTo>
                    <a:pt x="431632" y="661689"/>
                  </a:lnTo>
                  <a:lnTo>
                    <a:pt x="413362" y="604737"/>
                  </a:lnTo>
                  <a:lnTo>
                    <a:pt x="378411" y="543097"/>
                  </a:lnTo>
                  <a:lnTo>
                    <a:pt x="366126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532362" y="2570074"/>
              <a:ext cx="162184" cy="192515"/>
            </a:xfrm>
            <a:custGeom>
              <a:avLst/>
              <a:gdLst/>
              <a:ahLst/>
              <a:cxnLst/>
              <a:rect l="0" t="0" r="0" b="0"/>
              <a:pathLst>
                <a:path w="162184" h="192515">
                  <a:moveTo>
                    <a:pt x="37368" y="59377"/>
                  </a:moveTo>
                  <a:lnTo>
                    <a:pt x="18622" y="17468"/>
                  </a:lnTo>
                  <a:lnTo>
                    <a:pt x="15625" y="16645"/>
                  </a:lnTo>
                  <a:lnTo>
                    <a:pt x="12702" y="20719"/>
                  </a:lnTo>
                  <a:lnTo>
                    <a:pt x="7914" y="38497"/>
                  </a:lnTo>
                  <a:lnTo>
                    <a:pt x="4840" y="90181"/>
                  </a:lnTo>
                  <a:lnTo>
                    <a:pt x="8650" y="132133"/>
                  </a:lnTo>
                  <a:lnTo>
                    <a:pt x="9902" y="134693"/>
                  </a:lnTo>
                  <a:lnTo>
                    <a:pt x="10736" y="132702"/>
                  </a:lnTo>
                  <a:lnTo>
                    <a:pt x="11260" y="88243"/>
                  </a:lnTo>
                  <a:lnTo>
                    <a:pt x="5211" y="34414"/>
                  </a:lnTo>
                  <a:lnTo>
                    <a:pt x="0" y="3595"/>
                  </a:lnTo>
                  <a:lnTo>
                    <a:pt x="437" y="0"/>
                  </a:lnTo>
                  <a:lnTo>
                    <a:pt x="2577" y="377"/>
                  </a:lnTo>
                  <a:lnTo>
                    <a:pt x="23472" y="22467"/>
                  </a:lnTo>
                  <a:lnTo>
                    <a:pt x="49312" y="61467"/>
                  </a:lnTo>
                  <a:lnTo>
                    <a:pt x="103951" y="120078"/>
                  </a:lnTo>
                  <a:lnTo>
                    <a:pt x="151397" y="175719"/>
                  </a:lnTo>
                  <a:lnTo>
                    <a:pt x="162183" y="1925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023889" y="3303456"/>
              <a:ext cx="512306" cy="266275"/>
            </a:xfrm>
            <a:custGeom>
              <a:avLst/>
              <a:gdLst/>
              <a:ahLst/>
              <a:cxnLst/>
              <a:rect l="0" t="0" r="0" b="0"/>
              <a:pathLst>
                <a:path w="512306" h="266275">
                  <a:moveTo>
                    <a:pt x="36783" y="0"/>
                  </a:moveTo>
                  <a:lnTo>
                    <a:pt x="20783" y="50745"/>
                  </a:lnTo>
                  <a:lnTo>
                    <a:pt x="6947" y="109054"/>
                  </a:lnTo>
                  <a:lnTo>
                    <a:pt x="0" y="150142"/>
                  </a:lnTo>
                  <a:lnTo>
                    <a:pt x="1327" y="171206"/>
                  </a:lnTo>
                  <a:lnTo>
                    <a:pt x="2976" y="175158"/>
                  </a:lnTo>
                  <a:lnTo>
                    <a:pt x="4999" y="175019"/>
                  </a:lnTo>
                  <a:lnTo>
                    <a:pt x="7272" y="172153"/>
                  </a:lnTo>
                  <a:lnTo>
                    <a:pt x="23002" y="117850"/>
                  </a:lnTo>
                  <a:lnTo>
                    <a:pt x="45846" y="59431"/>
                  </a:lnTo>
                  <a:lnTo>
                    <a:pt x="57453" y="39357"/>
                  </a:lnTo>
                  <a:lnTo>
                    <a:pt x="71857" y="27354"/>
                  </a:lnTo>
                  <a:lnTo>
                    <a:pt x="77732" y="26557"/>
                  </a:lnTo>
                  <a:lnTo>
                    <a:pt x="82574" y="28800"/>
                  </a:lnTo>
                  <a:lnTo>
                    <a:pt x="86726" y="33068"/>
                  </a:lnTo>
                  <a:lnTo>
                    <a:pt x="91339" y="47673"/>
                  </a:lnTo>
                  <a:lnTo>
                    <a:pt x="97171" y="106241"/>
                  </a:lnTo>
                  <a:lnTo>
                    <a:pt x="99231" y="115206"/>
                  </a:lnTo>
                  <a:lnTo>
                    <a:pt x="103378" y="120259"/>
                  </a:lnTo>
                  <a:lnTo>
                    <a:pt x="108916" y="122702"/>
                  </a:lnTo>
                  <a:lnTo>
                    <a:pt x="142152" y="124398"/>
                  </a:lnTo>
                  <a:lnTo>
                    <a:pt x="148634" y="128236"/>
                  </a:lnTo>
                  <a:lnTo>
                    <a:pt x="152955" y="134492"/>
                  </a:lnTo>
                  <a:lnTo>
                    <a:pt x="159037" y="160967"/>
                  </a:lnTo>
                  <a:lnTo>
                    <a:pt x="159891" y="171106"/>
                  </a:lnTo>
                  <a:lnTo>
                    <a:pt x="163234" y="176941"/>
                  </a:lnTo>
                  <a:lnTo>
                    <a:pt x="168236" y="179906"/>
                  </a:lnTo>
                  <a:lnTo>
                    <a:pt x="174344" y="180958"/>
                  </a:lnTo>
                  <a:lnTo>
                    <a:pt x="180266" y="178886"/>
                  </a:lnTo>
                  <a:lnTo>
                    <a:pt x="191776" y="169187"/>
                  </a:lnTo>
                  <a:lnTo>
                    <a:pt x="204235" y="143716"/>
                  </a:lnTo>
                  <a:lnTo>
                    <a:pt x="222467" y="84565"/>
                  </a:lnTo>
                  <a:lnTo>
                    <a:pt x="222517" y="80415"/>
                  </a:lnTo>
                  <a:lnTo>
                    <a:pt x="220702" y="79498"/>
                  </a:lnTo>
                  <a:lnTo>
                    <a:pt x="217643" y="80736"/>
                  </a:lnTo>
                  <a:lnTo>
                    <a:pt x="204503" y="95730"/>
                  </a:lnTo>
                  <a:lnTo>
                    <a:pt x="193316" y="122156"/>
                  </a:lnTo>
                  <a:lnTo>
                    <a:pt x="192980" y="153408"/>
                  </a:lnTo>
                  <a:lnTo>
                    <a:pt x="198237" y="159595"/>
                  </a:lnTo>
                  <a:lnTo>
                    <a:pt x="206364" y="162795"/>
                  </a:lnTo>
                  <a:lnTo>
                    <a:pt x="216406" y="164004"/>
                  </a:lnTo>
                  <a:lnTo>
                    <a:pt x="234959" y="160416"/>
                  </a:lnTo>
                  <a:lnTo>
                    <a:pt x="258533" y="148000"/>
                  </a:lnTo>
                  <a:lnTo>
                    <a:pt x="265053" y="143045"/>
                  </a:lnTo>
                  <a:lnTo>
                    <a:pt x="270324" y="142516"/>
                  </a:lnTo>
                  <a:lnTo>
                    <a:pt x="274763" y="144937"/>
                  </a:lnTo>
                  <a:lnTo>
                    <a:pt x="278647" y="149325"/>
                  </a:lnTo>
                  <a:lnTo>
                    <a:pt x="280497" y="164062"/>
                  </a:lnTo>
                  <a:lnTo>
                    <a:pt x="281271" y="190685"/>
                  </a:lnTo>
                  <a:lnTo>
                    <a:pt x="282985" y="199239"/>
                  </a:lnTo>
                  <a:lnTo>
                    <a:pt x="285977" y="203093"/>
                  </a:lnTo>
                  <a:lnTo>
                    <a:pt x="289821" y="203813"/>
                  </a:lnTo>
                  <a:lnTo>
                    <a:pt x="306531" y="195991"/>
                  </a:lnTo>
                  <a:lnTo>
                    <a:pt x="349925" y="160657"/>
                  </a:lnTo>
                  <a:lnTo>
                    <a:pt x="354643" y="159804"/>
                  </a:lnTo>
                  <a:lnTo>
                    <a:pt x="358712" y="162010"/>
                  </a:lnTo>
                  <a:lnTo>
                    <a:pt x="362349" y="166254"/>
                  </a:lnTo>
                  <a:lnTo>
                    <a:pt x="366391" y="180832"/>
                  </a:lnTo>
                  <a:lnTo>
                    <a:pt x="367469" y="189897"/>
                  </a:lnTo>
                  <a:lnTo>
                    <a:pt x="370961" y="194091"/>
                  </a:lnTo>
                  <a:lnTo>
                    <a:pt x="376063" y="195038"/>
                  </a:lnTo>
                  <a:lnTo>
                    <a:pt x="382238" y="193820"/>
                  </a:lnTo>
                  <a:lnTo>
                    <a:pt x="394030" y="185071"/>
                  </a:lnTo>
                  <a:lnTo>
                    <a:pt x="404510" y="171936"/>
                  </a:lnTo>
                  <a:lnTo>
                    <a:pt x="412250" y="156853"/>
                  </a:lnTo>
                  <a:lnTo>
                    <a:pt x="413759" y="155420"/>
                  </a:lnTo>
                  <a:lnTo>
                    <a:pt x="412970" y="163689"/>
                  </a:lnTo>
                  <a:lnTo>
                    <a:pt x="406779" y="198207"/>
                  </a:lnTo>
                  <a:lnTo>
                    <a:pt x="408635" y="215682"/>
                  </a:lnTo>
                  <a:lnTo>
                    <a:pt x="413198" y="221451"/>
                  </a:lnTo>
                  <a:lnTo>
                    <a:pt x="428130" y="227861"/>
                  </a:lnTo>
                  <a:lnTo>
                    <a:pt x="444629" y="225779"/>
                  </a:lnTo>
                  <a:lnTo>
                    <a:pt x="452912" y="222635"/>
                  </a:lnTo>
                  <a:lnTo>
                    <a:pt x="477821" y="200541"/>
                  </a:lnTo>
                  <a:lnTo>
                    <a:pt x="508980" y="154270"/>
                  </a:lnTo>
                  <a:lnTo>
                    <a:pt x="511530" y="152773"/>
                  </a:lnTo>
                  <a:lnTo>
                    <a:pt x="512305" y="154548"/>
                  </a:lnTo>
                  <a:lnTo>
                    <a:pt x="503676" y="197149"/>
                  </a:lnTo>
                  <a:lnTo>
                    <a:pt x="490135" y="238888"/>
                  </a:lnTo>
                  <a:lnTo>
                    <a:pt x="486119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110598" y="3544767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152203" y="3636298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0"/>
                  </a:moveTo>
                  <a:lnTo>
                    <a:pt x="4418" y="13252"/>
                  </a:lnTo>
                  <a:lnTo>
                    <a:pt x="11517" y="22224"/>
                  </a:lnTo>
                  <a:lnTo>
                    <a:pt x="24963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160524" y="3794398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152203" y="3877609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177166" y="4002424"/>
              <a:ext cx="8322" cy="24965"/>
            </a:xfrm>
            <a:custGeom>
              <a:avLst/>
              <a:gdLst/>
              <a:ahLst/>
              <a:cxnLst/>
              <a:rect l="0" t="0" r="0" b="0"/>
              <a:pathLst>
                <a:path w="8322" h="24965">
                  <a:moveTo>
                    <a:pt x="0" y="0"/>
                  </a:moveTo>
                  <a:lnTo>
                    <a:pt x="8321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185487" y="4085635"/>
              <a:ext cx="8322" cy="66569"/>
            </a:xfrm>
            <a:custGeom>
              <a:avLst/>
              <a:gdLst/>
              <a:ahLst/>
              <a:cxnLst/>
              <a:rect l="0" t="0" r="0" b="0"/>
              <a:pathLst>
                <a:path w="8322" h="66569">
                  <a:moveTo>
                    <a:pt x="0" y="0"/>
                  </a:moveTo>
                  <a:lnTo>
                    <a:pt x="6587" y="57572"/>
                  </a:lnTo>
                  <a:lnTo>
                    <a:pt x="8321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177539" y="3780098"/>
              <a:ext cx="150562" cy="290047"/>
            </a:xfrm>
            <a:custGeom>
              <a:avLst/>
              <a:gdLst/>
              <a:ahLst/>
              <a:cxnLst/>
              <a:rect l="0" t="0" r="0" b="0"/>
              <a:pathLst>
                <a:path w="150562" h="290047">
                  <a:moveTo>
                    <a:pt x="16269" y="14300"/>
                  </a:moveTo>
                  <a:lnTo>
                    <a:pt x="16269" y="65044"/>
                  </a:lnTo>
                  <a:lnTo>
                    <a:pt x="16269" y="125204"/>
                  </a:lnTo>
                  <a:lnTo>
                    <a:pt x="16269" y="177729"/>
                  </a:lnTo>
                  <a:lnTo>
                    <a:pt x="16269" y="235364"/>
                  </a:lnTo>
                  <a:lnTo>
                    <a:pt x="16269" y="247660"/>
                  </a:lnTo>
                  <a:lnTo>
                    <a:pt x="15345" y="251235"/>
                  </a:lnTo>
                  <a:lnTo>
                    <a:pt x="13804" y="248995"/>
                  </a:lnTo>
                  <a:lnTo>
                    <a:pt x="10551" y="233254"/>
                  </a:lnTo>
                  <a:lnTo>
                    <a:pt x="5997" y="177949"/>
                  </a:lnTo>
                  <a:lnTo>
                    <a:pt x="1514" y="129973"/>
                  </a:lnTo>
                  <a:lnTo>
                    <a:pt x="0" y="72899"/>
                  </a:lnTo>
                  <a:lnTo>
                    <a:pt x="4155" y="41833"/>
                  </a:lnTo>
                  <a:lnTo>
                    <a:pt x="15659" y="19479"/>
                  </a:lnTo>
                  <a:lnTo>
                    <a:pt x="28017" y="9513"/>
                  </a:lnTo>
                  <a:lnTo>
                    <a:pt x="35196" y="5562"/>
                  </a:lnTo>
                  <a:lnTo>
                    <a:pt x="67386" y="0"/>
                  </a:lnTo>
                  <a:lnTo>
                    <a:pt x="101784" y="7186"/>
                  </a:lnTo>
                  <a:lnTo>
                    <a:pt x="130981" y="25444"/>
                  </a:lnTo>
                  <a:lnTo>
                    <a:pt x="143683" y="45449"/>
                  </a:lnTo>
                  <a:lnTo>
                    <a:pt x="150561" y="70674"/>
                  </a:lnTo>
                  <a:lnTo>
                    <a:pt x="147442" y="124672"/>
                  </a:lnTo>
                  <a:lnTo>
                    <a:pt x="133506" y="176122"/>
                  </a:lnTo>
                  <a:lnTo>
                    <a:pt x="112022" y="231211"/>
                  </a:lnTo>
                  <a:lnTo>
                    <a:pt x="89944" y="260709"/>
                  </a:lnTo>
                  <a:lnTo>
                    <a:pt x="65836" y="280646"/>
                  </a:lnTo>
                  <a:lnTo>
                    <a:pt x="49393" y="289235"/>
                  </a:lnTo>
                  <a:lnTo>
                    <a:pt x="42050" y="290046"/>
                  </a:lnTo>
                  <a:lnTo>
                    <a:pt x="28960" y="286016"/>
                  </a:lnTo>
                  <a:lnTo>
                    <a:pt x="24730" y="279579"/>
                  </a:lnTo>
                  <a:lnTo>
                    <a:pt x="20030" y="260099"/>
                  </a:lnTo>
                  <a:lnTo>
                    <a:pt x="21801" y="231977"/>
                  </a:lnTo>
                  <a:lnTo>
                    <a:pt x="31607" y="197626"/>
                  </a:lnTo>
                  <a:lnTo>
                    <a:pt x="49553" y="164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370494" y="3786077"/>
              <a:ext cx="206083" cy="202484"/>
            </a:xfrm>
            <a:custGeom>
              <a:avLst/>
              <a:gdLst/>
              <a:ahLst/>
              <a:cxnLst/>
              <a:rect l="0" t="0" r="0" b="0"/>
              <a:pathLst>
                <a:path w="206083" h="202484">
                  <a:moveTo>
                    <a:pt x="31340" y="24963"/>
                  </a:moveTo>
                  <a:lnTo>
                    <a:pt x="31340" y="87289"/>
                  </a:lnTo>
                  <a:lnTo>
                    <a:pt x="30416" y="148735"/>
                  </a:lnTo>
                  <a:lnTo>
                    <a:pt x="23773" y="184809"/>
                  </a:lnTo>
                  <a:lnTo>
                    <a:pt x="15341" y="201097"/>
                  </a:lnTo>
                  <a:lnTo>
                    <a:pt x="11429" y="202483"/>
                  </a:lnTo>
                  <a:lnTo>
                    <a:pt x="7896" y="199708"/>
                  </a:lnTo>
                  <a:lnTo>
                    <a:pt x="4616" y="194160"/>
                  </a:lnTo>
                  <a:lnTo>
                    <a:pt x="0" y="168682"/>
                  </a:lnTo>
                  <a:lnTo>
                    <a:pt x="778" y="109476"/>
                  </a:lnTo>
                  <a:lnTo>
                    <a:pt x="9689" y="68470"/>
                  </a:lnTo>
                  <a:lnTo>
                    <a:pt x="19869" y="53237"/>
                  </a:lnTo>
                  <a:lnTo>
                    <a:pt x="34563" y="41227"/>
                  </a:lnTo>
                  <a:lnTo>
                    <a:pt x="90867" y="19870"/>
                  </a:lnTo>
                  <a:lnTo>
                    <a:pt x="154281" y="10024"/>
                  </a:lnTo>
                  <a:lnTo>
                    <a:pt x="20608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393514" y="3902571"/>
              <a:ext cx="133137" cy="16644"/>
            </a:xfrm>
            <a:custGeom>
              <a:avLst/>
              <a:gdLst/>
              <a:ahLst/>
              <a:cxnLst/>
              <a:rect l="0" t="0" r="0" b="0"/>
              <a:pathLst>
                <a:path w="133137" h="16644">
                  <a:moveTo>
                    <a:pt x="0" y="0"/>
                  </a:moveTo>
                  <a:lnTo>
                    <a:pt x="57696" y="8475"/>
                  </a:lnTo>
                  <a:lnTo>
                    <a:pt x="104229" y="14756"/>
                  </a:lnTo>
                  <a:lnTo>
                    <a:pt x="133136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401834" y="3977461"/>
              <a:ext cx="174743" cy="74891"/>
            </a:xfrm>
            <a:custGeom>
              <a:avLst/>
              <a:gdLst/>
              <a:ahLst/>
              <a:cxnLst/>
              <a:rect l="0" t="0" r="0" b="0"/>
              <a:pathLst>
                <a:path w="174743" h="74891">
                  <a:moveTo>
                    <a:pt x="0" y="0"/>
                  </a:moveTo>
                  <a:lnTo>
                    <a:pt x="20855" y="12362"/>
                  </a:lnTo>
                  <a:lnTo>
                    <a:pt x="76256" y="31303"/>
                  </a:lnTo>
                  <a:lnTo>
                    <a:pt x="135178" y="51526"/>
                  </a:lnTo>
                  <a:lnTo>
                    <a:pt x="174742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181864" y="4143882"/>
              <a:ext cx="173300" cy="191341"/>
            </a:xfrm>
            <a:custGeom>
              <a:avLst/>
              <a:gdLst/>
              <a:ahLst/>
              <a:cxnLst/>
              <a:rect l="0" t="0" r="0" b="0"/>
              <a:pathLst>
                <a:path w="173300" h="191341">
                  <a:moveTo>
                    <a:pt x="78513" y="0"/>
                  </a:moveTo>
                  <a:lnTo>
                    <a:pt x="51051" y="54016"/>
                  </a:lnTo>
                  <a:lnTo>
                    <a:pt x="25909" y="108727"/>
                  </a:lnTo>
                  <a:lnTo>
                    <a:pt x="6649" y="166542"/>
                  </a:lnTo>
                  <a:lnTo>
                    <a:pt x="0" y="191317"/>
                  </a:lnTo>
                  <a:lnTo>
                    <a:pt x="283" y="191340"/>
                  </a:lnTo>
                  <a:lnTo>
                    <a:pt x="20395" y="132703"/>
                  </a:lnTo>
                  <a:lnTo>
                    <a:pt x="46853" y="74864"/>
                  </a:lnTo>
                  <a:lnTo>
                    <a:pt x="70771" y="35747"/>
                  </a:lnTo>
                  <a:lnTo>
                    <a:pt x="76125" y="29378"/>
                  </a:lnTo>
                  <a:lnTo>
                    <a:pt x="80619" y="28831"/>
                  </a:lnTo>
                  <a:lnTo>
                    <a:pt x="84540" y="32165"/>
                  </a:lnTo>
                  <a:lnTo>
                    <a:pt x="88078" y="38086"/>
                  </a:lnTo>
                  <a:lnTo>
                    <a:pt x="93757" y="80803"/>
                  </a:lnTo>
                  <a:lnTo>
                    <a:pt x="94971" y="143002"/>
                  </a:lnTo>
                  <a:lnTo>
                    <a:pt x="103935" y="172734"/>
                  </a:lnTo>
                  <a:lnTo>
                    <a:pt x="110254" y="178026"/>
                  </a:lnTo>
                  <a:lnTo>
                    <a:pt x="118165" y="180630"/>
                  </a:lnTo>
                  <a:lnTo>
                    <a:pt x="127137" y="181441"/>
                  </a:lnTo>
                  <a:lnTo>
                    <a:pt x="134967" y="179208"/>
                  </a:lnTo>
                  <a:lnTo>
                    <a:pt x="148599" y="169330"/>
                  </a:lnTo>
                  <a:lnTo>
                    <a:pt x="158356" y="153229"/>
                  </a:lnTo>
                  <a:lnTo>
                    <a:pt x="173299" y="107532"/>
                  </a:lnTo>
                  <a:lnTo>
                    <a:pt x="173139" y="105897"/>
                  </a:lnTo>
                  <a:lnTo>
                    <a:pt x="170044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423982" y="4183709"/>
              <a:ext cx="88194" cy="142903"/>
            </a:xfrm>
            <a:custGeom>
              <a:avLst/>
              <a:gdLst/>
              <a:ahLst/>
              <a:cxnLst/>
              <a:rect l="0" t="0" r="0" b="0"/>
              <a:pathLst>
                <a:path w="88194" h="142903">
                  <a:moveTo>
                    <a:pt x="27779" y="10099"/>
                  </a:moveTo>
                  <a:lnTo>
                    <a:pt x="10921" y="69726"/>
                  </a:lnTo>
                  <a:lnTo>
                    <a:pt x="0" y="112998"/>
                  </a:lnTo>
                  <a:lnTo>
                    <a:pt x="14" y="122153"/>
                  </a:lnTo>
                  <a:lnTo>
                    <a:pt x="4960" y="137256"/>
                  </a:lnTo>
                  <a:lnTo>
                    <a:pt x="9793" y="141098"/>
                  </a:lnTo>
                  <a:lnTo>
                    <a:pt x="15788" y="142735"/>
                  </a:lnTo>
                  <a:lnTo>
                    <a:pt x="22559" y="142902"/>
                  </a:lnTo>
                  <a:lnTo>
                    <a:pt x="37478" y="135691"/>
                  </a:lnTo>
                  <a:lnTo>
                    <a:pt x="59006" y="116037"/>
                  </a:lnTo>
                  <a:lnTo>
                    <a:pt x="70319" y="98788"/>
                  </a:lnTo>
                  <a:lnTo>
                    <a:pt x="88193" y="41149"/>
                  </a:lnTo>
                  <a:lnTo>
                    <a:pt x="88106" y="7486"/>
                  </a:lnTo>
                  <a:lnTo>
                    <a:pt x="84639" y="1885"/>
                  </a:lnTo>
                  <a:lnTo>
                    <a:pt x="79554" y="0"/>
                  </a:lnTo>
                  <a:lnTo>
                    <a:pt x="73390" y="593"/>
                  </a:lnTo>
                  <a:lnTo>
                    <a:pt x="61611" y="6183"/>
                  </a:lnTo>
                  <a:lnTo>
                    <a:pt x="38982" y="24838"/>
                  </a:lnTo>
                  <a:lnTo>
                    <a:pt x="18555" y="56841"/>
                  </a:lnTo>
                  <a:lnTo>
                    <a:pt x="11137" y="76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252056" y="4393514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285340" y="4518329"/>
              <a:ext cx="16643" cy="49928"/>
            </a:xfrm>
            <a:custGeom>
              <a:avLst/>
              <a:gdLst/>
              <a:ahLst/>
              <a:cxnLst/>
              <a:rect l="0" t="0" r="0" b="0"/>
              <a:pathLst>
                <a:path w="16643" h="49928">
                  <a:moveTo>
                    <a:pt x="0" y="0"/>
                  </a:moveTo>
                  <a:lnTo>
                    <a:pt x="16642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277019" y="4693071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12361" y="17156"/>
                  </a:ln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236570" y="4418477"/>
              <a:ext cx="7166" cy="349948"/>
            </a:xfrm>
            <a:custGeom>
              <a:avLst/>
              <a:gdLst/>
              <a:ahLst/>
              <a:cxnLst/>
              <a:rect l="0" t="0" r="0" b="0"/>
              <a:pathLst>
                <a:path w="7166" h="349948">
                  <a:moveTo>
                    <a:pt x="7165" y="0"/>
                  </a:moveTo>
                  <a:lnTo>
                    <a:pt x="7165" y="55162"/>
                  </a:lnTo>
                  <a:lnTo>
                    <a:pt x="7165" y="105821"/>
                  </a:lnTo>
                  <a:lnTo>
                    <a:pt x="7165" y="161820"/>
                  </a:lnTo>
                  <a:lnTo>
                    <a:pt x="7165" y="220643"/>
                  </a:lnTo>
                  <a:lnTo>
                    <a:pt x="4699" y="283764"/>
                  </a:lnTo>
                  <a:lnTo>
                    <a:pt x="0" y="340817"/>
                  </a:lnTo>
                  <a:lnTo>
                    <a:pt x="539" y="347404"/>
                  </a:lnTo>
                  <a:lnTo>
                    <a:pt x="1823" y="349947"/>
                  </a:lnTo>
                  <a:lnTo>
                    <a:pt x="7165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252056" y="4436366"/>
              <a:ext cx="183064" cy="32038"/>
            </a:xfrm>
            <a:custGeom>
              <a:avLst/>
              <a:gdLst/>
              <a:ahLst/>
              <a:cxnLst/>
              <a:rect l="0" t="0" r="0" b="0"/>
              <a:pathLst>
                <a:path w="183064" h="32038">
                  <a:moveTo>
                    <a:pt x="0" y="32037"/>
                  </a:moveTo>
                  <a:lnTo>
                    <a:pt x="57162" y="15178"/>
                  </a:lnTo>
                  <a:lnTo>
                    <a:pt x="115474" y="1199"/>
                  </a:lnTo>
                  <a:lnTo>
                    <a:pt x="174436" y="0"/>
                  </a:lnTo>
                  <a:lnTo>
                    <a:pt x="178236" y="1433"/>
                  </a:lnTo>
                  <a:lnTo>
                    <a:pt x="183063" y="70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243735" y="4518329"/>
              <a:ext cx="158100" cy="24964"/>
            </a:xfrm>
            <a:custGeom>
              <a:avLst/>
              <a:gdLst/>
              <a:ahLst/>
              <a:cxnLst/>
              <a:rect l="0" t="0" r="0" b="0"/>
              <a:pathLst>
                <a:path w="158100" h="24964">
                  <a:moveTo>
                    <a:pt x="0" y="0"/>
                  </a:moveTo>
                  <a:lnTo>
                    <a:pt x="63415" y="5719"/>
                  </a:lnTo>
                  <a:lnTo>
                    <a:pt x="126261" y="7979"/>
                  </a:lnTo>
                  <a:lnTo>
                    <a:pt x="141791" y="13100"/>
                  </a:lnTo>
                  <a:lnTo>
                    <a:pt x="15809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230996" y="4492607"/>
              <a:ext cx="387187" cy="247807"/>
            </a:xfrm>
            <a:custGeom>
              <a:avLst/>
              <a:gdLst/>
              <a:ahLst/>
              <a:cxnLst/>
              <a:rect l="0" t="0" r="0" b="0"/>
              <a:pathLst>
                <a:path w="387187" h="247807">
                  <a:moveTo>
                    <a:pt x="4418" y="192143"/>
                  </a:moveTo>
                  <a:lnTo>
                    <a:pt x="0" y="205395"/>
                  </a:lnTo>
                  <a:lnTo>
                    <a:pt x="2763" y="219298"/>
                  </a:lnTo>
                  <a:lnTo>
                    <a:pt x="6088" y="226888"/>
                  </a:lnTo>
                  <a:lnTo>
                    <a:pt x="19645" y="237788"/>
                  </a:lnTo>
                  <a:lnTo>
                    <a:pt x="37998" y="244789"/>
                  </a:lnTo>
                  <a:lnTo>
                    <a:pt x="68197" y="247806"/>
                  </a:lnTo>
                  <a:lnTo>
                    <a:pt x="86389" y="245236"/>
                  </a:lnTo>
                  <a:lnTo>
                    <a:pt x="101254" y="238546"/>
                  </a:lnTo>
                  <a:lnTo>
                    <a:pt x="155175" y="195704"/>
                  </a:lnTo>
                  <a:lnTo>
                    <a:pt x="205915" y="138306"/>
                  </a:lnTo>
                  <a:lnTo>
                    <a:pt x="243729" y="80324"/>
                  </a:lnTo>
                  <a:lnTo>
                    <a:pt x="275188" y="17959"/>
                  </a:lnTo>
                  <a:lnTo>
                    <a:pt x="281475" y="0"/>
                  </a:lnTo>
                  <a:lnTo>
                    <a:pt x="253801" y="59940"/>
                  </a:lnTo>
                  <a:lnTo>
                    <a:pt x="226606" y="116605"/>
                  </a:lnTo>
                  <a:lnTo>
                    <a:pt x="201837" y="172998"/>
                  </a:lnTo>
                  <a:lnTo>
                    <a:pt x="197052" y="179380"/>
                  </a:lnTo>
                  <a:lnTo>
                    <a:pt x="196635" y="181785"/>
                  </a:lnTo>
                  <a:lnTo>
                    <a:pt x="199131" y="181539"/>
                  </a:lnTo>
                  <a:lnTo>
                    <a:pt x="203569" y="179527"/>
                  </a:lnTo>
                  <a:lnTo>
                    <a:pt x="210965" y="169894"/>
                  </a:lnTo>
                  <a:lnTo>
                    <a:pt x="238007" y="127548"/>
                  </a:lnTo>
                  <a:lnTo>
                    <a:pt x="251761" y="107052"/>
                  </a:lnTo>
                  <a:lnTo>
                    <a:pt x="277748" y="50575"/>
                  </a:lnTo>
                  <a:lnTo>
                    <a:pt x="280943" y="48763"/>
                  </a:lnTo>
                  <a:lnTo>
                    <a:pt x="283073" y="51253"/>
                  </a:lnTo>
                  <a:lnTo>
                    <a:pt x="284493" y="56611"/>
                  </a:lnTo>
                  <a:lnTo>
                    <a:pt x="275502" y="109967"/>
                  </a:lnTo>
                  <a:lnTo>
                    <a:pt x="272117" y="148892"/>
                  </a:lnTo>
                  <a:lnTo>
                    <a:pt x="276256" y="168606"/>
                  </a:lnTo>
                  <a:lnTo>
                    <a:pt x="279948" y="176451"/>
                  </a:lnTo>
                  <a:lnTo>
                    <a:pt x="285184" y="179833"/>
                  </a:lnTo>
                  <a:lnTo>
                    <a:pt x="291448" y="180238"/>
                  </a:lnTo>
                  <a:lnTo>
                    <a:pt x="298397" y="178659"/>
                  </a:lnTo>
                  <a:lnTo>
                    <a:pt x="321430" y="163185"/>
                  </a:lnTo>
                  <a:lnTo>
                    <a:pt x="352213" y="121669"/>
                  </a:lnTo>
                  <a:lnTo>
                    <a:pt x="376782" y="67395"/>
                  </a:lnTo>
                  <a:lnTo>
                    <a:pt x="387186" y="340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970614" y="5814291"/>
            <a:ext cx="7147782" cy="927172"/>
            <a:chOff x="2970614" y="5814291"/>
            <a:chExt cx="7147782" cy="927172"/>
          </a:xfrm>
        </p:grpSpPr>
        <p:sp>
          <p:nvSpPr>
            <p:cNvPr id="172" name="Freeform 171"/>
            <p:cNvSpPr/>
            <p:nvPr/>
          </p:nvSpPr>
          <p:spPr>
            <a:xfrm>
              <a:off x="2970614" y="5861017"/>
              <a:ext cx="141459" cy="329844"/>
            </a:xfrm>
            <a:custGeom>
              <a:avLst/>
              <a:gdLst/>
              <a:ahLst/>
              <a:cxnLst/>
              <a:rect l="0" t="0" r="0" b="0"/>
              <a:pathLst>
                <a:path w="141459" h="329844">
                  <a:moveTo>
                    <a:pt x="0" y="30285"/>
                  </a:moveTo>
                  <a:lnTo>
                    <a:pt x="39163" y="7122"/>
                  </a:lnTo>
                  <a:lnTo>
                    <a:pt x="70262" y="0"/>
                  </a:lnTo>
                  <a:lnTo>
                    <a:pt x="89475" y="3265"/>
                  </a:lnTo>
                  <a:lnTo>
                    <a:pt x="113420" y="15499"/>
                  </a:lnTo>
                  <a:lnTo>
                    <a:pt x="119992" y="20428"/>
                  </a:lnTo>
                  <a:lnTo>
                    <a:pt x="127295" y="35766"/>
                  </a:lnTo>
                  <a:lnTo>
                    <a:pt x="129242" y="45034"/>
                  </a:lnTo>
                  <a:lnTo>
                    <a:pt x="124010" y="67659"/>
                  </a:lnTo>
                  <a:lnTo>
                    <a:pt x="91254" y="130676"/>
                  </a:lnTo>
                  <a:lnTo>
                    <a:pt x="50073" y="188498"/>
                  </a:lnTo>
                  <a:lnTo>
                    <a:pt x="32183" y="221692"/>
                  </a:lnTo>
                  <a:lnTo>
                    <a:pt x="33103" y="240787"/>
                  </a:lnTo>
                  <a:lnTo>
                    <a:pt x="40600" y="259752"/>
                  </a:lnTo>
                  <a:lnTo>
                    <a:pt x="53178" y="274345"/>
                  </a:lnTo>
                  <a:lnTo>
                    <a:pt x="110195" y="308260"/>
                  </a:lnTo>
                  <a:lnTo>
                    <a:pt x="141458" y="329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037183" y="6340639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0" y="0"/>
                  </a:moveTo>
                  <a:lnTo>
                    <a:pt x="7567" y="19005"/>
                  </a:lnTo>
                  <a:lnTo>
                    <a:pt x="19911" y="34087"/>
                  </a:lnTo>
                  <a:lnTo>
                    <a:pt x="3328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453439" y="5948176"/>
              <a:ext cx="532888" cy="444886"/>
            </a:xfrm>
            <a:custGeom>
              <a:avLst/>
              <a:gdLst/>
              <a:ahLst/>
              <a:cxnLst/>
              <a:rect l="0" t="0" r="0" b="0"/>
              <a:pathLst>
                <a:path w="532888" h="444886">
                  <a:moveTo>
                    <a:pt x="58044" y="109547"/>
                  </a:moveTo>
                  <a:lnTo>
                    <a:pt x="62461" y="160291"/>
                  </a:lnTo>
                  <a:lnTo>
                    <a:pt x="64669" y="223395"/>
                  </a:lnTo>
                  <a:lnTo>
                    <a:pt x="59626" y="281746"/>
                  </a:lnTo>
                  <a:lnTo>
                    <a:pt x="53938" y="337103"/>
                  </a:lnTo>
                  <a:lnTo>
                    <a:pt x="38511" y="396403"/>
                  </a:lnTo>
                  <a:lnTo>
                    <a:pt x="33927" y="401561"/>
                  </a:lnTo>
                  <a:lnTo>
                    <a:pt x="28097" y="403151"/>
                  </a:lnTo>
                  <a:lnTo>
                    <a:pt x="21437" y="402362"/>
                  </a:lnTo>
                  <a:lnTo>
                    <a:pt x="16072" y="399062"/>
                  </a:lnTo>
                  <a:lnTo>
                    <a:pt x="7646" y="387999"/>
                  </a:lnTo>
                  <a:lnTo>
                    <a:pt x="1347" y="328779"/>
                  </a:lnTo>
                  <a:lnTo>
                    <a:pt x="0" y="265984"/>
                  </a:lnTo>
                  <a:lnTo>
                    <a:pt x="8874" y="202960"/>
                  </a:lnTo>
                  <a:lnTo>
                    <a:pt x="24825" y="141262"/>
                  </a:lnTo>
                  <a:lnTo>
                    <a:pt x="35565" y="111548"/>
                  </a:lnTo>
                  <a:lnTo>
                    <a:pt x="69048" y="59796"/>
                  </a:lnTo>
                  <a:lnTo>
                    <a:pt x="100179" y="30789"/>
                  </a:lnTo>
                  <a:lnTo>
                    <a:pt x="158456" y="3138"/>
                  </a:lnTo>
                  <a:lnTo>
                    <a:pt x="181876" y="0"/>
                  </a:lnTo>
                  <a:lnTo>
                    <a:pt x="193298" y="458"/>
                  </a:lnTo>
                  <a:lnTo>
                    <a:pt x="210921" y="8363"/>
                  </a:lnTo>
                  <a:lnTo>
                    <a:pt x="218209" y="14354"/>
                  </a:lnTo>
                  <a:lnTo>
                    <a:pt x="226307" y="30873"/>
                  </a:lnTo>
                  <a:lnTo>
                    <a:pt x="228981" y="49618"/>
                  </a:lnTo>
                  <a:lnTo>
                    <a:pt x="227088" y="67194"/>
                  </a:lnTo>
                  <a:lnTo>
                    <a:pt x="220700" y="81786"/>
                  </a:lnTo>
                  <a:lnTo>
                    <a:pt x="167854" y="141023"/>
                  </a:lnTo>
                  <a:lnTo>
                    <a:pt x="108735" y="193139"/>
                  </a:lnTo>
                  <a:lnTo>
                    <a:pt x="92068" y="217834"/>
                  </a:lnTo>
                  <a:lnTo>
                    <a:pt x="90897" y="225193"/>
                  </a:lnTo>
                  <a:lnTo>
                    <a:pt x="91965" y="231948"/>
                  </a:lnTo>
                  <a:lnTo>
                    <a:pt x="106965" y="264910"/>
                  </a:lnTo>
                  <a:lnTo>
                    <a:pt x="165258" y="325058"/>
                  </a:lnTo>
                  <a:lnTo>
                    <a:pt x="187506" y="342288"/>
                  </a:lnTo>
                  <a:lnTo>
                    <a:pt x="227508" y="368391"/>
                  </a:lnTo>
                  <a:lnTo>
                    <a:pt x="246465" y="372519"/>
                  </a:lnTo>
                  <a:lnTo>
                    <a:pt x="255774" y="370846"/>
                  </a:lnTo>
                  <a:lnTo>
                    <a:pt x="273513" y="361590"/>
                  </a:lnTo>
                  <a:lnTo>
                    <a:pt x="294676" y="340786"/>
                  </a:lnTo>
                  <a:lnTo>
                    <a:pt x="301898" y="322651"/>
                  </a:lnTo>
                  <a:lnTo>
                    <a:pt x="304183" y="303188"/>
                  </a:lnTo>
                  <a:lnTo>
                    <a:pt x="302116" y="285292"/>
                  </a:lnTo>
                  <a:lnTo>
                    <a:pt x="297497" y="281260"/>
                  </a:lnTo>
                  <a:lnTo>
                    <a:pt x="290720" y="280420"/>
                  </a:lnTo>
                  <a:lnTo>
                    <a:pt x="282503" y="281710"/>
                  </a:lnTo>
                  <a:lnTo>
                    <a:pt x="276101" y="286268"/>
                  </a:lnTo>
                  <a:lnTo>
                    <a:pt x="266522" y="301194"/>
                  </a:lnTo>
                  <a:lnTo>
                    <a:pt x="264113" y="320156"/>
                  </a:lnTo>
                  <a:lnTo>
                    <a:pt x="267049" y="339986"/>
                  </a:lnTo>
                  <a:lnTo>
                    <a:pt x="274518" y="358045"/>
                  </a:lnTo>
                  <a:lnTo>
                    <a:pt x="288932" y="370386"/>
                  </a:lnTo>
                  <a:lnTo>
                    <a:pt x="297953" y="374971"/>
                  </a:lnTo>
                  <a:lnTo>
                    <a:pt x="315374" y="377600"/>
                  </a:lnTo>
                  <a:lnTo>
                    <a:pt x="349157" y="371755"/>
                  </a:lnTo>
                  <a:lnTo>
                    <a:pt x="374206" y="359926"/>
                  </a:lnTo>
                  <a:lnTo>
                    <a:pt x="419749" y="321326"/>
                  </a:lnTo>
                  <a:lnTo>
                    <a:pt x="465711" y="263269"/>
                  </a:lnTo>
                  <a:lnTo>
                    <a:pt x="483534" y="226820"/>
                  </a:lnTo>
                  <a:lnTo>
                    <a:pt x="484087" y="224712"/>
                  </a:lnTo>
                  <a:lnTo>
                    <a:pt x="471359" y="252839"/>
                  </a:lnTo>
                  <a:lnTo>
                    <a:pt x="467429" y="280929"/>
                  </a:lnTo>
                  <a:lnTo>
                    <a:pt x="475100" y="312674"/>
                  </a:lnTo>
                  <a:lnTo>
                    <a:pt x="506143" y="362654"/>
                  </a:lnTo>
                  <a:lnTo>
                    <a:pt x="529325" y="388732"/>
                  </a:lnTo>
                  <a:lnTo>
                    <a:pt x="532180" y="395523"/>
                  </a:lnTo>
                  <a:lnTo>
                    <a:pt x="532887" y="410465"/>
                  </a:lnTo>
                  <a:lnTo>
                    <a:pt x="529932" y="417408"/>
                  </a:lnTo>
                  <a:lnTo>
                    <a:pt x="519252" y="430054"/>
                  </a:lnTo>
                  <a:lnTo>
                    <a:pt x="493228" y="443151"/>
                  </a:lnTo>
                  <a:lnTo>
                    <a:pt x="475203" y="444885"/>
                  </a:lnTo>
                  <a:lnTo>
                    <a:pt x="466512" y="444053"/>
                  </a:lnTo>
                  <a:lnTo>
                    <a:pt x="461644" y="438876"/>
                  </a:lnTo>
                  <a:lnTo>
                    <a:pt x="458699" y="420795"/>
                  </a:lnTo>
                  <a:lnTo>
                    <a:pt x="462938" y="404747"/>
                  </a:lnTo>
                  <a:lnTo>
                    <a:pt x="486838" y="367850"/>
                  </a:lnTo>
                  <a:lnTo>
                    <a:pt x="515701" y="3425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104383" y="6174218"/>
              <a:ext cx="193758" cy="390696"/>
            </a:xfrm>
            <a:custGeom>
              <a:avLst/>
              <a:gdLst/>
              <a:ahLst/>
              <a:cxnLst/>
              <a:rect l="0" t="0" r="0" b="0"/>
              <a:pathLst>
                <a:path w="193758" h="390696">
                  <a:moveTo>
                    <a:pt x="97747" y="0"/>
                  </a:moveTo>
                  <a:lnTo>
                    <a:pt x="92028" y="21778"/>
                  </a:lnTo>
                  <a:lnTo>
                    <a:pt x="85350" y="73009"/>
                  </a:lnTo>
                  <a:lnTo>
                    <a:pt x="81019" y="131601"/>
                  </a:lnTo>
                  <a:lnTo>
                    <a:pt x="69633" y="193225"/>
                  </a:lnTo>
                  <a:lnTo>
                    <a:pt x="57752" y="253480"/>
                  </a:lnTo>
                  <a:lnTo>
                    <a:pt x="44836" y="310486"/>
                  </a:lnTo>
                  <a:lnTo>
                    <a:pt x="20615" y="369996"/>
                  </a:lnTo>
                  <a:lnTo>
                    <a:pt x="13231" y="389111"/>
                  </a:lnTo>
                  <a:lnTo>
                    <a:pt x="9968" y="390695"/>
                  </a:lnTo>
                  <a:lnTo>
                    <a:pt x="6868" y="387128"/>
                  </a:lnTo>
                  <a:lnTo>
                    <a:pt x="3876" y="380128"/>
                  </a:lnTo>
                  <a:lnTo>
                    <a:pt x="0" y="324239"/>
                  </a:lnTo>
                  <a:lnTo>
                    <a:pt x="7179" y="266766"/>
                  </a:lnTo>
                  <a:lnTo>
                    <a:pt x="21917" y="210897"/>
                  </a:lnTo>
                  <a:lnTo>
                    <a:pt x="35992" y="156270"/>
                  </a:lnTo>
                  <a:lnTo>
                    <a:pt x="50141" y="111373"/>
                  </a:lnTo>
                  <a:lnTo>
                    <a:pt x="83773" y="58528"/>
                  </a:lnTo>
                  <a:lnTo>
                    <a:pt x="110498" y="29436"/>
                  </a:lnTo>
                  <a:lnTo>
                    <a:pt x="127144" y="22328"/>
                  </a:lnTo>
                  <a:lnTo>
                    <a:pt x="145945" y="20093"/>
                  </a:lnTo>
                  <a:lnTo>
                    <a:pt x="163547" y="22182"/>
                  </a:lnTo>
                  <a:lnTo>
                    <a:pt x="178150" y="31123"/>
                  </a:lnTo>
                  <a:lnTo>
                    <a:pt x="184633" y="37391"/>
                  </a:lnTo>
                  <a:lnTo>
                    <a:pt x="191837" y="54217"/>
                  </a:lnTo>
                  <a:lnTo>
                    <a:pt x="193757" y="63881"/>
                  </a:lnTo>
                  <a:lnTo>
                    <a:pt x="188495" y="84481"/>
                  </a:lnTo>
                  <a:lnTo>
                    <a:pt x="149339" y="144959"/>
                  </a:lnTo>
                  <a:lnTo>
                    <a:pt x="136394" y="157807"/>
                  </a:lnTo>
                  <a:lnTo>
                    <a:pt x="121395" y="166599"/>
                  </a:lnTo>
                  <a:lnTo>
                    <a:pt x="117210" y="164690"/>
                  </a:lnTo>
                  <a:lnTo>
                    <a:pt x="115345" y="158795"/>
                  </a:lnTo>
                  <a:lnTo>
                    <a:pt x="115738" y="142691"/>
                  </a:lnTo>
                  <a:lnTo>
                    <a:pt x="12270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354398" y="6144015"/>
              <a:ext cx="297069" cy="185161"/>
            </a:xfrm>
            <a:custGeom>
              <a:avLst/>
              <a:gdLst/>
              <a:ahLst/>
              <a:cxnLst/>
              <a:rect l="0" t="0" r="0" b="0"/>
              <a:pathLst>
                <a:path w="297069" h="185161">
                  <a:moveTo>
                    <a:pt x="55758" y="63487"/>
                  </a:moveTo>
                  <a:lnTo>
                    <a:pt x="15028" y="92798"/>
                  </a:lnTo>
                  <a:lnTo>
                    <a:pt x="5912" y="107025"/>
                  </a:lnTo>
                  <a:lnTo>
                    <a:pt x="0" y="135046"/>
                  </a:lnTo>
                  <a:lnTo>
                    <a:pt x="3548" y="151073"/>
                  </a:lnTo>
                  <a:lnTo>
                    <a:pt x="7083" y="157936"/>
                  </a:lnTo>
                  <a:lnTo>
                    <a:pt x="13138" y="162511"/>
                  </a:lnTo>
                  <a:lnTo>
                    <a:pt x="29727" y="167594"/>
                  </a:lnTo>
                  <a:lnTo>
                    <a:pt x="37479" y="167101"/>
                  </a:lnTo>
                  <a:lnTo>
                    <a:pt x="51024" y="161621"/>
                  </a:lnTo>
                  <a:lnTo>
                    <a:pt x="69045" y="139305"/>
                  </a:lnTo>
                  <a:lnTo>
                    <a:pt x="81679" y="113689"/>
                  </a:lnTo>
                  <a:lnTo>
                    <a:pt x="86860" y="79697"/>
                  </a:lnTo>
                  <a:lnTo>
                    <a:pt x="81968" y="40082"/>
                  </a:lnTo>
                  <a:lnTo>
                    <a:pt x="73796" y="14947"/>
                  </a:lnTo>
                  <a:lnTo>
                    <a:pt x="63773" y="0"/>
                  </a:lnTo>
                  <a:lnTo>
                    <a:pt x="67333" y="5684"/>
                  </a:lnTo>
                  <a:lnTo>
                    <a:pt x="126464" y="49436"/>
                  </a:lnTo>
                  <a:lnTo>
                    <a:pt x="158688" y="76224"/>
                  </a:lnTo>
                  <a:lnTo>
                    <a:pt x="172650" y="98079"/>
                  </a:lnTo>
                  <a:lnTo>
                    <a:pt x="178990" y="102266"/>
                  </a:lnTo>
                  <a:lnTo>
                    <a:pt x="229314" y="112534"/>
                  </a:lnTo>
                  <a:lnTo>
                    <a:pt x="242609" y="121035"/>
                  </a:lnTo>
                  <a:lnTo>
                    <a:pt x="252215" y="133443"/>
                  </a:lnTo>
                  <a:lnTo>
                    <a:pt x="256071" y="140635"/>
                  </a:lnTo>
                  <a:lnTo>
                    <a:pt x="265034" y="179846"/>
                  </a:lnTo>
                  <a:lnTo>
                    <a:pt x="270165" y="183589"/>
                  </a:lnTo>
                  <a:lnTo>
                    <a:pt x="276358" y="185160"/>
                  </a:lnTo>
                  <a:lnTo>
                    <a:pt x="285707" y="184441"/>
                  </a:lnTo>
                  <a:lnTo>
                    <a:pt x="297068" y="1799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758769" y="6097225"/>
              <a:ext cx="63854" cy="194337"/>
            </a:xfrm>
            <a:custGeom>
              <a:avLst/>
              <a:gdLst/>
              <a:ahLst/>
              <a:cxnLst/>
              <a:rect l="0" t="0" r="0" b="0"/>
              <a:pathLst>
                <a:path w="63854" h="194337">
                  <a:moveTo>
                    <a:pt x="50797" y="18745"/>
                  </a:moveTo>
                  <a:lnTo>
                    <a:pt x="16052" y="0"/>
                  </a:lnTo>
                  <a:lnTo>
                    <a:pt x="10067" y="701"/>
                  </a:lnTo>
                  <a:lnTo>
                    <a:pt x="5153" y="3942"/>
                  </a:lnTo>
                  <a:lnTo>
                    <a:pt x="951" y="8876"/>
                  </a:lnTo>
                  <a:lnTo>
                    <a:pt x="0" y="14940"/>
                  </a:lnTo>
                  <a:lnTo>
                    <a:pt x="3874" y="29074"/>
                  </a:lnTo>
                  <a:lnTo>
                    <a:pt x="42985" y="84524"/>
                  </a:lnTo>
                  <a:lnTo>
                    <a:pt x="59371" y="116412"/>
                  </a:lnTo>
                  <a:lnTo>
                    <a:pt x="63853" y="138275"/>
                  </a:lnTo>
                  <a:lnTo>
                    <a:pt x="60914" y="155388"/>
                  </a:lnTo>
                  <a:lnTo>
                    <a:pt x="52520" y="169158"/>
                  </a:lnTo>
                  <a:lnTo>
                    <a:pt x="32200" y="186382"/>
                  </a:lnTo>
                  <a:lnTo>
                    <a:pt x="16644" y="194336"/>
                  </a:lnTo>
                  <a:lnTo>
                    <a:pt x="12311" y="193129"/>
                  </a:lnTo>
                  <a:lnTo>
                    <a:pt x="10346" y="188625"/>
                  </a:lnTo>
                  <a:lnTo>
                    <a:pt x="9962" y="181925"/>
                  </a:lnTo>
                  <a:lnTo>
                    <a:pt x="16930" y="167084"/>
                  </a:lnTo>
                  <a:lnTo>
                    <a:pt x="34155" y="143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888914" y="6174218"/>
              <a:ext cx="16602" cy="109806"/>
            </a:xfrm>
            <a:custGeom>
              <a:avLst/>
              <a:gdLst/>
              <a:ahLst/>
              <a:cxnLst/>
              <a:rect l="0" t="0" r="0" b="0"/>
              <a:pathLst>
                <a:path w="16602" h="109806">
                  <a:moveTo>
                    <a:pt x="12183" y="0"/>
                  </a:moveTo>
                  <a:lnTo>
                    <a:pt x="16601" y="13252"/>
                  </a:lnTo>
                  <a:lnTo>
                    <a:pt x="13090" y="54941"/>
                  </a:lnTo>
                  <a:lnTo>
                    <a:pt x="0" y="109805"/>
                  </a:lnTo>
                  <a:lnTo>
                    <a:pt x="363" y="109261"/>
                  </a:lnTo>
                  <a:lnTo>
                    <a:pt x="3863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951024" y="6101642"/>
              <a:ext cx="74890" cy="14329"/>
            </a:xfrm>
            <a:custGeom>
              <a:avLst/>
              <a:gdLst/>
              <a:ahLst/>
              <a:cxnLst/>
              <a:rect l="0" t="0" r="0" b="0"/>
              <a:pathLst>
                <a:path w="74890" h="14329">
                  <a:moveTo>
                    <a:pt x="0" y="14328"/>
                  </a:moveTo>
                  <a:lnTo>
                    <a:pt x="8834" y="5494"/>
                  </a:lnTo>
                  <a:lnTo>
                    <a:pt x="23034" y="1156"/>
                  </a:lnTo>
                  <a:lnTo>
                    <a:pt x="31998" y="0"/>
                  </a:lnTo>
                  <a:lnTo>
                    <a:pt x="46889" y="3646"/>
                  </a:lnTo>
                  <a:lnTo>
                    <a:pt x="63202" y="11163"/>
                  </a:lnTo>
                  <a:lnTo>
                    <a:pt x="74889" y="143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042898" y="6207502"/>
              <a:ext cx="235337" cy="141459"/>
            </a:xfrm>
            <a:custGeom>
              <a:avLst/>
              <a:gdLst/>
              <a:ahLst/>
              <a:cxnLst/>
              <a:rect l="0" t="0" r="0" b="0"/>
              <a:pathLst>
                <a:path w="235337" h="141459">
                  <a:moveTo>
                    <a:pt x="7978" y="0"/>
                  </a:moveTo>
                  <a:lnTo>
                    <a:pt x="428" y="56773"/>
                  </a:lnTo>
                  <a:lnTo>
                    <a:pt x="0" y="78240"/>
                  </a:lnTo>
                  <a:lnTo>
                    <a:pt x="2660" y="86369"/>
                  </a:lnTo>
                  <a:lnTo>
                    <a:pt x="13011" y="97867"/>
                  </a:lnTo>
                  <a:lnTo>
                    <a:pt x="18730" y="99453"/>
                  </a:lnTo>
                  <a:lnTo>
                    <a:pt x="24392" y="98662"/>
                  </a:lnTo>
                  <a:lnTo>
                    <a:pt x="30015" y="96285"/>
                  </a:lnTo>
                  <a:lnTo>
                    <a:pt x="46765" y="79688"/>
                  </a:lnTo>
                  <a:lnTo>
                    <a:pt x="91187" y="17749"/>
                  </a:lnTo>
                  <a:lnTo>
                    <a:pt x="96735" y="11833"/>
                  </a:lnTo>
                  <a:lnTo>
                    <a:pt x="103208" y="9737"/>
                  </a:lnTo>
                  <a:lnTo>
                    <a:pt x="117796" y="12340"/>
                  </a:lnTo>
                  <a:lnTo>
                    <a:pt x="170640" y="23429"/>
                  </a:lnTo>
                  <a:lnTo>
                    <a:pt x="207083" y="20091"/>
                  </a:lnTo>
                  <a:lnTo>
                    <a:pt x="226216" y="13243"/>
                  </a:lnTo>
                  <a:lnTo>
                    <a:pt x="235336" y="7735"/>
                  </a:lnTo>
                  <a:lnTo>
                    <a:pt x="227062" y="11451"/>
                  </a:lnTo>
                  <a:lnTo>
                    <a:pt x="210446" y="28356"/>
                  </a:lnTo>
                  <a:lnTo>
                    <a:pt x="198229" y="55349"/>
                  </a:lnTo>
                  <a:lnTo>
                    <a:pt x="197588" y="95604"/>
                  </a:lnTo>
                  <a:lnTo>
                    <a:pt x="203505" y="116763"/>
                  </a:lnTo>
                  <a:lnTo>
                    <a:pt x="21600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821930" y="5941228"/>
              <a:ext cx="77694" cy="508087"/>
            </a:xfrm>
            <a:custGeom>
              <a:avLst/>
              <a:gdLst/>
              <a:ahLst/>
              <a:cxnLst/>
              <a:rect l="0" t="0" r="0" b="0"/>
              <a:pathLst>
                <a:path w="77694" h="508087">
                  <a:moveTo>
                    <a:pt x="77693" y="0"/>
                  </a:moveTo>
                  <a:lnTo>
                    <a:pt x="77693" y="60656"/>
                  </a:lnTo>
                  <a:lnTo>
                    <a:pt x="71050" y="112896"/>
                  </a:lnTo>
                  <a:lnTo>
                    <a:pt x="60835" y="173210"/>
                  </a:lnTo>
                  <a:lnTo>
                    <a:pt x="49914" y="234330"/>
                  </a:lnTo>
                  <a:lnTo>
                    <a:pt x="41623" y="283313"/>
                  </a:lnTo>
                  <a:lnTo>
                    <a:pt x="31463" y="342920"/>
                  </a:lnTo>
                  <a:lnTo>
                    <a:pt x="26031" y="399210"/>
                  </a:lnTo>
                  <a:lnTo>
                    <a:pt x="13670" y="461159"/>
                  </a:lnTo>
                  <a:lnTo>
                    <a:pt x="0" y="506950"/>
                  </a:lnTo>
                  <a:lnTo>
                    <a:pt x="10" y="508086"/>
                  </a:lnTo>
                  <a:lnTo>
                    <a:pt x="13713" y="469218"/>
                  </a:lnTo>
                  <a:lnTo>
                    <a:pt x="19238" y="413405"/>
                  </a:lnTo>
                  <a:lnTo>
                    <a:pt x="24829" y="365342"/>
                  </a:lnTo>
                  <a:lnTo>
                    <a:pt x="27187" y="314196"/>
                  </a:lnTo>
                  <a:lnTo>
                    <a:pt x="27767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799771" y="5814291"/>
              <a:ext cx="232990" cy="85333"/>
            </a:xfrm>
            <a:custGeom>
              <a:avLst/>
              <a:gdLst/>
              <a:ahLst/>
              <a:cxnLst/>
              <a:rect l="0" t="0" r="0" b="0"/>
              <a:pathLst>
                <a:path w="232990" h="85333">
                  <a:moveTo>
                    <a:pt x="0" y="52048"/>
                  </a:moveTo>
                  <a:lnTo>
                    <a:pt x="15999" y="17303"/>
                  </a:lnTo>
                  <a:lnTo>
                    <a:pt x="30841" y="6403"/>
                  </a:lnTo>
                  <a:lnTo>
                    <a:pt x="39976" y="2202"/>
                  </a:lnTo>
                  <a:lnTo>
                    <a:pt x="59988" y="0"/>
                  </a:lnTo>
                  <a:lnTo>
                    <a:pt x="98553" y="6120"/>
                  </a:lnTo>
                  <a:lnTo>
                    <a:pt x="161246" y="33227"/>
                  </a:lnTo>
                  <a:lnTo>
                    <a:pt x="221591" y="77200"/>
                  </a:lnTo>
                  <a:lnTo>
                    <a:pt x="232989" y="853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907944" y="6166010"/>
              <a:ext cx="524227" cy="200843"/>
            </a:xfrm>
            <a:custGeom>
              <a:avLst/>
              <a:gdLst/>
              <a:ahLst/>
              <a:cxnLst/>
              <a:rect l="0" t="0" r="0" b="0"/>
              <a:pathLst>
                <a:path w="524227" h="200843">
                  <a:moveTo>
                    <a:pt x="0" y="149666"/>
                  </a:moveTo>
                  <a:lnTo>
                    <a:pt x="21779" y="155384"/>
                  </a:lnTo>
                  <a:lnTo>
                    <a:pt x="43580" y="156830"/>
                  </a:lnTo>
                  <a:lnTo>
                    <a:pt x="81844" y="144392"/>
                  </a:lnTo>
                  <a:lnTo>
                    <a:pt x="140607" y="110858"/>
                  </a:lnTo>
                  <a:lnTo>
                    <a:pt x="179728" y="70387"/>
                  </a:lnTo>
                  <a:lnTo>
                    <a:pt x="206360" y="20047"/>
                  </a:lnTo>
                  <a:lnTo>
                    <a:pt x="206916" y="12402"/>
                  </a:lnTo>
                  <a:lnTo>
                    <a:pt x="204512" y="6381"/>
                  </a:lnTo>
                  <a:lnTo>
                    <a:pt x="200137" y="1443"/>
                  </a:lnTo>
                  <a:lnTo>
                    <a:pt x="194446" y="0"/>
                  </a:lnTo>
                  <a:lnTo>
                    <a:pt x="180726" y="3327"/>
                  </a:lnTo>
                  <a:lnTo>
                    <a:pt x="170314" y="13435"/>
                  </a:lnTo>
                  <a:lnTo>
                    <a:pt x="132040" y="68355"/>
                  </a:lnTo>
                  <a:lnTo>
                    <a:pt x="119732" y="124942"/>
                  </a:lnTo>
                  <a:lnTo>
                    <a:pt x="117934" y="145457"/>
                  </a:lnTo>
                  <a:lnTo>
                    <a:pt x="124531" y="166903"/>
                  </a:lnTo>
                  <a:lnTo>
                    <a:pt x="136709" y="185988"/>
                  </a:lnTo>
                  <a:lnTo>
                    <a:pt x="151367" y="197552"/>
                  </a:lnTo>
                  <a:lnTo>
                    <a:pt x="172058" y="200842"/>
                  </a:lnTo>
                  <a:lnTo>
                    <a:pt x="193889" y="198298"/>
                  </a:lnTo>
                  <a:lnTo>
                    <a:pt x="216576" y="186470"/>
                  </a:lnTo>
                  <a:lnTo>
                    <a:pt x="252182" y="154110"/>
                  </a:lnTo>
                  <a:lnTo>
                    <a:pt x="291223" y="95392"/>
                  </a:lnTo>
                  <a:lnTo>
                    <a:pt x="296775" y="88520"/>
                  </a:lnTo>
                  <a:lnTo>
                    <a:pt x="299552" y="87637"/>
                  </a:lnTo>
                  <a:lnTo>
                    <a:pt x="300479" y="90746"/>
                  </a:lnTo>
                  <a:lnTo>
                    <a:pt x="296865" y="153374"/>
                  </a:lnTo>
                  <a:lnTo>
                    <a:pt x="301461" y="158610"/>
                  </a:lnTo>
                  <a:lnTo>
                    <a:pt x="308223" y="160251"/>
                  </a:lnTo>
                  <a:lnTo>
                    <a:pt x="325599" y="157144"/>
                  </a:lnTo>
                  <a:lnTo>
                    <a:pt x="354324" y="144999"/>
                  </a:lnTo>
                  <a:lnTo>
                    <a:pt x="391910" y="123323"/>
                  </a:lnTo>
                  <a:lnTo>
                    <a:pt x="398108" y="123783"/>
                  </a:lnTo>
                  <a:lnTo>
                    <a:pt x="403165" y="126863"/>
                  </a:lnTo>
                  <a:lnTo>
                    <a:pt x="411249" y="137682"/>
                  </a:lnTo>
                  <a:lnTo>
                    <a:pt x="426880" y="175242"/>
                  </a:lnTo>
                  <a:lnTo>
                    <a:pt x="431592" y="179660"/>
                  </a:lnTo>
                  <a:lnTo>
                    <a:pt x="437507" y="181681"/>
                  </a:lnTo>
                  <a:lnTo>
                    <a:pt x="451476" y="181461"/>
                  </a:lnTo>
                  <a:lnTo>
                    <a:pt x="475858" y="177989"/>
                  </a:lnTo>
                  <a:lnTo>
                    <a:pt x="524226" y="1829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461333" y="6302522"/>
              <a:ext cx="185665" cy="370856"/>
            </a:xfrm>
            <a:custGeom>
              <a:avLst/>
              <a:gdLst/>
              <a:ahLst/>
              <a:cxnLst/>
              <a:rect l="0" t="0" r="0" b="0"/>
              <a:pathLst>
                <a:path w="185665" h="370856">
                  <a:moveTo>
                    <a:pt x="62370" y="54759"/>
                  </a:moveTo>
                  <a:lnTo>
                    <a:pt x="62370" y="111534"/>
                  </a:lnTo>
                  <a:lnTo>
                    <a:pt x="57951" y="170449"/>
                  </a:lnTo>
                  <a:lnTo>
                    <a:pt x="52096" y="229030"/>
                  </a:lnTo>
                  <a:lnTo>
                    <a:pt x="39922" y="284912"/>
                  </a:lnTo>
                  <a:lnTo>
                    <a:pt x="23515" y="345819"/>
                  </a:lnTo>
                  <a:lnTo>
                    <a:pt x="17980" y="366566"/>
                  </a:lnTo>
                  <a:lnTo>
                    <a:pt x="14285" y="370804"/>
                  </a:lnTo>
                  <a:lnTo>
                    <a:pt x="9973" y="370855"/>
                  </a:lnTo>
                  <a:lnTo>
                    <a:pt x="5249" y="368117"/>
                  </a:lnTo>
                  <a:lnTo>
                    <a:pt x="0" y="347815"/>
                  </a:lnTo>
                  <a:lnTo>
                    <a:pt x="1048" y="290881"/>
                  </a:lnTo>
                  <a:lnTo>
                    <a:pt x="10158" y="234195"/>
                  </a:lnTo>
                  <a:lnTo>
                    <a:pt x="23326" y="173002"/>
                  </a:lnTo>
                  <a:lnTo>
                    <a:pt x="47877" y="116125"/>
                  </a:lnTo>
                  <a:lnTo>
                    <a:pt x="78564" y="58001"/>
                  </a:lnTo>
                  <a:lnTo>
                    <a:pt x="117817" y="8283"/>
                  </a:lnTo>
                  <a:lnTo>
                    <a:pt x="133857" y="1744"/>
                  </a:lnTo>
                  <a:lnTo>
                    <a:pt x="143312" y="0"/>
                  </a:lnTo>
                  <a:lnTo>
                    <a:pt x="161213" y="2993"/>
                  </a:lnTo>
                  <a:lnTo>
                    <a:pt x="169872" y="6380"/>
                  </a:lnTo>
                  <a:lnTo>
                    <a:pt x="175642" y="12336"/>
                  </a:lnTo>
                  <a:lnTo>
                    <a:pt x="182055" y="28816"/>
                  </a:lnTo>
                  <a:lnTo>
                    <a:pt x="185664" y="63303"/>
                  </a:lnTo>
                  <a:lnTo>
                    <a:pt x="177901" y="102799"/>
                  </a:lnTo>
                  <a:lnTo>
                    <a:pt x="166416" y="122647"/>
                  </a:lnTo>
                  <a:lnTo>
                    <a:pt x="145580" y="1462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765397" y="5991155"/>
              <a:ext cx="482237" cy="581915"/>
            </a:xfrm>
            <a:custGeom>
              <a:avLst/>
              <a:gdLst/>
              <a:ahLst/>
              <a:cxnLst/>
              <a:rect l="0" t="0" r="0" b="0"/>
              <a:pathLst>
                <a:path w="482237" h="581915">
                  <a:moveTo>
                    <a:pt x="41221" y="0"/>
                  </a:moveTo>
                  <a:lnTo>
                    <a:pt x="36803" y="55162"/>
                  </a:lnTo>
                  <a:lnTo>
                    <a:pt x="27027" y="109961"/>
                  </a:lnTo>
                  <a:lnTo>
                    <a:pt x="13440" y="173117"/>
                  </a:lnTo>
                  <a:lnTo>
                    <a:pt x="8099" y="227669"/>
                  </a:lnTo>
                  <a:lnTo>
                    <a:pt x="1565" y="282960"/>
                  </a:lnTo>
                  <a:lnTo>
                    <a:pt x="0" y="333981"/>
                  </a:lnTo>
                  <a:lnTo>
                    <a:pt x="6335" y="391108"/>
                  </a:lnTo>
                  <a:lnTo>
                    <a:pt x="11230" y="416369"/>
                  </a:lnTo>
                  <a:lnTo>
                    <a:pt x="21420" y="434993"/>
                  </a:lnTo>
                  <a:lnTo>
                    <a:pt x="28020" y="442548"/>
                  </a:lnTo>
                  <a:lnTo>
                    <a:pt x="45216" y="450942"/>
                  </a:lnTo>
                  <a:lnTo>
                    <a:pt x="54979" y="453180"/>
                  </a:lnTo>
                  <a:lnTo>
                    <a:pt x="64261" y="451899"/>
                  </a:lnTo>
                  <a:lnTo>
                    <a:pt x="81971" y="443079"/>
                  </a:lnTo>
                  <a:lnTo>
                    <a:pt x="107536" y="422519"/>
                  </a:lnTo>
                  <a:lnTo>
                    <a:pt x="123842" y="398860"/>
                  </a:lnTo>
                  <a:lnTo>
                    <a:pt x="134529" y="369867"/>
                  </a:lnTo>
                  <a:lnTo>
                    <a:pt x="134717" y="337854"/>
                  </a:lnTo>
                  <a:lnTo>
                    <a:pt x="131288" y="329712"/>
                  </a:lnTo>
                  <a:lnTo>
                    <a:pt x="120082" y="318199"/>
                  </a:lnTo>
                  <a:lnTo>
                    <a:pt x="114135" y="317532"/>
                  </a:lnTo>
                  <a:lnTo>
                    <a:pt x="108321" y="319862"/>
                  </a:lnTo>
                  <a:lnTo>
                    <a:pt x="85705" y="339112"/>
                  </a:lnTo>
                  <a:lnTo>
                    <a:pt x="68989" y="364080"/>
                  </a:lnTo>
                  <a:lnTo>
                    <a:pt x="56742" y="394900"/>
                  </a:lnTo>
                  <a:lnTo>
                    <a:pt x="56191" y="403800"/>
                  </a:lnTo>
                  <a:lnTo>
                    <a:pt x="60510" y="418620"/>
                  </a:lnTo>
                  <a:lnTo>
                    <a:pt x="66099" y="423311"/>
                  </a:lnTo>
                  <a:lnTo>
                    <a:pt x="82172" y="428524"/>
                  </a:lnTo>
                  <a:lnTo>
                    <a:pt x="137112" y="429581"/>
                  </a:lnTo>
                  <a:lnTo>
                    <a:pt x="143980" y="434317"/>
                  </a:lnTo>
                  <a:lnTo>
                    <a:pt x="148558" y="441173"/>
                  </a:lnTo>
                  <a:lnTo>
                    <a:pt x="151610" y="449441"/>
                  </a:lnTo>
                  <a:lnTo>
                    <a:pt x="155495" y="453104"/>
                  </a:lnTo>
                  <a:lnTo>
                    <a:pt x="159933" y="453697"/>
                  </a:lnTo>
                  <a:lnTo>
                    <a:pt x="164741" y="452244"/>
                  </a:lnTo>
                  <a:lnTo>
                    <a:pt x="168871" y="448501"/>
                  </a:lnTo>
                  <a:lnTo>
                    <a:pt x="182142" y="422565"/>
                  </a:lnTo>
                  <a:lnTo>
                    <a:pt x="208325" y="365236"/>
                  </a:lnTo>
                  <a:lnTo>
                    <a:pt x="235468" y="303892"/>
                  </a:lnTo>
                  <a:lnTo>
                    <a:pt x="257585" y="249392"/>
                  </a:lnTo>
                  <a:lnTo>
                    <a:pt x="279761" y="194110"/>
                  </a:lnTo>
                  <a:lnTo>
                    <a:pt x="307495" y="136326"/>
                  </a:lnTo>
                  <a:lnTo>
                    <a:pt x="329684" y="100483"/>
                  </a:lnTo>
                  <a:lnTo>
                    <a:pt x="333382" y="99348"/>
                  </a:lnTo>
                  <a:lnTo>
                    <a:pt x="335847" y="103215"/>
                  </a:lnTo>
                  <a:lnTo>
                    <a:pt x="339804" y="138218"/>
                  </a:lnTo>
                  <a:lnTo>
                    <a:pt x="331598" y="196619"/>
                  </a:lnTo>
                  <a:lnTo>
                    <a:pt x="321193" y="254569"/>
                  </a:lnTo>
                  <a:lnTo>
                    <a:pt x="311159" y="310532"/>
                  </a:lnTo>
                  <a:lnTo>
                    <a:pt x="308218" y="363637"/>
                  </a:lnTo>
                  <a:lnTo>
                    <a:pt x="309438" y="425141"/>
                  </a:lnTo>
                  <a:lnTo>
                    <a:pt x="316371" y="441973"/>
                  </a:lnTo>
                  <a:lnTo>
                    <a:pt x="323582" y="446276"/>
                  </a:lnTo>
                  <a:lnTo>
                    <a:pt x="343922" y="448593"/>
                  </a:lnTo>
                  <a:lnTo>
                    <a:pt x="360974" y="444075"/>
                  </a:lnTo>
                  <a:lnTo>
                    <a:pt x="386990" y="426108"/>
                  </a:lnTo>
                  <a:lnTo>
                    <a:pt x="421132" y="389354"/>
                  </a:lnTo>
                  <a:lnTo>
                    <a:pt x="439690" y="357291"/>
                  </a:lnTo>
                  <a:lnTo>
                    <a:pt x="439079" y="357462"/>
                  </a:lnTo>
                  <a:lnTo>
                    <a:pt x="434394" y="365049"/>
                  </a:lnTo>
                  <a:lnTo>
                    <a:pt x="415627" y="425528"/>
                  </a:lnTo>
                  <a:lnTo>
                    <a:pt x="403644" y="481848"/>
                  </a:lnTo>
                  <a:lnTo>
                    <a:pt x="407688" y="524613"/>
                  </a:lnTo>
                  <a:lnTo>
                    <a:pt x="420186" y="559679"/>
                  </a:lnTo>
                  <a:lnTo>
                    <a:pt x="430312" y="575733"/>
                  </a:lnTo>
                  <a:lnTo>
                    <a:pt x="436525" y="579828"/>
                  </a:lnTo>
                  <a:lnTo>
                    <a:pt x="450825" y="581914"/>
                  </a:lnTo>
                  <a:lnTo>
                    <a:pt x="456673" y="576553"/>
                  </a:lnTo>
                  <a:lnTo>
                    <a:pt x="475879" y="521768"/>
                  </a:lnTo>
                  <a:lnTo>
                    <a:pt x="482236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006323" y="6190860"/>
              <a:ext cx="224669" cy="83212"/>
            </a:xfrm>
            <a:custGeom>
              <a:avLst/>
              <a:gdLst/>
              <a:ahLst/>
              <a:cxnLst/>
              <a:rect l="0" t="0" r="0" b="0"/>
              <a:pathLst>
                <a:path w="224669" h="83212">
                  <a:moveTo>
                    <a:pt x="0" y="0"/>
                  </a:moveTo>
                  <a:lnTo>
                    <a:pt x="8834" y="8834"/>
                  </a:lnTo>
                  <a:lnTo>
                    <a:pt x="69448" y="27538"/>
                  </a:lnTo>
                  <a:lnTo>
                    <a:pt x="120709" y="44044"/>
                  </a:lnTo>
                  <a:lnTo>
                    <a:pt x="174954" y="63945"/>
                  </a:lnTo>
                  <a:lnTo>
                    <a:pt x="224668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789360" y="6249107"/>
              <a:ext cx="215490" cy="323573"/>
            </a:xfrm>
            <a:custGeom>
              <a:avLst/>
              <a:gdLst/>
              <a:ahLst/>
              <a:cxnLst/>
              <a:rect l="0" t="0" r="0" b="0"/>
              <a:pathLst>
                <a:path w="215490" h="323573">
                  <a:moveTo>
                    <a:pt x="24104" y="0"/>
                  </a:moveTo>
                  <a:lnTo>
                    <a:pt x="12523" y="59579"/>
                  </a:lnTo>
                  <a:lnTo>
                    <a:pt x="5663" y="121065"/>
                  </a:lnTo>
                  <a:lnTo>
                    <a:pt x="0" y="173495"/>
                  </a:lnTo>
                  <a:lnTo>
                    <a:pt x="1244" y="209300"/>
                  </a:lnTo>
                  <a:lnTo>
                    <a:pt x="8089" y="225851"/>
                  </a:lnTo>
                  <a:lnTo>
                    <a:pt x="22226" y="236905"/>
                  </a:lnTo>
                  <a:lnTo>
                    <a:pt x="63613" y="256448"/>
                  </a:lnTo>
                  <a:lnTo>
                    <a:pt x="73407" y="269304"/>
                  </a:lnTo>
                  <a:lnTo>
                    <a:pt x="93149" y="316466"/>
                  </a:lnTo>
                  <a:lnTo>
                    <a:pt x="98796" y="321000"/>
                  </a:lnTo>
                  <a:lnTo>
                    <a:pt x="114931" y="323572"/>
                  </a:lnTo>
                  <a:lnTo>
                    <a:pt x="131964" y="316703"/>
                  </a:lnTo>
                  <a:lnTo>
                    <a:pt x="161083" y="294110"/>
                  </a:lnTo>
                  <a:lnTo>
                    <a:pt x="178925" y="268563"/>
                  </a:lnTo>
                  <a:lnTo>
                    <a:pt x="191506" y="237572"/>
                  </a:lnTo>
                  <a:lnTo>
                    <a:pt x="195801" y="232346"/>
                  </a:lnTo>
                  <a:lnTo>
                    <a:pt x="200515" y="230712"/>
                  </a:lnTo>
                  <a:lnTo>
                    <a:pt x="215489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54775" y="6448813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16642" y="0"/>
                  </a:moveTo>
                  <a:lnTo>
                    <a:pt x="9478" y="62325"/>
                  </a:lnTo>
                  <a:lnTo>
                    <a:pt x="1887" y="123080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46307" y="6181977"/>
              <a:ext cx="70684" cy="462132"/>
            </a:xfrm>
            <a:custGeom>
              <a:avLst/>
              <a:gdLst/>
              <a:ahLst/>
              <a:cxnLst/>
              <a:rect l="0" t="0" r="0" b="0"/>
              <a:pathLst>
                <a:path w="70684" h="462132">
                  <a:moveTo>
                    <a:pt x="0" y="33846"/>
                  </a:moveTo>
                  <a:lnTo>
                    <a:pt x="7567" y="14841"/>
                  </a:lnTo>
                  <a:lnTo>
                    <a:pt x="15999" y="3518"/>
                  </a:lnTo>
                  <a:lnTo>
                    <a:pt x="22685" y="683"/>
                  </a:lnTo>
                  <a:lnTo>
                    <a:pt x="39976" y="0"/>
                  </a:lnTo>
                  <a:lnTo>
                    <a:pt x="47915" y="3885"/>
                  </a:lnTo>
                  <a:lnTo>
                    <a:pt x="61668" y="18065"/>
                  </a:lnTo>
                  <a:lnTo>
                    <a:pt x="69013" y="39160"/>
                  </a:lnTo>
                  <a:lnTo>
                    <a:pt x="70683" y="74560"/>
                  </a:lnTo>
                  <a:lnTo>
                    <a:pt x="60466" y="130807"/>
                  </a:lnTo>
                  <a:lnTo>
                    <a:pt x="47079" y="186384"/>
                  </a:lnTo>
                  <a:lnTo>
                    <a:pt x="35739" y="237750"/>
                  </a:lnTo>
                  <a:lnTo>
                    <a:pt x="29352" y="294271"/>
                  </a:lnTo>
                  <a:lnTo>
                    <a:pt x="31548" y="348343"/>
                  </a:lnTo>
                  <a:lnTo>
                    <a:pt x="30475" y="408608"/>
                  </a:lnTo>
                  <a:lnTo>
                    <a:pt x="25689" y="462131"/>
                  </a:lnTo>
                  <a:lnTo>
                    <a:pt x="25447" y="461752"/>
                  </a:lnTo>
                  <a:lnTo>
                    <a:pt x="24962" y="4249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154627" y="6382244"/>
              <a:ext cx="74891" cy="8322"/>
            </a:xfrm>
            <a:custGeom>
              <a:avLst/>
              <a:gdLst/>
              <a:ahLst/>
              <a:cxnLst/>
              <a:rect l="0" t="0" r="0" b="0"/>
              <a:pathLst>
                <a:path w="74891" h="8322">
                  <a:moveTo>
                    <a:pt x="0" y="8321"/>
                  </a:moveTo>
                  <a:lnTo>
                    <a:pt x="53999" y="7397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22315" y="6199181"/>
              <a:ext cx="48660" cy="465980"/>
            </a:xfrm>
            <a:custGeom>
              <a:avLst/>
              <a:gdLst/>
              <a:ahLst/>
              <a:cxnLst/>
              <a:rect l="0" t="0" r="0" b="0"/>
              <a:pathLst>
                <a:path w="48660" h="465980">
                  <a:moveTo>
                    <a:pt x="23696" y="0"/>
                  </a:moveTo>
                  <a:lnTo>
                    <a:pt x="23696" y="55161"/>
                  </a:lnTo>
                  <a:lnTo>
                    <a:pt x="21231" y="115723"/>
                  </a:lnTo>
                  <a:lnTo>
                    <a:pt x="15222" y="178510"/>
                  </a:lnTo>
                  <a:lnTo>
                    <a:pt x="8942" y="230720"/>
                  </a:lnTo>
                  <a:lnTo>
                    <a:pt x="634" y="292773"/>
                  </a:lnTo>
                  <a:lnTo>
                    <a:pt x="0" y="303355"/>
                  </a:lnTo>
                  <a:lnTo>
                    <a:pt x="1427" y="308561"/>
                  </a:lnTo>
                  <a:lnTo>
                    <a:pt x="4228" y="310183"/>
                  </a:lnTo>
                  <a:lnTo>
                    <a:pt x="26426" y="303917"/>
                  </a:lnTo>
                  <a:lnTo>
                    <a:pt x="31987" y="307086"/>
                  </a:lnTo>
                  <a:lnTo>
                    <a:pt x="40633" y="322936"/>
                  </a:lnTo>
                  <a:lnTo>
                    <a:pt x="47074" y="377421"/>
                  </a:lnTo>
                  <a:lnTo>
                    <a:pt x="48346" y="434206"/>
                  </a:lnTo>
                  <a:lnTo>
                    <a:pt x="48659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732400" y="6181006"/>
              <a:ext cx="110811" cy="400830"/>
            </a:xfrm>
            <a:custGeom>
              <a:avLst/>
              <a:gdLst/>
              <a:ahLst/>
              <a:cxnLst/>
              <a:rect l="0" t="0" r="0" b="0"/>
              <a:pathLst>
                <a:path w="110811" h="400830">
                  <a:moveTo>
                    <a:pt x="29664" y="34817"/>
                  </a:moveTo>
                  <a:lnTo>
                    <a:pt x="23077" y="85006"/>
                  </a:lnTo>
                  <a:lnTo>
                    <a:pt x="21856" y="139678"/>
                  </a:lnTo>
                  <a:lnTo>
                    <a:pt x="21494" y="192860"/>
                  </a:lnTo>
                  <a:lnTo>
                    <a:pt x="21372" y="248379"/>
                  </a:lnTo>
                  <a:lnTo>
                    <a:pt x="21348" y="302937"/>
                  </a:lnTo>
                  <a:lnTo>
                    <a:pt x="21343" y="366042"/>
                  </a:lnTo>
                  <a:lnTo>
                    <a:pt x="16926" y="397998"/>
                  </a:lnTo>
                  <a:lnTo>
                    <a:pt x="14700" y="400829"/>
                  </a:lnTo>
                  <a:lnTo>
                    <a:pt x="12291" y="399017"/>
                  </a:lnTo>
                  <a:lnTo>
                    <a:pt x="9761" y="394112"/>
                  </a:lnTo>
                  <a:lnTo>
                    <a:pt x="5701" y="342511"/>
                  </a:lnTo>
                  <a:lnTo>
                    <a:pt x="4899" y="291363"/>
                  </a:lnTo>
                  <a:lnTo>
                    <a:pt x="4740" y="237018"/>
                  </a:lnTo>
                  <a:lnTo>
                    <a:pt x="11292" y="176969"/>
                  </a:lnTo>
                  <a:lnTo>
                    <a:pt x="19437" y="121817"/>
                  </a:lnTo>
                  <a:lnTo>
                    <a:pt x="35287" y="66585"/>
                  </a:lnTo>
                  <a:lnTo>
                    <a:pt x="53507" y="7793"/>
                  </a:lnTo>
                  <a:lnTo>
                    <a:pt x="58503" y="2008"/>
                  </a:lnTo>
                  <a:lnTo>
                    <a:pt x="63683" y="0"/>
                  </a:lnTo>
                  <a:lnTo>
                    <a:pt x="68985" y="511"/>
                  </a:lnTo>
                  <a:lnTo>
                    <a:pt x="72520" y="5475"/>
                  </a:lnTo>
                  <a:lnTo>
                    <a:pt x="76448" y="23316"/>
                  </a:lnTo>
                  <a:lnTo>
                    <a:pt x="72326" y="64871"/>
                  </a:lnTo>
                  <a:lnTo>
                    <a:pt x="67062" y="93032"/>
                  </a:lnTo>
                  <a:lnTo>
                    <a:pt x="71460" y="123463"/>
                  </a:lnTo>
                  <a:lnTo>
                    <a:pt x="84064" y="149532"/>
                  </a:lnTo>
                  <a:lnTo>
                    <a:pt x="105908" y="185640"/>
                  </a:lnTo>
                  <a:lnTo>
                    <a:pt x="110810" y="218703"/>
                  </a:lnTo>
                  <a:lnTo>
                    <a:pt x="103551" y="273405"/>
                  </a:lnTo>
                  <a:lnTo>
                    <a:pt x="93471" y="300284"/>
                  </a:lnTo>
                  <a:lnTo>
                    <a:pt x="64403" y="359290"/>
                  </a:lnTo>
                  <a:lnTo>
                    <a:pt x="42347" y="385970"/>
                  </a:lnTo>
                  <a:lnTo>
                    <a:pt x="27905" y="397678"/>
                  </a:lnTo>
                  <a:lnTo>
                    <a:pt x="21094" y="398767"/>
                  </a:lnTo>
                  <a:lnTo>
                    <a:pt x="14706" y="396718"/>
                  </a:lnTo>
                  <a:lnTo>
                    <a:pt x="8597" y="392579"/>
                  </a:lnTo>
                  <a:lnTo>
                    <a:pt x="4525" y="386122"/>
                  </a:lnTo>
                  <a:lnTo>
                    <a:pt x="0" y="369084"/>
                  </a:lnTo>
                  <a:lnTo>
                    <a:pt x="454" y="354115"/>
                  </a:lnTo>
                  <a:lnTo>
                    <a:pt x="4701" y="3343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954737" y="6373923"/>
              <a:ext cx="64341" cy="233846"/>
            </a:xfrm>
            <a:custGeom>
              <a:avLst/>
              <a:gdLst/>
              <a:ahLst/>
              <a:cxnLst/>
              <a:rect l="0" t="0" r="0" b="0"/>
              <a:pathLst>
                <a:path w="64341" h="233846">
                  <a:moveTo>
                    <a:pt x="23674" y="0"/>
                  </a:moveTo>
                  <a:lnTo>
                    <a:pt x="21208" y="33741"/>
                  </a:lnTo>
                  <a:lnTo>
                    <a:pt x="12092" y="84328"/>
                  </a:lnTo>
                  <a:lnTo>
                    <a:pt x="7107" y="136713"/>
                  </a:lnTo>
                  <a:lnTo>
                    <a:pt x="0" y="198315"/>
                  </a:lnTo>
                  <a:lnTo>
                    <a:pt x="3510" y="230112"/>
                  </a:lnTo>
                  <a:lnTo>
                    <a:pt x="6533" y="233845"/>
                  </a:lnTo>
                  <a:lnTo>
                    <a:pt x="10398" y="233559"/>
                  </a:lnTo>
                  <a:lnTo>
                    <a:pt x="14823" y="230596"/>
                  </a:lnTo>
                  <a:lnTo>
                    <a:pt x="29887" y="208755"/>
                  </a:lnTo>
                  <a:lnTo>
                    <a:pt x="54581" y="148414"/>
                  </a:lnTo>
                  <a:lnTo>
                    <a:pt x="63870" y="94297"/>
                  </a:lnTo>
                  <a:lnTo>
                    <a:pt x="64340" y="95224"/>
                  </a:lnTo>
                  <a:lnTo>
                    <a:pt x="63937" y="106117"/>
                  </a:lnTo>
                  <a:lnTo>
                    <a:pt x="5695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945176" y="6115970"/>
              <a:ext cx="74841" cy="545607"/>
            </a:xfrm>
            <a:custGeom>
              <a:avLst/>
              <a:gdLst/>
              <a:ahLst/>
              <a:cxnLst/>
              <a:rect l="0" t="0" r="0" b="0"/>
              <a:pathLst>
                <a:path w="74841" h="545607">
                  <a:moveTo>
                    <a:pt x="41556" y="0"/>
                  </a:moveTo>
                  <a:lnTo>
                    <a:pt x="32505" y="50189"/>
                  </a:lnTo>
                  <a:lnTo>
                    <a:pt x="26413" y="107713"/>
                  </a:lnTo>
                  <a:lnTo>
                    <a:pt x="19492" y="161331"/>
                  </a:lnTo>
                  <a:lnTo>
                    <a:pt x="17166" y="216438"/>
                  </a:lnTo>
                  <a:lnTo>
                    <a:pt x="12290" y="271839"/>
                  </a:lnTo>
                  <a:lnTo>
                    <a:pt x="8141" y="333017"/>
                  </a:lnTo>
                  <a:lnTo>
                    <a:pt x="1842" y="388111"/>
                  </a:lnTo>
                  <a:lnTo>
                    <a:pt x="200" y="448020"/>
                  </a:lnTo>
                  <a:lnTo>
                    <a:pt x="0" y="504038"/>
                  </a:lnTo>
                  <a:lnTo>
                    <a:pt x="1822" y="526349"/>
                  </a:lnTo>
                  <a:lnTo>
                    <a:pt x="8796" y="542428"/>
                  </a:lnTo>
                  <a:lnTo>
                    <a:pt x="15093" y="545606"/>
                  </a:lnTo>
                  <a:lnTo>
                    <a:pt x="31952" y="544207"/>
                  </a:lnTo>
                  <a:lnTo>
                    <a:pt x="46842" y="532490"/>
                  </a:lnTo>
                  <a:lnTo>
                    <a:pt x="58698" y="514031"/>
                  </a:lnTo>
                  <a:lnTo>
                    <a:pt x="74840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011726" y="6382244"/>
              <a:ext cx="241281" cy="359219"/>
            </a:xfrm>
            <a:custGeom>
              <a:avLst/>
              <a:gdLst/>
              <a:ahLst/>
              <a:cxnLst/>
              <a:rect l="0" t="0" r="0" b="0"/>
              <a:pathLst>
                <a:path w="241281" h="359219">
                  <a:moveTo>
                    <a:pt x="8290" y="0"/>
                  </a:moveTo>
                  <a:lnTo>
                    <a:pt x="3873" y="53491"/>
                  </a:lnTo>
                  <a:lnTo>
                    <a:pt x="741" y="114391"/>
                  </a:lnTo>
                  <a:lnTo>
                    <a:pt x="122" y="169841"/>
                  </a:lnTo>
                  <a:lnTo>
                    <a:pt x="0" y="229247"/>
                  </a:lnTo>
                  <a:lnTo>
                    <a:pt x="2763" y="236967"/>
                  </a:lnTo>
                  <a:lnTo>
                    <a:pt x="7379" y="240263"/>
                  </a:lnTo>
                  <a:lnTo>
                    <a:pt x="13231" y="240613"/>
                  </a:lnTo>
                  <a:lnTo>
                    <a:pt x="18980" y="237147"/>
                  </a:lnTo>
                  <a:lnTo>
                    <a:pt x="30300" y="223434"/>
                  </a:lnTo>
                  <a:lnTo>
                    <a:pt x="45991" y="172136"/>
                  </a:lnTo>
                  <a:lnTo>
                    <a:pt x="54183" y="139658"/>
                  </a:lnTo>
                  <a:lnTo>
                    <a:pt x="55528" y="141183"/>
                  </a:lnTo>
                  <a:lnTo>
                    <a:pt x="58787" y="195731"/>
                  </a:lnTo>
                  <a:lnTo>
                    <a:pt x="67198" y="251415"/>
                  </a:lnTo>
                  <a:lnTo>
                    <a:pt x="69751" y="261916"/>
                  </a:lnTo>
                  <a:lnTo>
                    <a:pt x="74228" y="267066"/>
                  </a:lnTo>
                  <a:lnTo>
                    <a:pt x="79986" y="268652"/>
                  </a:lnTo>
                  <a:lnTo>
                    <a:pt x="86598" y="267859"/>
                  </a:lnTo>
                  <a:lnTo>
                    <a:pt x="98875" y="262047"/>
                  </a:lnTo>
                  <a:lnTo>
                    <a:pt x="104738" y="257909"/>
                  </a:lnTo>
                  <a:lnTo>
                    <a:pt x="121824" y="234415"/>
                  </a:lnTo>
                  <a:lnTo>
                    <a:pt x="140672" y="186641"/>
                  </a:lnTo>
                  <a:lnTo>
                    <a:pt x="147955" y="134974"/>
                  </a:lnTo>
                  <a:lnTo>
                    <a:pt x="144021" y="115154"/>
                  </a:lnTo>
                  <a:lnTo>
                    <a:pt x="140382" y="107280"/>
                  </a:lnTo>
                  <a:lnTo>
                    <a:pt x="136108" y="105729"/>
                  </a:lnTo>
                  <a:lnTo>
                    <a:pt x="131409" y="108392"/>
                  </a:lnTo>
                  <a:lnTo>
                    <a:pt x="126427" y="113866"/>
                  </a:lnTo>
                  <a:lnTo>
                    <a:pt x="114999" y="143658"/>
                  </a:lnTo>
                  <a:lnTo>
                    <a:pt x="109046" y="207026"/>
                  </a:lnTo>
                  <a:lnTo>
                    <a:pt x="112739" y="261145"/>
                  </a:lnTo>
                  <a:lnTo>
                    <a:pt x="123295" y="315701"/>
                  </a:lnTo>
                  <a:lnTo>
                    <a:pt x="132136" y="337243"/>
                  </a:lnTo>
                  <a:lnTo>
                    <a:pt x="144694" y="351132"/>
                  </a:lnTo>
                  <a:lnTo>
                    <a:pt x="151926" y="356130"/>
                  </a:lnTo>
                  <a:lnTo>
                    <a:pt x="167358" y="359218"/>
                  </a:lnTo>
                  <a:lnTo>
                    <a:pt x="175357" y="358747"/>
                  </a:lnTo>
                  <a:lnTo>
                    <a:pt x="191641" y="350827"/>
                  </a:lnTo>
                  <a:lnTo>
                    <a:pt x="206274" y="338062"/>
                  </a:lnTo>
                  <a:lnTo>
                    <a:pt x="223201" y="307266"/>
                  </a:lnTo>
                  <a:lnTo>
                    <a:pt x="24128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270134" y="6174218"/>
              <a:ext cx="171636" cy="464069"/>
            </a:xfrm>
            <a:custGeom>
              <a:avLst/>
              <a:gdLst/>
              <a:ahLst/>
              <a:cxnLst/>
              <a:rect l="0" t="0" r="0" b="0"/>
              <a:pathLst>
                <a:path w="171636" h="464069">
                  <a:moveTo>
                    <a:pt x="57761" y="0"/>
                  </a:moveTo>
                  <a:lnTo>
                    <a:pt x="57761" y="59579"/>
                  </a:lnTo>
                  <a:lnTo>
                    <a:pt x="53343" y="108568"/>
                  </a:lnTo>
                  <a:lnTo>
                    <a:pt x="49286" y="170026"/>
                  </a:lnTo>
                  <a:lnTo>
                    <a:pt x="43950" y="222860"/>
                  </a:lnTo>
                  <a:lnTo>
                    <a:pt x="41033" y="273134"/>
                  </a:lnTo>
                  <a:lnTo>
                    <a:pt x="32233" y="332005"/>
                  </a:lnTo>
                  <a:lnTo>
                    <a:pt x="18856" y="388788"/>
                  </a:lnTo>
                  <a:lnTo>
                    <a:pt x="3205" y="440060"/>
                  </a:lnTo>
                  <a:lnTo>
                    <a:pt x="1975" y="438530"/>
                  </a:lnTo>
                  <a:lnTo>
                    <a:pt x="0" y="405083"/>
                  </a:lnTo>
                  <a:lnTo>
                    <a:pt x="4661" y="387754"/>
                  </a:lnTo>
                  <a:lnTo>
                    <a:pt x="8493" y="380545"/>
                  </a:lnTo>
                  <a:lnTo>
                    <a:pt x="15670" y="375739"/>
                  </a:lnTo>
                  <a:lnTo>
                    <a:pt x="46933" y="368975"/>
                  </a:lnTo>
                  <a:lnTo>
                    <a:pt x="97758" y="362084"/>
                  </a:lnTo>
                  <a:lnTo>
                    <a:pt x="131408" y="345364"/>
                  </a:lnTo>
                  <a:lnTo>
                    <a:pt x="144734" y="335016"/>
                  </a:lnTo>
                  <a:lnTo>
                    <a:pt x="158215" y="314379"/>
                  </a:lnTo>
                  <a:lnTo>
                    <a:pt x="158015" y="308514"/>
                  </a:lnTo>
                  <a:lnTo>
                    <a:pt x="155107" y="303679"/>
                  </a:lnTo>
                  <a:lnTo>
                    <a:pt x="150395" y="299532"/>
                  </a:lnTo>
                  <a:lnTo>
                    <a:pt x="145404" y="299540"/>
                  </a:lnTo>
                  <a:lnTo>
                    <a:pt x="140229" y="302320"/>
                  </a:lnTo>
                  <a:lnTo>
                    <a:pt x="130471" y="312805"/>
                  </a:lnTo>
                  <a:lnTo>
                    <a:pt x="113678" y="350133"/>
                  </a:lnTo>
                  <a:lnTo>
                    <a:pt x="101890" y="409278"/>
                  </a:lnTo>
                  <a:lnTo>
                    <a:pt x="102337" y="434306"/>
                  </a:lnTo>
                  <a:lnTo>
                    <a:pt x="108700" y="454675"/>
                  </a:lnTo>
                  <a:lnTo>
                    <a:pt x="113909" y="460292"/>
                  </a:lnTo>
                  <a:lnTo>
                    <a:pt x="120156" y="463112"/>
                  </a:lnTo>
                  <a:lnTo>
                    <a:pt x="127095" y="464068"/>
                  </a:lnTo>
                  <a:lnTo>
                    <a:pt x="142200" y="457733"/>
                  </a:lnTo>
                  <a:lnTo>
                    <a:pt x="150112" y="452160"/>
                  </a:lnTo>
                  <a:lnTo>
                    <a:pt x="161368" y="436107"/>
                  </a:lnTo>
                  <a:lnTo>
                    <a:pt x="168528" y="416645"/>
                  </a:lnTo>
                  <a:lnTo>
                    <a:pt x="171635" y="383971"/>
                  </a:lnTo>
                  <a:lnTo>
                    <a:pt x="162451" y="322818"/>
                  </a:lnTo>
                  <a:lnTo>
                    <a:pt x="158065" y="314140"/>
                  </a:lnTo>
                  <a:lnTo>
                    <a:pt x="145794" y="302032"/>
                  </a:lnTo>
                  <a:lnTo>
                    <a:pt x="137715" y="299358"/>
                  </a:lnTo>
                  <a:lnTo>
                    <a:pt x="118875" y="298853"/>
                  </a:lnTo>
                  <a:lnTo>
                    <a:pt x="110523" y="301861"/>
                  </a:lnTo>
                  <a:lnTo>
                    <a:pt x="96312" y="312600"/>
                  </a:lnTo>
                  <a:lnTo>
                    <a:pt x="88764" y="324154"/>
                  </a:lnTo>
                  <a:lnTo>
                    <a:pt x="82725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491952" y="6242634"/>
              <a:ext cx="200107" cy="439148"/>
            </a:xfrm>
            <a:custGeom>
              <a:avLst/>
              <a:gdLst/>
              <a:ahLst/>
              <a:cxnLst/>
              <a:rect l="0" t="0" r="0" b="0"/>
              <a:pathLst>
                <a:path w="200107" h="439148">
                  <a:moveTo>
                    <a:pt x="19006" y="306031"/>
                  </a:moveTo>
                  <a:lnTo>
                    <a:pt x="13288" y="327810"/>
                  </a:lnTo>
                  <a:lnTo>
                    <a:pt x="13665" y="372244"/>
                  </a:lnTo>
                  <a:lnTo>
                    <a:pt x="22369" y="412491"/>
                  </a:lnTo>
                  <a:lnTo>
                    <a:pt x="34692" y="434242"/>
                  </a:lnTo>
                  <a:lnTo>
                    <a:pt x="40558" y="437733"/>
                  </a:lnTo>
                  <a:lnTo>
                    <a:pt x="54472" y="439147"/>
                  </a:lnTo>
                  <a:lnTo>
                    <a:pt x="61142" y="436379"/>
                  </a:lnTo>
                  <a:lnTo>
                    <a:pt x="73483" y="425909"/>
                  </a:lnTo>
                  <a:lnTo>
                    <a:pt x="95547" y="389944"/>
                  </a:lnTo>
                  <a:lnTo>
                    <a:pt x="105685" y="355344"/>
                  </a:lnTo>
                  <a:lnTo>
                    <a:pt x="107114" y="296938"/>
                  </a:lnTo>
                  <a:lnTo>
                    <a:pt x="95294" y="243059"/>
                  </a:lnTo>
                  <a:lnTo>
                    <a:pt x="86504" y="224419"/>
                  </a:lnTo>
                  <a:lnTo>
                    <a:pt x="73969" y="211820"/>
                  </a:lnTo>
                  <a:lnTo>
                    <a:pt x="66743" y="207166"/>
                  </a:lnTo>
                  <a:lnTo>
                    <a:pt x="59152" y="205912"/>
                  </a:lnTo>
                  <a:lnTo>
                    <a:pt x="43321" y="209450"/>
                  </a:lnTo>
                  <a:lnTo>
                    <a:pt x="23232" y="221838"/>
                  </a:lnTo>
                  <a:lnTo>
                    <a:pt x="13796" y="236869"/>
                  </a:lnTo>
                  <a:lnTo>
                    <a:pt x="205" y="276652"/>
                  </a:lnTo>
                  <a:lnTo>
                    <a:pt x="0" y="285520"/>
                  </a:lnTo>
                  <a:lnTo>
                    <a:pt x="4703" y="300305"/>
                  </a:lnTo>
                  <a:lnTo>
                    <a:pt x="10396" y="302213"/>
                  </a:lnTo>
                  <a:lnTo>
                    <a:pt x="26583" y="296938"/>
                  </a:lnTo>
                  <a:lnTo>
                    <a:pt x="47653" y="278373"/>
                  </a:lnTo>
                  <a:lnTo>
                    <a:pt x="88239" y="221738"/>
                  </a:lnTo>
                  <a:lnTo>
                    <a:pt x="121623" y="158687"/>
                  </a:lnTo>
                  <a:lnTo>
                    <a:pt x="149368" y="103507"/>
                  </a:lnTo>
                  <a:lnTo>
                    <a:pt x="174641" y="48072"/>
                  </a:lnTo>
                  <a:lnTo>
                    <a:pt x="192131" y="3698"/>
                  </a:lnTo>
                  <a:lnTo>
                    <a:pt x="195444" y="0"/>
                  </a:lnTo>
                  <a:lnTo>
                    <a:pt x="197653" y="1233"/>
                  </a:lnTo>
                  <a:lnTo>
                    <a:pt x="200106" y="12465"/>
                  </a:lnTo>
                  <a:lnTo>
                    <a:pt x="199216" y="52276"/>
                  </a:lnTo>
                  <a:lnTo>
                    <a:pt x="190410" y="104381"/>
                  </a:lnTo>
                  <a:lnTo>
                    <a:pt x="185488" y="160114"/>
                  </a:lnTo>
                  <a:lnTo>
                    <a:pt x="179035" y="221118"/>
                  </a:lnTo>
                  <a:lnTo>
                    <a:pt x="173070" y="277958"/>
                  </a:lnTo>
                  <a:lnTo>
                    <a:pt x="160298" y="334420"/>
                  </a:lnTo>
                  <a:lnTo>
                    <a:pt x="157580" y="347147"/>
                  </a:lnTo>
                  <a:lnTo>
                    <a:pt x="154843" y="352857"/>
                  </a:lnTo>
                  <a:lnTo>
                    <a:pt x="152094" y="353890"/>
                  </a:lnTo>
                  <a:lnTo>
                    <a:pt x="149336" y="351806"/>
                  </a:lnTo>
                  <a:lnTo>
                    <a:pt x="136621" y="326785"/>
                  </a:lnTo>
                  <a:lnTo>
                    <a:pt x="123591" y="265943"/>
                  </a:lnTo>
                  <a:lnTo>
                    <a:pt x="114857" y="207468"/>
                  </a:lnTo>
                  <a:lnTo>
                    <a:pt x="111818" y="177180"/>
                  </a:lnTo>
                  <a:lnTo>
                    <a:pt x="113240" y="172053"/>
                  </a:lnTo>
                  <a:lnTo>
                    <a:pt x="116038" y="170484"/>
                  </a:lnTo>
                  <a:lnTo>
                    <a:pt x="125001" y="173672"/>
                  </a:lnTo>
                  <a:lnTo>
                    <a:pt x="146567" y="184014"/>
                  </a:lnTo>
                  <a:lnTo>
                    <a:pt x="185427" y="1895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728949" y="6232465"/>
              <a:ext cx="88016" cy="439839"/>
            </a:xfrm>
            <a:custGeom>
              <a:avLst/>
              <a:gdLst/>
              <a:ahLst/>
              <a:cxnLst/>
              <a:rect l="0" t="0" r="0" b="0"/>
              <a:pathLst>
                <a:path w="88016" h="439839">
                  <a:moveTo>
                    <a:pt x="64924" y="0"/>
                  </a:moveTo>
                  <a:lnTo>
                    <a:pt x="55872" y="50189"/>
                  </a:lnTo>
                  <a:lnTo>
                    <a:pt x="45364" y="112130"/>
                  </a:lnTo>
                  <a:lnTo>
                    <a:pt x="34385" y="168881"/>
                  </a:lnTo>
                  <a:lnTo>
                    <a:pt x="23313" y="224606"/>
                  </a:lnTo>
                  <a:lnTo>
                    <a:pt x="9450" y="287360"/>
                  </a:lnTo>
                  <a:lnTo>
                    <a:pt x="0" y="343792"/>
                  </a:lnTo>
                  <a:lnTo>
                    <a:pt x="1300" y="348463"/>
                  </a:lnTo>
                  <a:lnTo>
                    <a:pt x="4017" y="348803"/>
                  </a:lnTo>
                  <a:lnTo>
                    <a:pt x="7678" y="346256"/>
                  </a:lnTo>
                  <a:lnTo>
                    <a:pt x="37518" y="292536"/>
                  </a:lnTo>
                  <a:lnTo>
                    <a:pt x="44805" y="287480"/>
                  </a:lnTo>
                  <a:lnTo>
                    <a:pt x="62762" y="284327"/>
                  </a:lnTo>
                  <a:lnTo>
                    <a:pt x="69954" y="287555"/>
                  </a:lnTo>
                  <a:lnTo>
                    <a:pt x="80412" y="301004"/>
                  </a:lnTo>
                  <a:lnTo>
                    <a:pt x="88015" y="351208"/>
                  </a:lnTo>
                  <a:lnTo>
                    <a:pt x="87052" y="396190"/>
                  </a:lnTo>
                  <a:lnTo>
                    <a:pt x="82289" y="439838"/>
                  </a:lnTo>
                  <a:lnTo>
                    <a:pt x="81566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968615" y="6125449"/>
              <a:ext cx="76456" cy="381611"/>
            </a:xfrm>
            <a:custGeom>
              <a:avLst/>
              <a:gdLst/>
              <a:ahLst/>
              <a:cxnLst/>
              <a:rect l="0" t="0" r="0" b="0"/>
              <a:pathLst>
                <a:path w="76456" h="381611">
                  <a:moveTo>
                    <a:pt x="0" y="7163"/>
                  </a:moveTo>
                  <a:lnTo>
                    <a:pt x="29620" y="578"/>
                  </a:lnTo>
                  <a:lnTo>
                    <a:pt x="39163" y="0"/>
                  </a:lnTo>
                  <a:lnTo>
                    <a:pt x="47374" y="2387"/>
                  </a:lnTo>
                  <a:lnTo>
                    <a:pt x="61428" y="12437"/>
                  </a:lnTo>
                  <a:lnTo>
                    <a:pt x="71372" y="28615"/>
                  </a:lnTo>
                  <a:lnTo>
                    <a:pt x="75318" y="38106"/>
                  </a:lnTo>
                  <a:lnTo>
                    <a:pt x="76455" y="73552"/>
                  </a:lnTo>
                  <a:lnTo>
                    <a:pt x="59457" y="135711"/>
                  </a:lnTo>
                  <a:lnTo>
                    <a:pt x="31738" y="198279"/>
                  </a:lnTo>
                  <a:lnTo>
                    <a:pt x="13976" y="252867"/>
                  </a:lnTo>
                  <a:lnTo>
                    <a:pt x="10363" y="295947"/>
                  </a:lnTo>
                  <a:lnTo>
                    <a:pt x="16220" y="327157"/>
                  </a:lnTo>
                  <a:lnTo>
                    <a:pt x="24467" y="342308"/>
                  </a:lnTo>
                  <a:lnTo>
                    <a:pt x="50547" y="366177"/>
                  </a:lnTo>
                  <a:lnTo>
                    <a:pt x="74890" y="3816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951974" y="673172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0060147" y="5858018"/>
              <a:ext cx="33285" cy="257953"/>
            </a:xfrm>
            <a:custGeom>
              <a:avLst/>
              <a:gdLst/>
              <a:ahLst/>
              <a:cxnLst/>
              <a:rect l="0" t="0" r="0" b="0"/>
              <a:pathLst>
                <a:path w="33285" h="257953">
                  <a:moveTo>
                    <a:pt x="33284" y="0"/>
                  </a:moveTo>
                  <a:lnTo>
                    <a:pt x="26120" y="55162"/>
                  </a:lnTo>
                  <a:lnTo>
                    <a:pt x="18530" y="115723"/>
                  </a:lnTo>
                  <a:lnTo>
                    <a:pt x="10248" y="171867"/>
                  </a:lnTo>
                  <a:lnTo>
                    <a:pt x="1533" y="231846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0101752" y="5966192"/>
              <a:ext cx="16644" cy="141458"/>
            </a:xfrm>
            <a:custGeom>
              <a:avLst/>
              <a:gdLst/>
              <a:ahLst/>
              <a:cxnLst/>
              <a:rect l="0" t="0" r="0" b="0"/>
              <a:pathLst>
                <a:path w="16644" h="141458">
                  <a:moveTo>
                    <a:pt x="16643" y="0"/>
                  </a:moveTo>
                  <a:lnTo>
                    <a:pt x="9478" y="57908"/>
                  </a:lnTo>
                  <a:lnTo>
                    <a:pt x="1888" y="113619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04" name="Freeform 203"/>
          <p:cNvSpPr/>
          <p:nvPr/>
        </p:nvSpPr>
        <p:spPr>
          <a:xfrm>
            <a:off x="2766440" y="1264863"/>
            <a:ext cx="1127812" cy="1136725"/>
          </a:xfrm>
          <a:custGeom>
            <a:avLst/>
            <a:gdLst/>
            <a:ahLst/>
            <a:cxnLst/>
            <a:rect l="0" t="0" r="0" b="0"/>
            <a:pathLst>
              <a:path w="1127812" h="1136725">
                <a:moveTo>
                  <a:pt x="1052921" y="99789"/>
                </a:moveTo>
                <a:lnTo>
                  <a:pt x="1038710" y="87427"/>
                </a:lnTo>
                <a:lnTo>
                  <a:pt x="1025340" y="81043"/>
                </a:lnTo>
                <a:lnTo>
                  <a:pt x="974491" y="73179"/>
                </a:lnTo>
                <a:lnTo>
                  <a:pt x="912614" y="58039"/>
                </a:lnTo>
                <a:lnTo>
                  <a:pt x="854874" y="44296"/>
                </a:lnTo>
                <a:lnTo>
                  <a:pt x="804192" y="35989"/>
                </a:lnTo>
                <a:lnTo>
                  <a:pt x="752706" y="27671"/>
                </a:lnTo>
                <a:lnTo>
                  <a:pt x="696873" y="19352"/>
                </a:lnTo>
                <a:lnTo>
                  <a:pt x="640266" y="11031"/>
                </a:lnTo>
                <a:lnTo>
                  <a:pt x="589798" y="3635"/>
                </a:lnTo>
                <a:lnTo>
                  <a:pt x="531280" y="667"/>
                </a:lnTo>
                <a:lnTo>
                  <a:pt x="479535" y="153"/>
                </a:lnTo>
                <a:lnTo>
                  <a:pt x="426604" y="0"/>
                </a:lnTo>
                <a:lnTo>
                  <a:pt x="374863" y="2421"/>
                </a:lnTo>
                <a:lnTo>
                  <a:pt x="315965" y="7105"/>
                </a:lnTo>
                <a:lnTo>
                  <a:pt x="261528" y="17157"/>
                </a:lnTo>
                <a:lnTo>
                  <a:pt x="213473" y="31448"/>
                </a:lnTo>
                <a:lnTo>
                  <a:pt x="181870" y="50608"/>
                </a:lnTo>
                <a:lnTo>
                  <a:pt x="157547" y="76617"/>
                </a:lnTo>
                <a:lnTo>
                  <a:pt x="132414" y="133178"/>
                </a:lnTo>
                <a:lnTo>
                  <a:pt x="109729" y="189652"/>
                </a:lnTo>
                <a:lnTo>
                  <a:pt x="90684" y="249494"/>
                </a:lnTo>
                <a:lnTo>
                  <a:pt x="76615" y="307041"/>
                </a:lnTo>
                <a:lnTo>
                  <a:pt x="59778" y="360910"/>
                </a:lnTo>
                <a:lnTo>
                  <a:pt x="46589" y="416067"/>
                </a:lnTo>
                <a:lnTo>
                  <a:pt x="35081" y="471478"/>
                </a:lnTo>
                <a:lnTo>
                  <a:pt x="23905" y="525090"/>
                </a:lnTo>
                <a:lnTo>
                  <a:pt x="10019" y="581950"/>
                </a:lnTo>
                <a:lnTo>
                  <a:pt x="2734" y="640231"/>
                </a:lnTo>
                <a:lnTo>
                  <a:pt x="0" y="662657"/>
                </a:lnTo>
                <a:lnTo>
                  <a:pt x="3698" y="718295"/>
                </a:lnTo>
                <a:lnTo>
                  <a:pt x="15983" y="773305"/>
                </a:lnTo>
                <a:lnTo>
                  <a:pt x="28426" y="798612"/>
                </a:lnTo>
                <a:lnTo>
                  <a:pt x="48242" y="819260"/>
                </a:lnTo>
                <a:lnTo>
                  <a:pt x="103355" y="846918"/>
                </a:lnTo>
                <a:lnTo>
                  <a:pt x="158580" y="872118"/>
                </a:lnTo>
                <a:lnTo>
                  <a:pt x="212700" y="898774"/>
                </a:lnTo>
                <a:lnTo>
                  <a:pt x="275564" y="925443"/>
                </a:lnTo>
                <a:lnTo>
                  <a:pt x="335798" y="941954"/>
                </a:lnTo>
                <a:lnTo>
                  <a:pt x="392486" y="962748"/>
                </a:lnTo>
                <a:lnTo>
                  <a:pt x="448199" y="990380"/>
                </a:lnTo>
                <a:lnTo>
                  <a:pt x="503720" y="1014603"/>
                </a:lnTo>
                <a:lnTo>
                  <a:pt x="566373" y="1041758"/>
                </a:lnTo>
                <a:lnTo>
                  <a:pt x="573229" y="1046742"/>
                </a:lnTo>
                <a:lnTo>
                  <a:pt x="623168" y="1062308"/>
                </a:lnTo>
                <a:lnTo>
                  <a:pt x="676042" y="1079765"/>
                </a:lnTo>
                <a:lnTo>
                  <a:pt x="733627" y="1095290"/>
                </a:lnTo>
                <a:lnTo>
                  <a:pt x="789379" y="1109376"/>
                </a:lnTo>
                <a:lnTo>
                  <a:pt x="844889" y="1123274"/>
                </a:lnTo>
                <a:lnTo>
                  <a:pt x="901292" y="1136221"/>
                </a:lnTo>
                <a:lnTo>
                  <a:pt x="951333" y="1136724"/>
                </a:lnTo>
                <a:lnTo>
                  <a:pt x="1010433" y="1122997"/>
                </a:lnTo>
                <a:lnTo>
                  <a:pt x="1051880" y="1108448"/>
                </a:lnTo>
                <a:lnTo>
                  <a:pt x="1071207" y="1093510"/>
                </a:lnTo>
                <a:lnTo>
                  <a:pt x="1116672" y="1031559"/>
                </a:lnTo>
                <a:lnTo>
                  <a:pt x="1127811" y="99846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0" name="Group 209"/>
          <p:cNvGrpSpPr/>
          <p:nvPr/>
        </p:nvGrpSpPr>
        <p:grpSpPr>
          <a:xfrm>
            <a:off x="1220366" y="1264799"/>
            <a:ext cx="1716965" cy="882032"/>
            <a:chOff x="1220366" y="1264799"/>
            <a:chExt cx="1716965" cy="882032"/>
          </a:xfrm>
        </p:grpSpPr>
        <p:sp>
          <p:nvSpPr>
            <p:cNvPr id="205" name="Freeform 204"/>
            <p:cNvSpPr/>
            <p:nvPr/>
          </p:nvSpPr>
          <p:spPr>
            <a:xfrm>
              <a:off x="1220366" y="1264799"/>
              <a:ext cx="1716965" cy="882032"/>
            </a:xfrm>
            <a:custGeom>
              <a:avLst/>
              <a:gdLst/>
              <a:ahLst/>
              <a:cxnLst/>
              <a:rect l="0" t="0" r="0" b="0"/>
              <a:pathLst>
                <a:path w="1716965" h="882032">
                  <a:moveTo>
                    <a:pt x="1716964" y="0"/>
                  </a:moveTo>
                  <a:lnTo>
                    <a:pt x="1659267" y="6643"/>
                  </a:lnTo>
                  <a:lnTo>
                    <a:pt x="1607803" y="16859"/>
                  </a:lnTo>
                  <a:lnTo>
                    <a:pt x="1548705" y="23363"/>
                  </a:lnTo>
                  <a:lnTo>
                    <a:pt x="1489330" y="24647"/>
                  </a:lnTo>
                  <a:lnTo>
                    <a:pt x="1432538" y="22436"/>
                  </a:lnTo>
                  <a:lnTo>
                    <a:pt x="1375602" y="16481"/>
                  </a:lnTo>
                  <a:lnTo>
                    <a:pt x="1325302" y="11150"/>
                  </a:lnTo>
                  <a:lnTo>
                    <a:pt x="1272183" y="9159"/>
                  </a:lnTo>
                  <a:lnTo>
                    <a:pt x="1219697" y="6021"/>
                  </a:lnTo>
                  <a:lnTo>
                    <a:pt x="1169299" y="1190"/>
                  </a:lnTo>
                  <a:lnTo>
                    <a:pt x="1115321" y="353"/>
                  </a:lnTo>
                  <a:lnTo>
                    <a:pt x="1057390" y="70"/>
                  </a:lnTo>
                  <a:lnTo>
                    <a:pt x="999020" y="10"/>
                  </a:lnTo>
                  <a:lnTo>
                    <a:pt x="943165" y="2"/>
                  </a:lnTo>
                  <a:lnTo>
                    <a:pt x="886716" y="1"/>
                  </a:lnTo>
                  <a:lnTo>
                    <a:pt x="826807" y="0"/>
                  </a:lnTo>
                  <a:lnTo>
                    <a:pt x="775819" y="0"/>
                  </a:lnTo>
                  <a:lnTo>
                    <a:pt x="713873" y="5719"/>
                  </a:lnTo>
                  <a:lnTo>
                    <a:pt x="652127" y="13811"/>
                  </a:lnTo>
                  <a:lnTo>
                    <a:pt x="598838" y="20687"/>
                  </a:lnTo>
                  <a:lnTo>
                    <a:pt x="538494" y="30762"/>
                  </a:lnTo>
                  <a:lnTo>
                    <a:pt x="482538" y="39995"/>
                  </a:lnTo>
                  <a:lnTo>
                    <a:pt x="426373" y="50445"/>
                  </a:lnTo>
                  <a:lnTo>
                    <a:pt x="363811" y="63863"/>
                  </a:lnTo>
                  <a:lnTo>
                    <a:pt x="310612" y="77672"/>
                  </a:lnTo>
                  <a:lnTo>
                    <a:pt x="258365" y="96328"/>
                  </a:lnTo>
                  <a:lnTo>
                    <a:pt x="204589" y="124934"/>
                  </a:lnTo>
                  <a:lnTo>
                    <a:pt x="145623" y="155580"/>
                  </a:lnTo>
                  <a:lnTo>
                    <a:pt x="87041" y="189379"/>
                  </a:lnTo>
                  <a:lnTo>
                    <a:pt x="56025" y="225500"/>
                  </a:lnTo>
                  <a:lnTo>
                    <a:pt x="30322" y="275435"/>
                  </a:lnTo>
                  <a:lnTo>
                    <a:pt x="4785" y="334651"/>
                  </a:lnTo>
                  <a:lnTo>
                    <a:pt x="0" y="354911"/>
                  </a:lnTo>
                  <a:lnTo>
                    <a:pt x="4461" y="390518"/>
                  </a:lnTo>
                  <a:lnTo>
                    <a:pt x="10026" y="406553"/>
                  </a:lnTo>
                  <a:lnTo>
                    <a:pt x="33921" y="437722"/>
                  </a:lnTo>
                  <a:lnTo>
                    <a:pt x="62286" y="459404"/>
                  </a:lnTo>
                  <a:lnTo>
                    <a:pt x="123274" y="489664"/>
                  </a:lnTo>
                  <a:lnTo>
                    <a:pt x="177086" y="509516"/>
                  </a:lnTo>
                  <a:lnTo>
                    <a:pt x="238699" y="528932"/>
                  </a:lnTo>
                  <a:lnTo>
                    <a:pt x="301981" y="546342"/>
                  </a:lnTo>
                  <a:lnTo>
                    <a:pt x="355398" y="560274"/>
                  </a:lnTo>
                  <a:lnTo>
                    <a:pt x="413066" y="574152"/>
                  </a:lnTo>
                  <a:lnTo>
                    <a:pt x="474513" y="588021"/>
                  </a:lnTo>
                  <a:lnTo>
                    <a:pt x="527634" y="599116"/>
                  </a:lnTo>
                  <a:lnTo>
                    <a:pt x="582642" y="610211"/>
                  </a:lnTo>
                  <a:lnTo>
                    <a:pt x="636175" y="621305"/>
                  </a:lnTo>
                  <a:lnTo>
                    <a:pt x="693018" y="635174"/>
                  </a:lnTo>
                  <a:lnTo>
                    <a:pt x="746633" y="647193"/>
                  </a:lnTo>
                  <a:lnTo>
                    <a:pt x="801739" y="663949"/>
                  </a:lnTo>
                  <a:lnTo>
                    <a:pt x="859566" y="679324"/>
                  </a:lnTo>
                  <a:lnTo>
                    <a:pt x="915543" y="693391"/>
                  </a:lnTo>
                  <a:lnTo>
                    <a:pt x="977510" y="716337"/>
                  </a:lnTo>
                  <a:lnTo>
                    <a:pt x="1032085" y="737943"/>
                  </a:lnTo>
                  <a:lnTo>
                    <a:pt x="1085533" y="753375"/>
                  </a:lnTo>
                  <a:lnTo>
                    <a:pt x="1142357" y="772587"/>
                  </a:lnTo>
                  <a:lnTo>
                    <a:pt x="1195045" y="787852"/>
                  </a:lnTo>
                  <a:lnTo>
                    <a:pt x="1257750" y="808654"/>
                  </a:lnTo>
                  <a:lnTo>
                    <a:pt x="1314518" y="823618"/>
                  </a:lnTo>
                  <a:lnTo>
                    <a:pt x="1373799" y="840411"/>
                  </a:lnTo>
                  <a:lnTo>
                    <a:pt x="1434603" y="854601"/>
                  </a:lnTo>
                  <a:lnTo>
                    <a:pt x="1489595" y="863387"/>
                  </a:lnTo>
                  <a:lnTo>
                    <a:pt x="1545005" y="872168"/>
                  </a:lnTo>
                  <a:lnTo>
                    <a:pt x="1598005" y="880093"/>
                  </a:lnTo>
                  <a:lnTo>
                    <a:pt x="1625433" y="8820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167858" y="1506110"/>
              <a:ext cx="28900" cy="141459"/>
            </a:xfrm>
            <a:custGeom>
              <a:avLst/>
              <a:gdLst/>
              <a:ahLst/>
              <a:cxnLst/>
              <a:rect l="0" t="0" r="0" b="0"/>
              <a:pathLst>
                <a:path w="28900" h="141459">
                  <a:moveTo>
                    <a:pt x="28899" y="0"/>
                  </a:moveTo>
                  <a:lnTo>
                    <a:pt x="14506" y="53041"/>
                  </a:lnTo>
                  <a:lnTo>
                    <a:pt x="3402" y="114302"/>
                  </a:lnTo>
                  <a:lnTo>
                    <a:pt x="0" y="129389"/>
                  </a:lnTo>
                  <a:lnTo>
                    <a:pt x="388" y="133412"/>
                  </a:lnTo>
                  <a:lnTo>
                    <a:pt x="3936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180115" y="1406257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331683" y="1400196"/>
              <a:ext cx="154517" cy="222610"/>
            </a:xfrm>
            <a:custGeom>
              <a:avLst/>
              <a:gdLst/>
              <a:ahLst/>
              <a:cxnLst/>
              <a:rect l="0" t="0" r="0" b="0"/>
              <a:pathLst>
                <a:path w="154517" h="222610">
                  <a:moveTo>
                    <a:pt x="98063" y="14382"/>
                  </a:moveTo>
                  <a:lnTo>
                    <a:pt x="93646" y="1130"/>
                  </a:lnTo>
                  <a:lnTo>
                    <a:pt x="89571" y="0"/>
                  </a:lnTo>
                  <a:lnTo>
                    <a:pt x="77647" y="6141"/>
                  </a:lnTo>
                  <a:lnTo>
                    <a:pt x="59757" y="20775"/>
                  </a:lnTo>
                  <a:lnTo>
                    <a:pt x="21355" y="82385"/>
                  </a:lnTo>
                  <a:lnTo>
                    <a:pt x="4249" y="122745"/>
                  </a:lnTo>
                  <a:lnTo>
                    <a:pt x="0" y="151992"/>
                  </a:lnTo>
                  <a:lnTo>
                    <a:pt x="3158" y="184080"/>
                  </a:lnTo>
                  <a:lnTo>
                    <a:pt x="9963" y="201059"/>
                  </a:lnTo>
                  <a:lnTo>
                    <a:pt x="14367" y="208175"/>
                  </a:lnTo>
                  <a:lnTo>
                    <a:pt x="29121" y="218548"/>
                  </a:lnTo>
                  <a:lnTo>
                    <a:pt x="38234" y="222609"/>
                  </a:lnTo>
                  <a:lnTo>
                    <a:pt x="48007" y="222542"/>
                  </a:lnTo>
                  <a:lnTo>
                    <a:pt x="68727" y="215071"/>
                  </a:lnTo>
                  <a:lnTo>
                    <a:pt x="92350" y="199689"/>
                  </a:lnTo>
                  <a:lnTo>
                    <a:pt x="128315" y="140978"/>
                  </a:lnTo>
                  <a:lnTo>
                    <a:pt x="150253" y="89428"/>
                  </a:lnTo>
                  <a:lnTo>
                    <a:pt x="154516" y="59937"/>
                  </a:lnTo>
                  <a:lnTo>
                    <a:pt x="146944" y="27777"/>
                  </a:lnTo>
                  <a:lnTo>
                    <a:pt x="135505" y="13247"/>
                  </a:lnTo>
                  <a:lnTo>
                    <a:pt x="128572" y="8078"/>
                  </a:lnTo>
                  <a:lnTo>
                    <a:pt x="121176" y="5557"/>
                  </a:lnTo>
                  <a:lnTo>
                    <a:pt x="105562" y="5221"/>
                  </a:lnTo>
                  <a:lnTo>
                    <a:pt x="99364" y="8274"/>
                  </a:lnTo>
                  <a:lnTo>
                    <a:pt x="73100" y="393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512956" y="1431220"/>
              <a:ext cx="149781" cy="191385"/>
            </a:xfrm>
            <a:custGeom>
              <a:avLst/>
              <a:gdLst/>
              <a:ahLst/>
              <a:cxnLst/>
              <a:rect l="0" t="0" r="0" b="0"/>
              <a:pathLst>
                <a:path w="149781" h="191385">
                  <a:moveTo>
                    <a:pt x="149780" y="0"/>
                  </a:moveTo>
                  <a:lnTo>
                    <a:pt x="132110" y="0"/>
                  </a:lnTo>
                  <a:lnTo>
                    <a:pt x="107870" y="8835"/>
                  </a:lnTo>
                  <a:lnTo>
                    <a:pt x="83121" y="23164"/>
                  </a:lnTo>
                  <a:lnTo>
                    <a:pt x="71460" y="36183"/>
                  </a:lnTo>
                  <a:lnTo>
                    <a:pt x="67056" y="43538"/>
                  </a:lnTo>
                  <a:lnTo>
                    <a:pt x="64628" y="59106"/>
                  </a:lnTo>
                  <a:lnTo>
                    <a:pt x="65275" y="67141"/>
                  </a:lnTo>
                  <a:lnTo>
                    <a:pt x="73390" y="83465"/>
                  </a:lnTo>
                  <a:lnTo>
                    <a:pt x="109073" y="123925"/>
                  </a:lnTo>
                  <a:lnTo>
                    <a:pt x="131554" y="144070"/>
                  </a:lnTo>
                  <a:lnTo>
                    <a:pt x="141063" y="159261"/>
                  </a:lnTo>
                  <a:lnTo>
                    <a:pt x="141195" y="165346"/>
                  </a:lnTo>
                  <a:lnTo>
                    <a:pt x="138509" y="170327"/>
                  </a:lnTo>
                  <a:lnTo>
                    <a:pt x="133945" y="174573"/>
                  </a:lnTo>
                  <a:lnTo>
                    <a:pt x="109852" y="184965"/>
                  </a:lnTo>
                  <a:lnTo>
                    <a:pt x="51152" y="190539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1" name="Freeform 210"/>
          <p:cNvSpPr/>
          <p:nvPr/>
        </p:nvSpPr>
        <p:spPr>
          <a:xfrm>
            <a:off x="2704341" y="2046978"/>
            <a:ext cx="49927" cy="191385"/>
          </a:xfrm>
          <a:custGeom>
            <a:avLst/>
            <a:gdLst/>
            <a:ahLst/>
            <a:cxnLst/>
            <a:rect l="0" t="0" r="0" b="0"/>
            <a:pathLst>
              <a:path w="49927" h="191385">
                <a:moveTo>
                  <a:pt x="49926" y="0"/>
                </a:moveTo>
                <a:lnTo>
                  <a:pt x="36658" y="55865"/>
                </a:lnTo>
                <a:lnTo>
                  <a:pt x="29311" y="113624"/>
                </a:lnTo>
                <a:lnTo>
                  <a:pt x="11024" y="172725"/>
                </a:lnTo>
                <a:lnTo>
                  <a:pt x="0" y="19138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1" name="Group 230"/>
          <p:cNvGrpSpPr/>
          <p:nvPr/>
        </p:nvGrpSpPr>
        <p:grpSpPr>
          <a:xfrm>
            <a:off x="1314726" y="1764062"/>
            <a:ext cx="2415840" cy="2479674"/>
            <a:chOff x="1314726" y="1764062"/>
            <a:chExt cx="2415840" cy="2479674"/>
          </a:xfrm>
        </p:grpSpPr>
        <p:sp>
          <p:nvSpPr>
            <p:cNvPr id="212" name="Freeform 211"/>
            <p:cNvSpPr/>
            <p:nvPr/>
          </p:nvSpPr>
          <p:spPr>
            <a:xfrm>
              <a:off x="1335604" y="1764062"/>
              <a:ext cx="12407" cy="208028"/>
            </a:xfrm>
            <a:custGeom>
              <a:avLst/>
              <a:gdLst/>
              <a:ahLst/>
              <a:cxnLst/>
              <a:rect l="0" t="0" r="0" b="0"/>
              <a:pathLst>
                <a:path w="12407" h="208028">
                  <a:moveTo>
                    <a:pt x="12406" y="0"/>
                  </a:moveTo>
                  <a:lnTo>
                    <a:pt x="7612" y="32292"/>
                  </a:lnTo>
                  <a:lnTo>
                    <a:pt x="7175" y="90636"/>
                  </a:lnTo>
                  <a:lnTo>
                    <a:pt x="4492" y="149296"/>
                  </a:lnTo>
                  <a:lnTo>
                    <a:pt x="0" y="199857"/>
                  </a:lnTo>
                  <a:lnTo>
                    <a:pt x="4085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1314726" y="1891127"/>
              <a:ext cx="1348011" cy="230741"/>
            </a:xfrm>
            <a:custGeom>
              <a:avLst/>
              <a:gdLst/>
              <a:ahLst/>
              <a:cxnLst/>
              <a:rect l="0" t="0" r="0" b="0"/>
              <a:pathLst>
                <a:path w="1348011" h="230741">
                  <a:moveTo>
                    <a:pt x="0" y="14393"/>
                  </a:moveTo>
                  <a:lnTo>
                    <a:pt x="55506" y="0"/>
                  </a:lnTo>
                  <a:lnTo>
                    <a:pt x="106502" y="2613"/>
                  </a:lnTo>
                  <a:lnTo>
                    <a:pt x="157221" y="5389"/>
                  </a:lnTo>
                  <a:lnTo>
                    <a:pt x="219290" y="5937"/>
                  </a:lnTo>
                  <a:lnTo>
                    <a:pt x="272402" y="10463"/>
                  </a:lnTo>
                  <a:lnTo>
                    <a:pt x="332188" y="13876"/>
                  </a:lnTo>
                  <a:lnTo>
                    <a:pt x="393948" y="20044"/>
                  </a:lnTo>
                  <a:lnTo>
                    <a:pt x="456173" y="26780"/>
                  </a:lnTo>
                  <a:lnTo>
                    <a:pt x="517809" y="32940"/>
                  </a:lnTo>
                  <a:lnTo>
                    <a:pt x="579779" y="39436"/>
                  </a:lnTo>
                  <a:lnTo>
                    <a:pt x="632963" y="45776"/>
                  </a:lnTo>
                  <a:lnTo>
                    <a:pt x="687984" y="51719"/>
                  </a:lnTo>
                  <a:lnTo>
                    <a:pt x="750643" y="57900"/>
                  </a:lnTo>
                  <a:lnTo>
                    <a:pt x="812748" y="64399"/>
                  </a:lnTo>
                  <a:lnTo>
                    <a:pt x="875213" y="71372"/>
                  </a:lnTo>
                  <a:lnTo>
                    <a:pt x="934255" y="79060"/>
                  </a:lnTo>
                  <a:lnTo>
                    <a:pt x="994959" y="87354"/>
                  </a:lnTo>
                  <a:lnTo>
                    <a:pt x="1051121" y="96071"/>
                  </a:lnTo>
                  <a:lnTo>
                    <a:pt x="1110620" y="109051"/>
                  </a:lnTo>
                  <a:lnTo>
                    <a:pt x="1164591" y="119863"/>
                  </a:lnTo>
                  <a:lnTo>
                    <a:pt x="1218147" y="138088"/>
                  </a:lnTo>
                  <a:lnTo>
                    <a:pt x="1246662" y="149150"/>
                  </a:lnTo>
                  <a:lnTo>
                    <a:pt x="1249934" y="152308"/>
                  </a:lnTo>
                  <a:lnTo>
                    <a:pt x="1249342" y="155338"/>
                  </a:lnTo>
                  <a:lnTo>
                    <a:pt x="1246173" y="158283"/>
                  </a:lnTo>
                  <a:lnTo>
                    <a:pt x="1230325" y="159089"/>
                  </a:lnTo>
                  <a:lnTo>
                    <a:pt x="1178066" y="152073"/>
                  </a:lnTo>
                  <a:lnTo>
                    <a:pt x="1116017" y="141542"/>
                  </a:lnTo>
                  <a:lnTo>
                    <a:pt x="1058753" y="132873"/>
                  </a:lnTo>
                  <a:lnTo>
                    <a:pt x="996926" y="119689"/>
                  </a:lnTo>
                  <a:lnTo>
                    <a:pt x="944961" y="108678"/>
                  </a:lnTo>
                  <a:lnTo>
                    <a:pt x="887716" y="97599"/>
                  </a:lnTo>
                  <a:lnTo>
                    <a:pt x="827680" y="86508"/>
                  </a:lnTo>
                  <a:lnTo>
                    <a:pt x="770381" y="81133"/>
                  </a:lnTo>
                  <a:lnTo>
                    <a:pt x="709068" y="72126"/>
                  </a:lnTo>
                  <a:lnTo>
                    <a:pt x="647749" y="61444"/>
                  </a:lnTo>
                  <a:lnTo>
                    <a:pt x="587936" y="56149"/>
                  </a:lnTo>
                  <a:lnTo>
                    <a:pt x="526127" y="49625"/>
                  </a:lnTo>
                  <a:lnTo>
                    <a:pt x="469128" y="43645"/>
                  </a:lnTo>
                  <a:lnTo>
                    <a:pt x="408559" y="39279"/>
                  </a:lnTo>
                  <a:lnTo>
                    <a:pt x="356598" y="32938"/>
                  </a:lnTo>
                  <a:lnTo>
                    <a:pt x="294947" y="31286"/>
                  </a:lnTo>
                  <a:lnTo>
                    <a:pt x="238660" y="26651"/>
                  </a:lnTo>
                  <a:lnTo>
                    <a:pt x="181820" y="23492"/>
                  </a:lnTo>
                  <a:lnTo>
                    <a:pt x="127583" y="22868"/>
                  </a:lnTo>
                  <a:lnTo>
                    <a:pt x="110328" y="23707"/>
                  </a:lnTo>
                  <a:lnTo>
                    <a:pt x="109610" y="25225"/>
                  </a:lnTo>
                  <a:lnTo>
                    <a:pt x="111905" y="27162"/>
                  </a:lnTo>
                  <a:lnTo>
                    <a:pt x="132804" y="34305"/>
                  </a:lnTo>
                  <a:lnTo>
                    <a:pt x="187209" y="38358"/>
                  </a:lnTo>
                  <a:lnTo>
                    <a:pt x="237813" y="39985"/>
                  </a:lnTo>
                  <a:lnTo>
                    <a:pt x="291915" y="45884"/>
                  </a:lnTo>
                  <a:lnTo>
                    <a:pt x="346844" y="47323"/>
                  </a:lnTo>
                  <a:lnTo>
                    <a:pt x="402210" y="48532"/>
                  </a:lnTo>
                  <a:lnTo>
                    <a:pt x="460128" y="54250"/>
                  </a:lnTo>
                  <a:lnTo>
                    <a:pt x="520296" y="55653"/>
                  </a:lnTo>
                  <a:lnTo>
                    <a:pt x="577622" y="61649"/>
                  </a:lnTo>
                  <a:lnTo>
                    <a:pt x="625106" y="64453"/>
                  </a:lnTo>
                  <a:lnTo>
                    <a:pt x="688384" y="73215"/>
                  </a:lnTo>
                  <a:lnTo>
                    <a:pt x="750091" y="83849"/>
                  </a:lnTo>
                  <a:lnTo>
                    <a:pt x="799175" y="92090"/>
                  </a:lnTo>
                  <a:lnTo>
                    <a:pt x="848852" y="100387"/>
                  </a:lnTo>
                  <a:lnTo>
                    <a:pt x="908693" y="105755"/>
                  </a:lnTo>
                  <a:lnTo>
                    <a:pt x="965029" y="114760"/>
                  </a:lnTo>
                  <a:lnTo>
                    <a:pt x="1020673" y="125442"/>
                  </a:lnTo>
                  <a:lnTo>
                    <a:pt x="1075256" y="136455"/>
                  </a:lnTo>
                  <a:lnTo>
                    <a:pt x="1133948" y="150306"/>
                  </a:lnTo>
                  <a:lnTo>
                    <a:pt x="1189845" y="164172"/>
                  </a:lnTo>
                  <a:lnTo>
                    <a:pt x="1246299" y="178965"/>
                  </a:lnTo>
                  <a:lnTo>
                    <a:pt x="1308020" y="199073"/>
                  </a:lnTo>
                  <a:lnTo>
                    <a:pt x="1337702" y="208208"/>
                  </a:lnTo>
                  <a:lnTo>
                    <a:pt x="1342987" y="212021"/>
                  </a:lnTo>
                  <a:lnTo>
                    <a:pt x="1345585" y="216411"/>
                  </a:lnTo>
                  <a:lnTo>
                    <a:pt x="1348010" y="2307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030336" y="1972089"/>
              <a:ext cx="58248" cy="305746"/>
            </a:xfrm>
            <a:custGeom>
              <a:avLst/>
              <a:gdLst/>
              <a:ahLst/>
              <a:cxnLst/>
              <a:rect l="0" t="0" r="0" b="0"/>
              <a:pathLst>
                <a:path w="58248" h="305746">
                  <a:moveTo>
                    <a:pt x="58247" y="0"/>
                  </a:moveTo>
                  <a:lnTo>
                    <a:pt x="44054" y="55865"/>
                  </a:lnTo>
                  <a:lnTo>
                    <a:pt x="33220" y="108799"/>
                  </a:lnTo>
                  <a:lnTo>
                    <a:pt x="19407" y="166160"/>
                  </a:lnTo>
                  <a:lnTo>
                    <a:pt x="10785" y="217391"/>
                  </a:lnTo>
                  <a:lnTo>
                    <a:pt x="2927" y="279183"/>
                  </a:lnTo>
                  <a:lnTo>
                    <a:pt x="867" y="305745"/>
                  </a:lnTo>
                  <a:lnTo>
                    <a:pt x="385" y="300150"/>
                  </a:lnTo>
                  <a:lnTo>
                    <a:pt x="51" y="258669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005373" y="2138509"/>
              <a:ext cx="134057" cy="197010"/>
            </a:xfrm>
            <a:custGeom>
              <a:avLst/>
              <a:gdLst/>
              <a:ahLst/>
              <a:cxnLst/>
              <a:rect l="0" t="0" r="0" b="0"/>
              <a:pathLst>
                <a:path w="134057" h="197010">
                  <a:moveTo>
                    <a:pt x="0" y="0"/>
                  </a:moveTo>
                  <a:lnTo>
                    <a:pt x="6643" y="57697"/>
                  </a:lnTo>
                  <a:lnTo>
                    <a:pt x="19560" y="118283"/>
                  </a:lnTo>
                  <a:lnTo>
                    <a:pt x="24251" y="174613"/>
                  </a:lnTo>
                  <a:lnTo>
                    <a:pt x="24488" y="185751"/>
                  </a:lnTo>
                  <a:lnTo>
                    <a:pt x="28345" y="192251"/>
                  </a:lnTo>
                  <a:lnTo>
                    <a:pt x="34614" y="195661"/>
                  </a:lnTo>
                  <a:lnTo>
                    <a:pt x="42492" y="197009"/>
                  </a:lnTo>
                  <a:lnTo>
                    <a:pt x="49592" y="196059"/>
                  </a:lnTo>
                  <a:lnTo>
                    <a:pt x="62413" y="190072"/>
                  </a:lnTo>
                  <a:lnTo>
                    <a:pt x="119244" y="130521"/>
                  </a:lnTo>
                  <a:lnTo>
                    <a:pt x="130352" y="119339"/>
                  </a:lnTo>
                  <a:lnTo>
                    <a:pt x="133129" y="118391"/>
                  </a:lnTo>
                  <a:lnTo>
                    <a:pt x="134056" y="120533"/>
                  </a:lnTo>
                  <a:lnTo>
                    <a:pt x="132621" y="128460"/>
                  </a:lnTo>
                  <a:lnTo>
                    <a:pt x="124815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669411" y="2346536"/>
              <a:ext cx="189401" cy="339242"/>
            </a:xfrm>
            <a:custGeom>
              <a:avLst/>
              <a:gdLst/>
              <a:ahLst/>
              <a:cxnLst/>
              <a:rect l="0" t="0" r="0" b="0"/>
              <a:pathLst>
                <a:path w="189401" h="339242">
                  <a:moveTo>
                    <a:pt x="36404" y="0"/>
                  </a:moveTo>
                  <a:lnTo>
                    <a:pt x="22211" y="54016"/>
                  </a:lnTo>
                  <a:lnTo>
                    <a:pt x="11583" y="113520"/>
                  </a:lnTo>
                  <a:lnTo>
                    <a:pt x="0" y="170960"/>
                  </a:lnTo>
                  <a:lnTo>
                    <a:pt x="757" y="204440"/>
                  </a:lnTo>
                  <a:lnTo>
                    <a:pt x="5243" y="210258"/>
                  </a:lnTo>
                  <a:lnTo>
                    <a:pt x="11932" y="213212"/>
                  </a:lnTo>
                  <a:lnTo>
                    <a:pt x="20089" y="214257"/>
                  </a:lnTo>
                  <a:lnTo>
                    <a:pt x="36549" y="210487"/>
                  </a:lnTo>
                  <a:lnTo>
                    <a:pt x="44822" y="206893"/>
                  </a:lnTo>
                  <a:lnTo>
                    <a:pt x="49412" y="209120"/>
                  </a:lnTo>
                  <a:lnTo>
                    <a:pt x="51548" y="215227"/>
                  </a:lnTo>
                  <a:lnTo>
                    <a:pt x="46206" y="271091"/>
                  </a:lnTo>
                  <a:lnTo>
                    <a:pt x="41079" y="319993"/>
                  </a:lnTo>
                  <a:lnTo>
                    <a:pt x="42295" y="329824"/>
                  </a:lnTo>
                  <a:lnTo>
                    <a:pt x="46803" y="335452"/>
                  </a:lnTo>
                  <a:lnTo>
                    <a:pt x="53507" y="338280"/>
                  </a:lnTo>
                  <a:lnTo>
                    <a:pt x="61674" y="339241"/>
                  </a:lnTo>
                  <a:lnTo>
                    <a:pt x="75680" y="335378"/>
                  </a:lnTo>
                  <a:lnTo>
                    <a:pt x="82004" y="331759"/>
                  </a:lnTo>
                  <a:lnTo>
                    <a:pt x="123869" y="276082"/>
                  </a:lnTo>
                  <a:lnTo>
                    <a:pt x="153915" y="217634"/>
                  </a:lnTo>
                  <a:lnTo>
                    <a:pt x="182535" y="158175"/>
                  </a:lnTo>
                  <a:lnTo>
                    <a:pt x="188568" y="141491"/>
                  </a:lnTo>
                  <a:lnTo>
                    <a:pt x="189400" y="124830"/>
                  </a:lnTo>
                  <a:lnTo>
                    <a:pt x="188328" y="116504"/>
                  </a:lnTo>
                  <a:lnTo>
                    <a:pt x="185764" y="112803"/>
                  </a:lnTo>
                  <a:lnTo>
                    <a:pt x="182205" y="112184"/>
                  </a:lnTo>
                  <a:lnTo>
                    <a:pt x="169541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847273" y="2623779"/>
              <a:ext cx="158101" cy="140357"/>
            </a:xfrm>
            <a:custGeom>
              <a:avLst/>
              <a:gdLst/>
              <a:ahLst/>
              <a:cxnLst/>
              <a:rect l="0" t="0" r="0" b="0"/>
              <a:pathLst>
                <a:path w="158101" h="140357">
                  <a:moveTo>
                    <a:pt x="0" y="22314"/>
                  </a:moveTo>
                  <a:lnTo>
                    <a:pt x="13252" y="26732"/>
                  </a:lnTo>
                  <a:lnTo>
                    <a:pt x="27154" y="23969"/>
                  </a:lnTo>
                  <a:lnTo>
                    <a:pt x="41654" y="15653"/>
                  </a:lnTo>
                  <a:lnTo>
                    <a:pt x="54263" y="2712"/>
                  </a:lnTo>
                  <a:lnTo>
                    <a:pt x="55591" y="0"/>
                  </a:lnTo>
                  <a:lnTo>
                    <a:pt x="53703" y="42"/>
                  </a:lnTo>
                  <a:lnTo>
                    <a:pt x="49670" y="1919"/>
                  </a:lnTo>
                  <a:lnTo>
                    <a:pt x="35160" y="17812"/>
                  </a:lnTo>
                  <a:lnTo>
                    <a:pt x="19150" y="48923"/>
                  </a:lnTo>
                  <a:lnTo>
                    <a:pt x="15599" y="74205"/>
                  </a:lnTo>
                  <a:lnTo>
                    <a:pt x="20853" y="119268"/>
                  </a:lnTo>
                  <a:lnTo>
                    <a:pt x="25921" y="126706"/>
                  </a:lnTo>
                  <a:lnTo>
                    <a:pt x="41415" y="137436"/>
                  </a:lnTo>
                  <a:lnTo>
                    <a:pt x="60628" y="140356"/>
                  </a:lnTo>
                  <a:lnTo>
                    <a:pt x="81495" y="137648"/>
                  </a:lnTo>
                  <a:lnTo>
                    <a:pt x="103097" y="130280"/>
                  </a:lnTo>
                  <a:lnTo>
                    <a:pt x="131632" y="106901"/>
                  </a:lnTo>
                  <a:lnTo>
                    <a:pt x="158100" y="722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010125" y="2537920"/>
              <a:ext cx="107567" cy="337624"/>
            </a:xfrm>
            <a:custGeom>
              <a:avLst/>
              <a:gdLst/>
              <a:ahLst/>
              <a:cxnLst/>
              <a:rect l="0" t="0" r="0" b="0"/>
              <a:pathLst>
                <a:path w="107567" h="337624">
                  <a:moveTo>
                    <a:pt x="36853" y="0"/>
                  </a:moveTo>
                  <a:lnTo>
                    <a:pt x="32436" y="57908"/>
                  </a:lnTo>
                  <a:lnTo>
                    <a:pt x="17293" y="120151"/>
                  </a:lnTo>
                  <a:lnTo>
                    <a:pt x="6015" y="181444"/>
                  </a:lnTo>
                  <a:lnTo>
                    <a:pt x="5200" y="193078"/>
                  </a:lnTo>
                  <a:lnTo>
                    <a:pt x="7430" y="201759"/>
                  </a:lnTo>
                  <a:lnTo>
                    <a:pt x="11690" y="208471"/>
                  </a:lnTo>
                  <a:lnTo>
                    <a:pt x="24745" y="218394"/>
                  </a:lnTo>
                  <a:lnTo>
                    <a:pt x="82798" y="239154"/>
                  </a:lnTo>
                  <a:lnTo>
                    <a:pt x="97645" y="248365"/>
                  </a:lnTo>
                  <a:lnTo>
                    <a:pt x="102344" y="256183"/>
                  </a:lnTo>
                  <a:lnTo>
                    <a:pt x="107566" y="277198"/>
                  </a:lnTo>
                  <a:lnTo>
                    <a:pt x="106184" y="287425"/>
                  </a:lnTo>
                  <a:lnTo>
                    <a:pt x="91912" y="314146"/>
                  </a:lnTo>
                  <a:lnTo>
                    <a:pt x="81048" y="327922"/>
                  </a:lnTo>
                  <a:lnTo>
                    <a:pt x="65124" y="335278"/>
                  </a:lnTo>
                  <a:lnTo>
                    <a:pt x="46644" y="337623"/>
                  </a:lnTo>
                  <a:lnTo>
                    <a:pt x="29185" y="335583"/>
                  </a:lnTo>
                  <a:lnTo>
                    <a:pt x="12180" y="326663"/>
                  </a:lnTo>
                  <a:lnTo>
                    <a:pt x="3762" y="320402"/>
                  </a:lnTo>
                  <a:lnTo>
                    <a:pt x="0" y="312529"/>
                  </a:lnTo>
                  <a:lnTo>
                    <a:pt x="750" y="293920"/>
                  </a:lnTo>
                  <a:lnTo>
                    <a:pt x="7247" y="280718"/>
                  </a:lnTo>
                  <a:lnTo>
                    <a:pt x="20211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334978" y="2653726"/>
              <a:ext cx="181886" cy="282768"/>
            </a:xfrm>
            <a:custGeom>
              <a:avLst/>
              <a:gdLst/>
              <a:ahLst/>
              <a:cxnLst/>
              <a:rect l="0" t="0" r="0" b="0"/>
              <a:pathLst>
                <a:path w="181886" h="282768">
                  <a:moveTo>
                    <a:pt x="78126" y="83899"/>
                  </a:moveTo>
                  <a:lnTo>
                    <a:pt x="58214" y="143634"/>
                  </a:lnTo>
                  <a:lnTo>
                    <a:pt x="39495" y="205512"/>
                  </a:lnTo>
                  <a:lnTo>
                    <a:pt x="16951" y="259284"/>
                  </a:lnTo>
                  <a:lnTo>
                    <a:pt x="9948" y="279576"/>
                  </a:lnTo>
                  <a:lnTo>
                    <a:pt x="6787" y="282767"/>
                  </a:lnTo>
                  <a:lnTo>
                    <a:pt x="3754" y="281197"/>
                  </a:lnTo>
                  <a:lnTo>
                    <a:pt x="808" y="276452"/>
                  </a:lnTo>
                  <a:lnTo>
                    <a:pt x="0" y="263784"/>
                  </a:lnTo>
                  <a:lnTo>
                    <a:pt x="14629" y="204111"/>
                  </a:lnTo>
                  <a:lnTo>
                    <a:pt x="30705" y="143640"/>
                  </a:lnTo>
                  <a:lnTo>
                    <a:pt x="55342" y="87794"/>
                  </a:lnTo>
                  <a:lnTo>
                    <a:pt x="81700" y="35239"/>
                  </a:lnTo>
                  <a:lnTo>
                    <a:pt x="105713" y="9808"/>
                  </a:lnTo>
                  <a:lnTo>
                    <a:pt x="113159" y="3994"/>
                  </a:lnTo>
                  <a:lnTo>
                    <a:pt x="133760" y="0"/>
                  </a:lnTo>
                  <a:lnTo>
                    <a:pt x="145726" y="230"/>
                  </a:lnTo>
                  <a:lnTo>
                    <a:pt x="163952" y="7881"/>
                  </a:lnTo>
                  <a:lnTo>
                    <a:pt x="171401" y="13805"/>
                  </a:lnTo>
                  <a:lnTo>
                    <a:pt x="179678" y="30248"/>
                  </a:lnTo>
                  <a:lnTo>
                    <a:pt x="181885" y="39811"/>
                  </a:lnTo>
                  <a:lnTo>
                    <a:pt x="179407" y="60298"/>
                  </a:lnTo>
                  <a:lnTo>
                    <a:pt x="162749" y="99166"/>
                  </a:lnTo>
                  <a:lnTo>
                    <a:pt x="138230" y="125097"/>
                  </a:lnTo>
                  <a:lnTo>
                    <a:pt x="78126" y="1587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404646" y="2881396"/>
              <a:ext cx="341301" cy="322209"/>
            </a:xfrm>
            <a:custGeom>
              <a:avLst/>
              <a:gdLst/>
              <a:ahLst/>
              <a:cxnLst/>
              <a:rect l="0" t="0" r="0" b="0"/>
              <a:pathLst>
                <a:path w="341301" h="322209">
                  <a:moveTo>
                    <a:pt x="116632" y="14329"/>
                  </a:moveTo>
                  <a:lnTo>
                    <a:pt x="103380" y="5494"/>
                  </a:lnTo>
                  <a:lnTo>
                    <a:pt x="77469" y="0"/>
                  </a:lnTo>
                  <a:lnTo>
                    <a:pt x="61935" y="3646"/>
                  </a:lnTo>
                  <a:lnTo>
                    <a:pt x="55204" y="7207"/>
                  </a:lnTo>
                  <a:lnTo>
                    <a:pt x="45260" y="18560"/>
                  </a:lnTo>
                  <a:lnTo>
                    <a:pt x="41314" y="25471"/>
                  </a:lnTo>
                  <a:lnTo>
                    <a:pt x="39395" y="40546"/>
                  </a:lnTo>
                  <a:lnTo>
                    <a:pt x="45696" y="72824"/>
                  </a:lnTo>
                  <a:lnTo>
                    <a:pt x="50850" y="78288"/>
                  </a:lnTo>
                  <a:lnTo>
                    <a:pt x="66439" y="84361"/>
                  </a:lnTo>
                  <a:lnTo>
                    <a:pt x="100424" y="83362"/>
                  </a:lnTo>
                  <a:lnTo>
                    <a:pt x="121448" y="74596"/>
                  </a:lnTo>
                  <a:lnTo>
                    <a:pt x="146412" y="54067"/>
                  </a:lnTo>
                  <a:lnTo>
                    <a:pt x="163054" y="30418"/>
                  </a:lnTo>
                  <a:lnTo>
                    <a:pt x="166996" y="22281"/>
                  </a:lnTo>
                  <a:lnTo>
                    <a:pt x="167774" y="18706"/>
                  </a:lnTo>
                  <a:lnTo>
                    <a:pt x="166444" y="18171"/>
                  </a:lnTo>
                  <a:lnTo>
                    <a:pt x="163708" y="19664"/>
                  </a:lnTo>
                  <a:lnTo>
                    <a:pt x="155441" y="43852"/>
                  </a:lnTo>
                  <a:lnTo>
                    <a:pt x="145289" y="100084"/>
                  </a:lnTo>
                  <a:lnTo>
                    <a:pt x="139859" y="159679"/>
                  </a:lnTo>
                  <a:lnTo>
                    <a:pt x="124800" y="221236"/>
                  </a:lnTo>
                  <a:lnTo>
                    <a:pt x="103366" y="281235"/>
                  </a:lnTo>
                  <a:lnTo>
                    <a:pt x="81882" y="309143"/>
                  </a:lnTo>
                  <a:lnTo>
                    <a:pt x="74050" y="316272"/>
                  </a:lnTo>
                  <a:lnTo>
                    <a:pt x="66054" y="320099"/>
                  </a:lnTo>
                  <a:lnTo>
                    <a:pt x="49774" y="321887"/>
                  </a:lnTo>
                  <a:lnTo>
                    <a:pt x="33293" y="317134"/>
                  </a:lnTo>
                  <a:lnTo>
                    <a:pt x="17646" y="307933"/>
                  </a:lnTo>
                  <a:lnTo>
                    <a:pt x="4529" y="294599"/>
                  </a:lnTo>
                  <a:lnTo>
                    <a:pt x="1216" y="285310"/>
                  </a:lnTo>
                  <a:lnTo>
                    <a:pt x="0" y="262663"/>
                  </a:lnTo>
                  <a:lnTo>
                    <a:pt x="5007" y="244584"/>
                  </a:lnTo>
                  <a:lnTo>
                    <a:pt x="8931" y="237174"/>
                  </a:lnTo>
                  <a:lnTo>
                    <a:pt x="23153" y="224010"/>
                  </a:lnTo>
                  <a:lnTo>
                    <a:pt x="66449" y="201479"/>
                  </a:lnTo>
                  <a:lnTo>
                    <a:pt x="122328" y="183639"/>
                  </a:lnTo>
                  <a:lnTo>
                    <a:pt x="180367" y="166891"/>
                  </a:lnTo>
                  <a:lnTo>
                    <a:pt x="243747" y="145001"/>
                  </a:lnTo>
                  <a:lnTo>
                    <a:pt x="277446" y="124789"/>
                  </a:lnTo>
                  <a:lnTo>
                    <a:pt x="285184" y="109034"/>
                  </a:lnTo>
                  <a:lnTo>
                    <a:pt x="287247" y="99655"/>
                  </a:lnTo>
                  <a:lnTo>
                    <a:pt x="285849" y="91553"/>
                  </a:lnTo>
                  <a:lnTo>
                    <a:pt x="276899" y="77620"/>
                  </a:lnTo>
                  <a:lnTo>
                    <a:pt x="256266" y="63798"/>
                  </a:lnTo>
                  <a:lnTo>
                    <a:pt x="240637" y="61894"/>
                  </a:lnTo>
                  <a:lnTo>
                    <a:pt x="232586" y="62681"/>
                  </a:lnTo>
                  <a:lnTo>
                    <a:pt x="218709" y="70952"/>
                  </a:lnTo>
                  <a:lnTo>
                    <a:pt x="212420" y="77041"/>
                  </a:lnTo>
                  <a:lnTo>
                    <a:pt x="199152" y="107697"/>
                  </a:lnTo>
                  <a:lnTo>
                    <a:pt x="197378" y="127941"/>
                  </a:lnTo>
                  <a:lnTo>
                    <a:pt x="203773" y="163538"/>
                  </a:lnTo>
                  <a:lnTo>
                    <a:pt x="238106" y="225566"/>
                  </a:lnTo>
                  <a:lnTo>
                    <a:pt x="284439" y="278194"/>
                  </a:lnTo>
                  <a:lnTo>
                    <a:pt x="341300" y="3222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937330" y="2088583"/>
              <a:ext cx="793236" cy="293999"/>
            </a:xfrm>
            <a:custGeom>
              <a:avLst/>
              <a:gdLst/>
              <a:ahLst/>
              <a:cxnLst/>
              <a:rect l="0" t="0" r="0" b="0"/>
              <a:pathLst>
                <a:path w="793236" h="293999">
                  <a:moveTo>
                    <a:pt x="0" y="0"/>
                  </a:moveTo>
                  <a:lnTo>
                    <a:pt x="8835" y="13252"/>
                  </a:lnTo>
                  <a:lnTo>
                    <a:pt x="25500" y="22224"/>
                  </a:lnTo>
                  <a:lnTo>
                    <a:pt x="86226" y="44190"/>
                  </a:lnTo>
                  <a:lnTo>
                    <a:pt x="148461" y="63535"/>
                  </a:lnTo>
                  <a:lnTo>
                    <a:pt x="206233" y="79490"/>
                  </a:lnTo>
                  <a:lnTo>
                    <a:pt x="260855" y="87138"/>
                  </a:lnTo>
                  <a:lnTo>
                    <a:pt x="316217" y="100005"/>
                  </a:lnTo>
                  <a:lnTo>
                    <a:pt x="371676" y="108023"/>
                  </a:lnTo>
                  <a:lnTo>
                    <a:pt x="431565" y="119614"/>
                  </a:lnTo>
                  <a:lnTo>
                    <a:pt x="490428" y="135648"/>
                  </a:lnTo>
                  <a:lnTo>
                    <a:pt x="547272" y="154561"/>
                  </a:lnTo>
                  <a:lnTo>
                    <a:pt x="604627" y="173511"/>
                  </a:lnTo>
                  <a:lnTo>
                    <a:pt x="660189" y="193322"/>
                  </a:lnTo>
                  <a:lnTo>
                    <a:pt x="704560" y="213956"/>
                  </a:lnTo>
                  <a:lnTo>
                    <a:pt x="706394" y="219376"/>
                  </a:lnTo>
                  <a:lnTo>
                    <a:pt x="702995" y="224839"/>
                  </a:lnTo>
                  <a:lnTo>
                    <a:pt x="696105" y="230329"/>
                  </a:lnTo>
                  <a:lnTo>
                    <a:pt x="676122" y="233964"/>
                  </a:lnTo>
                  <a:lnTo>
                    <a:pt x="618810" y="232193"/>
                  </a:lnTo>
                  <a:lnTo>
                    <a:pt x="564346" y="223963"/>
                  </a:lnTo>
                  <a:lnTo>
                    <a:pt x="512075" y="216139"/>
                  </a:lnTo>
                  <a:lnTo>
                    <a:pt x="452998" y="205211"/>
                  </a:lnTo>
                  <a:lnTo>
                    <a:pt x="402530" y="194150"/>
                  </a:lnTo>
                  <a:lnTo>
                    <a:pt x="339713" y="180289"/>
                  </a:lnTo>
                  <a:lnTo>
                    <a:pt x="283090" y="163955"/>
                  </a:lnTo>
                  <a:lnTo>
                    <a:pt x="227465" y="145003"/>
                  </a:lnTo>
                  <a:lnTo>
                    <a:pt x="167519" y="127657"/>
                  </a:lnTo>
                  <a:lnTo>
                    <a:pt x="110701" y="110953"/>
                  </a:lnTo>
                  <a:lnTo>
                    <a:pt x="109859" y="108178"/>
                  </a:lnTo>
                  <a:lnTo>
                    <a:pt x="112071" y="105403"/>
                  </a:lnTo>
                  <a:lnTo>
                    <a:pt x="146105" y="105915"/>
                  </a:lnTo>
                  <a:lnTo>
                    <a:pt x="196583" y="114371"/>
                  </a:lnTo>
                  <a:lnTo>
                    <a:pt x="250111" y="124944"/>
                  </a:lnTo>
                  <a:lnTo>
                    <a:pt x="309617" y="135936"/>
                  </a:lnTo>
                  <a:lnTo>
                    <a:pt x="358320" y="148656"/>
                  </a:lnTo>
                  <a:lnTo>
                    <a:pt x="407884" y="164137"/>
                  </a:lnTo>
                  <a:lnTo>
                    <a:pt x="457703" y="180435"/>
                  </a:lnTo>
                  <a:lnTo>
                    <a:pt x="507597" y="196975"/>
                  </a:lnTo>
                  <a:lnTo>
                    <a:pt x="568436" y="219129"/>
                  </a:lnTo>
                  <a:lnTo>
                    <a:pt x="630449" y="241312"/>
                  </a:lnTo>
                  <a:lnTo>
                    <a:pt x="693917" y="262404"/>
                  </a:lnTo>
                  <a:lnTo>
                    <a:pt x="756920" y="282852"/>
                  </a:lnTo>
                  <a:lnTo>
                    <a:pt x="790441" y="293998"/>
                  </a:lnTo>
                  <a:lnTo>
                    <a:pt x="793235" y="293077"/>
                  </a:lnTo>
                  <a:lnTo>
                    <a:pt x="792323" y="289690"/>
                  </a:lnTo>
                  <a:lnTo>
                    <a:pt x="775348" y="268742"/>
                  </a:lnTo>
                  <a:lnTo>
                    <a:pt x="717324" y="235736"/>
                  </a:lnTo>
                  <a:lnTo>
                    <a:pt x="655614" y="210199"/>
                  </a:lnTo>
                  <a:lnTo>
                    <a:pt x="597025" y="189810"/>
                  </a:lnTo>
                  <a:lnTo>
                    <a:pt x="54918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203604" y="2213399"/>
              <a:ext cx="103572" cy="775833"/>
            </a:xfrm>
            <a:custGeom>
              <a:avLst/>
              <a:gdLst/>
              <a:ahLst/>
              <a:cxnLst/>
              <a:rect l="0" t="0" r="0" b="0"/>
              <a:pathLst>
                <a:path w="103572" h="775833">
                  <a:moveTo>
                    <a:pt x="0" y="0"/>
                  </a:moveTo>
                  <a:lnTo>
                    <a:pt x="18746" y="34745"/>
                  </a:lnTo>
                  <a:lnTo>
                    <a:pt x="29453" y="86786"/>
                  </a:lnTo>
                  <a:lnTo>
                    <a:pt x="32527" y="145554"/>
                  </a:lnTo>
                  <a:lnTo>
                    <a:pt x="33184" y="204696"/>
                  </a:lnTo>
                  <a:lnTo>
                    <a:pt x="33271" y="265070"/>
                  </a:lnTo>
                  <a:lnTo>
                    <a:pt x="33282" y="326462"/>
                  </a:lnTo>
                  <a:lnTo>
                    <a:pt x="33284" y="380378"/>
                  </a:lnTo>
                  <a:lnTo>
                    <a:pt x="39870" y="442801"/>
                  </a:lnTo>
                  <a:lnTo>
                    <a:pt x="48019" y="503949"/>
                  </a:lnTo>
                  <a:lnTo>
                    <a:pt x="56718" y="564588"/>
                  </a:lnTo>
                  <a:lnTo>
                    <a:pt x="69694" y="627656"/>
                  </a:lnTo>
                  <a:lnTo>
                    <a:pt x="78850" y="689074"/>
                  </a:lnTo>
                  <a:lnTo>
                    <a:pt x="94409" y="744852"/>
                  </a:lnTo>
                  <a:lnTo>
                    <a:pt x="103571" y="775832"/>
                  </a:lnTo>
                  <a:lnTo>
                    <a:pt x="102121" y="771961"/>
                  </a:lnTo>
                  <a:lnTo>
                    <a:pt x="99852" y="7405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195282" y="2720983"/>
              <a:ext cx="182421" cy="343419"/>
            </a:xfrm>
            <a:custGeom>
              <a:avLst/>
              <a:gdLst/>
              <a:ahLst/>
              <a:cxnLst/>
              <a:rect l="0" t="0" r="0" b="0"/>
              <a:pathLst>
                <a:path w="182421" h="343419">
                  <a:moveTo>
                    <a:pt x="0" y="0"/>
                  </a:moveTo>
                  <a:lnTo>
                    <a:pt x="1" y="57909"/>
                  </a:lnTo>
                  <a:lnTo>
                    <a:pt x="4418" y="106635"/>
                  </a:lnTo>
                  <a:lnTo>
                    <a:pt x="11582" y="157644"/>
                  </a:lnTo>
                  <a:lnTo>
                    <a:pt x="23211" y="212216"/>
                  </a:lnTo>
                  <a:lnTo>
                    <a:pt x="43235" y="271494"/>
                  </a:lnTo>
                  <a:lnTo>
                    <a:pt x="62816" y="312060"/>
                  </a:lnTo>
                  <a:lnTo>
                    <a:pt x="84564" y="332643"/>
                  </a:lnTo>
                  <a:lnTo>
                    <a:pt x="100454" y="341382"/>
                  </a:lnTo>
                  <a:lnTo>
                    <a:pt x="116762" y="343418"/>
                  </a:lnTo>
                  <a:lnTo>
                    <a:pt x="132332" y="340316"/>
                  </a:lnTo>
                  <a:lnTo>
                    <a:pt x="145415" y="332773"/>
                  </a:lnTo>
                  <a:lnTo>
                    <a:pt x="163176" y="309297"/>
                  </a:lnTo>
                  <a:lnTo>
                    <a:pt x="178176" y="262513"/>
                  </a:lnTo>
                  <a:lnTo>
                    <a:pt x="182420" y="201070"/>
                  </a:lnTo>
                  <a:lnTo>
                    <a:pt x="178455" y="169291"/>
                  </a:lnTo>
                  <a:lnTo>
                    <a:pt x="177218" y="165560"/>
                  </a:lnTo>
                  <a:lnTo>
                    <a:pt x="176393" y="165847"/>
                  </a:lnTo>
                  <a:lnTo>
                    <a:pt x="174743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44391" y="3078788"/>
              <a:ext cx="117264" cy="266274"/>
            </a:xfrm>
            <a:custGeom>
              <a:avLst/>
              <a:gdLst/>
              <a:ahLst/>
              <a:cxnLst/>
              <a:rect l="0" t="0" r="0" b="0"/>
              <a:pathLst>
                <a:path w="117264" h="266274">
                  <a:moveTo>
                    <a:pt x="34249" y="0"/>
                  </a:moveTo>
                  <a:lnTo>
                    <a:pt x="25775" y="56772"/>
                  </a:lnTo>
                  <a:lnTo>
                    <a:pt x="14448" y="115536"/>
                  </a:lnTo>
                  <a:lnTo>
                    <a:pt x="8457" y="166779"/>
                  </a:lnTo>
                  <a:lnTo>
                    <a:pt x="0" y="187278"/>
                  </a:lnTo>
                  <a:lnTo>
                    <a:pt x="1246" y="187722"/>
                  </a:lnTo>
                  <a:lnTo>
                    <a:pt x="16533" y="175149"/>
                  </a:lnTo>
                  <a:lnTo>
                    <a:pt x="59849" y="136859"/>
                  </a:lnTo>
                  <a:lnTo>
                    <a:pt x="78603" y="130168"/>
                  </a:lnTo>
                  <a:lnTo>
                    <a:pt x="88781" y="128384"/>
                  </a:lnTo>
                  <a:lnTo>
                    <a:pt x="97416" y="130893"/>
                  </a:lnTo>
                  <a:lnTo>
                    <a:pt x="111942" y="143542"/>
                  </a:lnTo>
                  <a:lnTo>
                    <a:pt x="115630" y="151169"/>
                  </a:lnTo>
                  <a:lnTo>
                    <a:pt x="117263" y="167038"/>
                  </a:lnTo>
                  <a:lnTo>
                    <a:pt x="105861" y="223565"/>
                  </a:lnTo>
                  <a:lnTo>
                    <a:pt x="92497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319878" y="3278493"/>
              <a:ext cx="91753" cy="148438"/>
            </a:xfrm>
            <a:custGeom>
              <a:avLst/>
              <a:gdLst/>
              <a:ahLst/>
              <a:cxnLst/>
              <a:rect l="0" t="0" r="0" b="0"/>
              <a:pathLst>
                <a:path w="91753" h="148438">
                  <a:moveTo>
                    <a:pt x="41825" y="0"/>
                  </a:moveTo>
                  <a:lnTo>
                    <a:pt x="24156" y="0"/>
                  </a:lnTo>
                  <a:lnTo>
                    <a:pt x="10550" y="4931"/>
                  </a:lnTo>
                  <a:lnTo>
                    <a:pt x="4333" y="8835"/>
                  </a:lnTo>
                  <a:lnTo>
                    <a:pt x="1113" y="14211"/>
                  </a:lnTo>
                  <a:lnTo>
                    <a:pt x="0" y="27581"/>
                  </a:lnTo>
                  <a:lnTo>
                    <a:pt x="2847" y="34105"/>
                  </a:lnTo>
                  <a:lnTo>
                    <a:pt x="13407" y="46285"/>
                  </a:lnTo>
                  <a:lnTo>
                    <a:pt x="34946" y="59120"/>
                  </a:lnTo>
                  <a:lnTo>
                    <a:pt x="50787" y="60793"/>
                  </a:lnTo>
                  <a:lnTo>
                    <a:pt x="58895" y="59944"/>
                  </a:lnTo>
                  <a:lnTo>
                    <a:pt x="72834" y="51605"/>
                  </a:lnTo>
                  <a:lnTo>
                    <a:pt x="81495" y="43276"/>
                  </a:lnTo>
                  <a:lnTo>
                    <a:pt x="76899" y="49908"/>
                  </a:lnTo>
                  <a:lnTo>
                    <a:pt x="62080" y="93185"/>
                  </a:lnTo>
                  <a:lnTo>
                    <a:pt x="54526" y="140397"/>
                  </a:lnTo>
                  <a:lnTo>
                    <a:pt x="55840" y="145374"/>
                  </a:lnTo>
                  <a:lnTo>
                    <a:pt x="59489" y="147766"/>
                  </a:lnTo>
                  <a:lnTo>
                    <a:pt x="64696" y="148437"/>
                  </a:lnTo>
                  <a:lnTo>
                    <a:pt x="70016" y="145186"/>
                  </a:lnTo>
                  <a:lnTo>
                    <a:pt x="9175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461138" y="3228567"/>
              <a:ext cx="91951" cy="245670"/>
            </a:xfrm>
            <a:custGeom>
              <a:avLst/>
              <a:gdLst/>
              <a:ahLst/>
              <a:cxnLst/>
              <a:rect l="0" t="0" r="0" b="0"/>
              <a:pathLst>
                <a:path w="91951" h="245670">
                  <a:moveTo>
                    <a:pt x="91950" y="0"/>
                  </a:moveTo>
                  <a:lnTo>
                    <a:pt x="71113" y="63415"/>
                  </a:lnTo>
                  <a:lnTo>
                    <a:pt x="50064" y="109571"/>
                  </a:lnTo>
                  <a:lnTo>
                    <a:pt x="10449" y="164808"/>
                  </a:lnTo>
                  <a:lnTo>
                    <a:pt x="1178" y="176799"/>
                  </a:lnTo>
                  <a:lnTo>
                    <a:pt x="0" y="176113"/>
                  </a:lnTo>
                  <a:lnTo>
                    <a:pt x="2760" y="161896"/>
                  </a:lnTo>
                  <a:lnTo>
                    <a:pt x="4753" y="155083"/>
                  </a:lnTo>
                  <a:lnTo>
                    <a:pt x="8855" y="152390"/>
                  </a:lnTo>
                  <a:lnTo>
                    <a:pt x="14364" y="152444"/>
                  </a:lnTo>
                  <a:lnTo>
                    <a:pt x="20810" y="154329"/>
                  </a:lnTo>
                  <a:lnTo>
                    <a:pt x="26032" y="158360"/>
                  </a:lnTo>
                  <a:lnTo>
                    <a:pt x="37799" y="177284"/>
                  </a:lnTo>
                  <a:lnTo>
                    <a:pt x="44152" y="192514"/>
                  </a:lnTo>
                  <a:lnTo>
                    <a:pt x="45127" y="208528"/>
                  </a:lnTo>
                  <a:lnTo>
                    <a:pt x="38563" y="245074"/>
                  </a:lnTo>
                  <a:lnTo>
                    <a:pt x="40641" y="245669"/>
                  </a:lnTo>
                  <a:lnTo>
                    <a:pt x="50345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542082" y="3370025"/>
              <a:ext cx="186369" cy="374448"/>
            </a:xfrm>
            <a:custGeom>
              <a:avLst/>
              <a:gdLst/>
              <a:ahLst/>
              <a:cxnLst/>
              <a:rect l="0" t="0" r="0" b="0"/>
              <a:pathLst>
                <a:path w="186369" h="374448">
                  <a:moveTo>
                    <a:pt x="60932" y="0"/>
                  </a:moveTo>
                  <a:lnTo>
                    <a:pt x="60007" y="55847"/>
                  </a:lnTo>
                  <a:lnTo>
                    <a:pt x="53364" y="82499"/>
                  </a:lnTo>
                  <a:lnTo>
                    <a:pt x="19046" y="145536"/>
                  </a:lnTo>
                  <a:lnTo>
                    <a:pt x="5067" y="167629"/>
                  </a:lnTo>
                  <a:lnTo>
                    <a:pt x="1499" y="175547"/>
                  </a:lnTo>
                  <a:lnTo>
                    <a:pt x="0" y="191742"/>
                  </a:lnTo>
                  <a:lnTo>
                    <a:pt x="895" y="199944"/>
                  </a:lnTo>
                  <a:lnTo>
                    <a:pt x="6114" y="204487"/>
                  </a:lnTo>
                  <a:lnTo>
                    <a:pt x="24241" y="207069"/>
                  </a:lnTo>
                  <a:lnTo>
                    <a:pt x="84439" y="189196"/>
                  </a:lnTo>
                  <a:lnTo>
                    <a:pt x="91396" y="189925"/>
                  </a:lnTo>
                  <a:lnTo>
                    <a:pt x="96959" y="193185"/>
                  </a:lnTo>
                  <a:lnTo>
                    <a:pt x="107455" y="202354"/>
                  </a:lnTo>
                  <a:lnTo>
                    <a:pt x="144790" y="218739"/>
                  </a:lnTo>
                  <a:lnTo>
                    <a:pt x="161073" y="219568"/>
                  </a:lnTo>
                  <a:lnTo>
                    <a:pt x="169298" y="218494"/>
                  </a:lnTo>
                  <a:lnTo>
                    <a:pt x="175705" y="215005"/>
                  </a:lnTo>
                  <a:lnTo>
                    <a:pt x="185291" y="203731"/>
                  </a:lnTo>
                  <a:lnTo>
                    <a:pt x="186368" y="197766"/>
                  </a:lnTo>
                  <a:lnTo>
                    <a:pt x="185236" y="191940"/>
                  </a:lnTo>
                  <a:lnTo>
                    <a:pt x="182633" y="186207"/>
                  </a:lnTo>
                  <a:lnTo>
                    <a:pt x="169879" y="177372"/>
                  </a:lnTo>
                  <a:lnTo>
                    <a:pt x="161300" y="173721"/>
                  </a:lnTo>
                  <a:lnTo>
                    <a:pt x="141906" y="172131"/>
                  </a:lnTo>
                  <a:lnTo>
                    <a:pt x="131557" y="173001"/>
                  </a:lnTo>
                  <a:lnTo>
                    <a:pt x="112661" y="181364"/>
                  </a:lnTo>
                  <a:lnTo>
                    <a:pt x="95942" y="195252"/>
                  </a:lnTo>
                  <a:lnTo>
                    <a:pt x="82348" y="213751"/>
                  </a:lnTo>
                  <a:lnTo>
                    <a:pt x="73133" y="258211"/>
                  </a:lnTo>
                  <a:lnTo>
                    <a:pt x="74820" y="312372"/>
                  </a:lnTo>
                  <a:lnTo>
                    <a:pt x="94216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172688" y="3561409"/>
              <a:ext cx="105806" cy="241311"/>
            </a:xfrm>
            <a:custGeom>
              <a:avLst/>
              <a:gdLst/>
              <a:ahLst/>
              <a:cxnLst/>
              <a:rect l="0" t="0" r="0" b="0"/>
              <a:pathLst>
                <a:path w="105806" h="241311">
                  <a:moveTo>
                    <a:pt x="72521" y="0"/>
                  </a:moveTo>
                  <a:lnTo>
                    <a:pt x="47797" y="14210"/>
                  </a:lnTo>
                  <a:lnTo>
                    <a:pt x="17444" y="46284"/>
                  </a:lnTo>
                  <a:lnTo>
                    <a:pt x="4940" y="76789"/>
                  </a:lnTo>
                  <a:lnTo>
                    <a:pt x="0" y="126663"/>
                  </a:lnTo>
                  <a:lnTo>
                    <a:pt x="5627" y="156182"/>
                  </a:lnTo>
                  <a:lnTo>
                    <a:pt x="20444" y="183419"/>
                  </a:lnTo>
                  <a:lnTo>
                    <a:pt x="48359" y="212652"/>
                  </a:lnTo>
                  <a:lnTo>
                    <a:pt x="88876" y="235102"/>
                  </a:lnTo>
                  <a:lnTo>
                    <a:pt x="105805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275857" y="3725712"/>
              <a:ext cx="111489" cy="120028"/>
            </a:xfrm>
            <a:custGeom>
              <a:avLst/>
              <a:gdLst/>
              <a:ahLst/>
              <a:cxnLst/>
              <a:rect l="0" t="0" r="0" b="0"/>
              <a:pathLst>
                <a:path w="111489" h="120028">
                  <a:moveTo>
                    <a:pt x="44241" y="18760"/>
                  </a:moveTo>
                  <a:lnTo>
                    <a:pt x="25236" y="26328"/>
                  </a:lnTo>
                  <a:lnTo>
                    <a:pt x="13914" y="34759"/>
                  </a:lnTo>
                  <a:lnTo>
                    <a:pt x="5183" y="49601"/>
                  </a:lnTo>
                  <a:lnTo>
                    <a:pt x="1560" y="58736"/>
                  </a:lnTo>
                  <a:lnTo>
                    <a:pt x="0" y="78749"/>
                  </a:lnTo>
                  <a:lnTo>
                    <a:pt x="879" y="89263"/>
                  </a:lnTo>
                  <a:lnTo>
                    <a:pt x="4238" y="97197"/>
                  </a:lnTo>
                  <a:lnTo>
                    <a:pt x="15368" y="108478"/>
                  </a:lnTo>
                  <a:lnTo>
                    <a:pt x="41644" y="120027"/>
                  </a:lnTo>
                  <a:lnTo>
                    <a:pt x="59729" y="118933"/>
                  </a:lnTo>
                  <a:lnTo>
                    <a:pt x="76088" y="112283"/>
                  </a:lnTo>
                  <a:lnTo>
                    <a:pt x="89522" y="103164"/>
                  </a:lnTo>
                  <a:lnTo>
                    <a:pt x="107481" y="78799"/>
                  </a:lnTo>
                  <a:lnTo>
                    <a:pt x="111488" y="56230"/>
                  </a:lnTo>
                  <a:lnTo>
                    <a:pt x="109262" y="33564"/>
                  </a:lnTo>
                  <a:lnTo>
                    <a:pt x="102109" y="17327"/>
                  </a:lnTo>
                  <a:lnTo>
                    <a:pt x="90300" y="6412"/>
                  </a:lnTo>
                  <a:lnTo>
                    <a:pt x="83268" y="2207"/>
                  </a:lnTo>
                  <a:lnTo>
                    <a:pt x="68058" y="0"/>
                  </a:lnTo>
                  <a:lnTo>
                    <a:pt x="60119" y="706"/>
                  </a:lnTo>
                  <a:lnTo>
                    <a:pt x="55751" y="3950"/>
                  </a:lnTo>
                  <a:lnTo>
                    <a:pt x="53764" y="8886"/>
                  </a:lnTo>
                  <a:lnTo>
                    <a:pt x="53363" y="14951"/>
                  </a:lnTo>
                  <a:lnTo>
                    <a:pt x="57849" y="29087"/>
                  </a:lnTo>
                  <a:lnTo>
                    <a:pt x="69204" y="520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405648" y="3861849"/>
              <a:ext cx="253318" cy="381887"/>
            </a:xfrm>
            <a:custGeom>
              <a:avLst/>
              <a:gdLst/>
              <a:ahLst/>
              <a:cxnLst/>
              <a:rect l="0" t="0" r="0" b="0"/>
              <a:pathLst>
                <a:path w="253318" h="381887">
                  <a:moveTo>
                    <a:pt x="80871" y="49044"/>
                  </a:moveTo>
                  <a:lnTo>
                    <a:pt x="67619" y="44626"/>
                  </a:lnTo>
                  <a:lnTo>
                    <a:pt x="41709" y="46297"/>
                  </a:lnTo>
                  <a:lnTo>
                    <a:pt x="26175" y="52754"/>
                  </a:lnTo>
                  <a:lnTo>
                    <a:pt x="19444" y="57065"/>
                  </a:lnTo>
                  <a:lnTo>
                    <a:pt x="9500" y="69251"/>
                  </a:lnTo>
                  <a:lnTo>
                    <a:pt x="2923" y="84837"/>
                  </a:lnTo>
                  <a:lnTo>
                    <a:pt x="0" y="104091"/>
                  </a:lnTo>
                  <a:lnTo>
                    <a:pt x="1994" y="112555"/>
                  </a:lnTo>
                  <a:lnTo>
                    <a:pt x="11605" y="126889"/>
                  </a:lnTo>
                  <a:lnTo>
                    <a:pt x="27589" y="134492"/>
                  </a:lnTo>
                  <a:lnTo>
                    <a:pt x="37029" y="136520"/>
                  </a:lnTo>
                  <a:lnTo>
                    <a:pt x="72401" y="130539"/>
                  </a:lnTo>
                  <a:lnTo>
                    <a:pt x="122889" y="101349"/>
                  </a:lnTo>
                  <a:lnTo>
                    <a:pt x="182234" y="51807"/>
                  </a:lnTo>
                  <a:lnTo>
                    <a:pt x="201717" y="30755"/>
                  </a:lnTo>
                  <a:lnTo>
                    <a:pt x="214784" y="6951"/>
                  </a:lnTo>
                  <a:lnTo>
                    <a:pt x="214525" y="2491"/>
                  </a:lnTo>
                  <a:lnTo>
                    <a:pt x="211579" y="442"/>
                  </a:lnTo>
                  <a:lnTo>
                    <a:pt x="206841" y="0"/>
                  </a:lnTo>
                  <a:lnTo>
                    <a:pt x="191715" y="9372"/>
                  </a:lnTo>
                  <a:lnTo>
                    <a:pt x="174514" y="26789"/>
                  </a:lnTo>
                  <a:lnTo>
                    <a:pt x="137698" y="84388"/>
                  </a:lnTo>
                  <a:lnTo>
                    <a:pt x="127398" y="115195"/>
                  </a:lnTo>
                  <a:lnTo>
                    <a:pt x="124859" y="151341"/>
                  </a:lnTo>
                  <a:lnTo>
                    <a:pt x="127542" y="171248"/>
                  </a:lnTo>
                  <a:lnTo>
                    <a:pt x="136747" y="189341"/>
                  </a:lnTo>
                  <a:lnTo>
                    <a:pt x="143085" y="198049"/>
                  </a:lnTo>
                  <a:lnTo>
                    <a:pt x="159989" y="210190"/>
                  </a:lnTo>
                  <a:lnTo>
                    <a:pt x="179829" y="217743"/>
                  </a:lnTo>
                  <a:lnTo>
                    <a:pt x="210867" y="221071"/>
                  </a:lnTo>
                  <a:lnTo>
                    <a:pt x="229254" y="218573"/>
                  </a:lnTo>
                  <a:lnTo>
                    <a:pt x="244206" y="211915"/>
                  </a:lnTo>
                  <a:lnTo>
                    <a:pt x="250782" y="207551"/>
                  </a:lnTo>
                  <a:lnTo>
                    <a:pt x="253317" y="201868"/>
                  </a:lnTo>
                  <a:lnTo>
                    <a:pt x="253158" y="195305"/>
                  </a:lnTo>
                  <a:lnTo>
                    <a:pt x="251202" y="188157"/>
                  </a:lnTo>
                  <a:lnTo>
                    <a:pt x="246201" y="182466"/>
                  </a:lnTo>
                  <a:lnTo>
                    <a:pt x="230782" y="173678"/>
                  </a:lnTo>
                  <a:lnTo>
                    <a:pt x="211601" y="171621"/>
                  </a:lnTo>
                  <a:lnTo>
                    <a:pt x="192598" y="174714"/>
                  </a:lnTo>
                  <a:lnTo>
                    <a:pt x="177988" y="182252"/>
                  </a:lnTo>
                  <a:lnTo>
                    <a:pt x="167797" y="196697"/>
                  </a:lnTo>
                  <a:lnTo>
                    <a:pt x="161110" y="218218"/>
                  </a:lnTo>
                  <a:lnTo>
                    <a:pt x="159283" y="277372"/>
                  </a:lnTo>
                  <a:lnTo>
                    <a:pt x="167591" y="313936"/>
                  </a:lnTo>
                  <a:lnTo>
                    <a:pt x="192743" y="371903"/>
                  </a:lnTo>
                  <a:lnTo>
                    <a:pt x="197366" y="3818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4925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2678" y="249479"/>
            <a:ext cx="3278494" cy="988025"/>
            <a:chOff x="1572678" y="249479"/>
            <a:chExt cx="3278494" cy="988025"/>
          </a:xfrm>
        </p:grpSpPr>
        <p:sp>
          <p:nvSpPr>
            <p:cNvPr id="2" name="Freeform 1"/>
            <p:cNvSpPr/>
            <p:nvPr/>
          </p:nvSpPr>
          <p:spPr>
            <a:xfrm>
              <a:off x="1572678" y="249479"/>
              <a:ext cx="241136" cy="772987"/>
            </a:xfrm>
            <a:custGeom>
              <a:avLst/>
              <a:gdLst/>
              <a:ahLst/>
              <a:cxnLst/>
              <a:rect l="0" t="0" r="0" b="0"/>
              <a:pathLst>
                <a:path w="241136" h="772987">
                  <a:moveTo>
                    <a:pt x="0" y="233142"/>
                  </a:moveTo>
                  <a:lnTo>
                    <a:pt x="34745" y="189562"/>
                  </a:lnTo>
                  <a:lnTo>
                    <a:pt x="64593" y="133846"/>
                  </a:lnTo>
                  <a:lnTo>
                    <a:pt x="89405" y="75074"/>
                  </a:lnTo>
                  <a:lnTo>
                    <a:pt x="112926" y="19400"/>
                  </a:lnTo>
                  <a:lnTo>
                    <a:pt x="118915" y="1310"/>
                  </a:lnTo>
                  <a:lnTo>
                    <a:pt x="121806" y="0"/>
                  </a:lnTo>
                  <a:lnTo>
                    <a:pt x="124659" y="3749"/>
                  </a:lnTo>
                  <a:lnTo>
                    <a:pt x="144222" y="63028"/>
                  </a:lnTo>
                  <a:lnTo>
                    <a:pt x="158099" y="119357"/>
                  </a:lnTo>
                  <a:lnTo>
                    <a:pt x="173612" y="172656"/>
                  </a:lnTo>
                  <a:lnTo>
                    <a:pt x="193558" y="227700"/>
                  </a:lnTo>
                  <a:lnTo>
                    <a:pt x="207360" y="285554"/>
                  </a:lnTo>
                  <a:lnTo>
                    <a:pt x="223407" y="345710"/>
                  </a:lnTo>
                  <a:lnTo>
                    <a:pt x="236815" y="407827"/>
                  </a:lnTo>
                  <a:lnTo>
                    <a:pt x="240423" y="465572"/>
                  </a:lnTo>
                  <a:lnTo>
                    <a:pt x="241135" y="521494"/>
                  </a:lnTo>
                  <a:lnTo>
                    <a:pt x="234633" y="576132"/>
                  </a:lnTo>
                  <a:lnTo>
                    <a:pt x="221746" y="634836"/>
                  </a:lnTo>
                  <a:lnTo>
                    <a:pt x="205541" y="681683"/>
                  </a:lnTo>
                  <a:lnTo>
                    <a:pt x="169049" y="736262"/>
                  </a:lnTo>
                  <a:lnTo>
                    <a:pt x="135898" y="771088"/>
                  </a:lnTo>
                  <a:lnTo>
                    <a:pt x="128506" y="772986"/>
                  </a:lnTo>
                  <a:lnTo>
                    <a:pt x="110430" y="770165"/>
                  </a:lnTo>
                  <a:lnTo>
                    <a:pt x="104131" y="765899"/>
                  </a:lnTo>
                  <a:lnTo>
                    <a:pt x="99931" y="760282"/>
                  </a:lnTo>
                  <a:lnTo>
                    <a:pt x="91532" y="7407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938804" y="649042"/>
              <a:ext cx="174743" cy="283009"/>
            </a:xfrm>
            <a:custGeom>
              <a:avLst/>
              <a:gdLst/>
              <a:ahLst/>
              <a:cxnLst/>
              <a:rect l="0" t="0" r="0" b="0"/>
              <a:pathLst>
                <a:path w="174743" h="283009">
                  <a:moveTo>
                    <a:pt x="0" y="0"/>
                  </a:moveTo>
                  <a:lnTo>
                    <a:pt x="14193" y="57714"/>
                  </a:lnTo>
                  <a:lnTo>
                    <a:pt x="20437" y="107605"/>
                  </a:lnTo>
                  <a:lnTo>
                    <a:pt x="17666" y="169698"/>
                  </a:lnTo>
                  <a:lnTo>
                    <a:pt x="17325" y="182474"/>
                  </a:lnTo>
                  <a:lnTo>
                    <a:pt x="18946" y="189142"/>
                  </a:lnTo>
                  <a:lnTo>
                    <a:pt x="21877" y="191739"/>
                  </a:lnTo>
                  <a:lnTo>
                    <a:pt x="25679" y="191620"/>
                  </a:lnTo>
                  <a:lnTo>
                    <a:pt x="34835" y="184093"/>
                  </a:lnTo>
                  <a:lnTo>
                    <a:pt x="45993" y="173350"/>
                  </a:lnTo>
                  <a:lnTo>
                    <a:pt x="60198" y="165494"/>
                  </a:lnTo>
                  <a:lnTo>
                    <a:pt x="78222" y="166317"/>
                  </a:lnTo>
                  <a:lnTo>
                    <a:pt x="88206" y="169125"/>
                  </a:lnTo>
                  <a:lnTo>
                    <a:pt x="104230" y="184573"/>
                  </a:lnTo>
                  <a:lnTo>
                    <a:pt x="132060" y="240712"/>
                  </a:lnTo>
                  <a:lnTo>
                    <a:pt x="144019" y="278894"/>
                  </a:lnTo>
                  <a:lnTo>
                    <a:pt x="147788" y="283008"/>
                  </a:lnTo>
                  <a:lnTo>
                    <a:pt x="152150" y="282977"/>
                  </a:lnTo>
                  <a:lnTo>
                    <a:pt x="156907" y="280183"/>
                  </a:lnTo>
                  <a:lnTo>
                    <a:pt x="164658" y="269682"/>
                  </a:lnTo>
                  <a:lnTo>
                    <a:pt x="174742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51575" y="407731"/>
              <a:ext cx="544446" cy="829773"/>
            </a:xfrm>
            <a:custGeom>
              <a:avLst/>
              <a:gdLst/>
              <a:ahLst/>
              <a:cxnLst/>
              <a:rect l="0" t="0" r="0" b="0"/>
              <a:pathLst>
                <a:path w="544446" h="829773">
                  <a:moveTo>
                    <a:pt x="153355" y="0"/>
                  </a:moveTo>
                  <a:lnTo>
                    <a:pt x="133795" y="63098"/>
                  </a:lnTo>
                  <a:lnTo>
                    <a:pt x="126638" y="119234"/>
                  </a:lnTo>
                  <a:lnTo>
                    <a:pt x="116951" y="172510"/>
                  </a:lnTo>
                  <a:lnTo>
                    <a:pt x="112777" y="233268"/>
                  </a:lnTo>
                  <a:lnTo>
                    <a:pt x="111953" y="293210"/>
                  </a:lnTo>
                  <a:lnTo>
                    <a:pt x="111810" y="341748"/>
                  </a:lnTo>
                  <a:lnTo>
                    <a:pt x="111768" y="393728"/>
                  </a:lnTo>
                  <a:lnTo>
                    <a:pt x="111756" y="447653"/>
                  </a:lnTo>
                  <a:lnTo>
                    <a:pt x="109286" y="498764"/>
                  </a:lnTo>
                  <a:lnTo>
                    <a:pt x="104586" y="561316"/>
                  </a:lnTo>
                  <a:lnTo>
                    <a:pt x="101808" y="623906"/>
                  </a:lnTo>
                  <a:lnTo>
                    <a:pt x="87837" y="679279"/>
                  </a:lnTo>
                  <a:lnTo>
                    <a:pt x="73057" y="737399"/>
                  </a:lnTo>
                  <a:lnTo>
                    <a:pt x="59386" y="779634"/>
                  </a:lnTo>
                  <a:lnTo>
                    <a:pt x="34735" y="819378"/>
                  </a:lnTo>
                  <a:lnTo>
                    <a:pt x="27123" y="825469"/>
                  </a:lnTo>
                  <a:lnTo>
                    <a:pt x="19274" y="828606"/>
                  </a:lnTo>
                  <a:lnTo>
                    <a:pt x="11268" y="829772"/>
                  </a:lnTo>
                  <a:lnTo>
                    <a:pt x="5930" y="824078"/>
                  </a:lnTo>
                  <a:lnTo>
                    <a:pt x="0" y="800493"/>
                  </a:lnTo>
                  <a:lnTo>
                    <a:pt x="2836" y="745903"/>
                  </a:lnTo>
                  <a:lnTo>
                    <a:pt x="14765" y="688139"/>
                  </a:lnTo>
                  <a:lnTo>
                    <a:pt x="34653" y="628001"/>
                  </a:lnTo>
                  <a:lnTo>
                    <a:pt x="63031" y="572530"/>
                  </a:lnTo>
                  <a:lnTo>
                    <a:pt x="103588" y="513649"/>
                  </a:lnTo>
                  <a:lnTo>
                    <a:pt x="160534" y="451026"/>
                  </a:lnTo>
                  <a:lnTo>
                    <a:pt x="200454" y="423954"/>
                  </a:lnTo>
                  <a:lnTo>
                    <a:pt x="228331" y="412949"/>
                  </a:lnTo>
                  <a:lnTo>
                    <a:pt x="248932" y="410051"/>
                  </a:lnTo>
                  <a:lnTo>
                    <a:pt x="265484" y="413693"/>
                  </a:lnTo>
                  <a:lnTo>
                    <a:pt x="272487" y="417254"/>
                  </a:lnTo>
                  <a:lnTo>
                    <a:pt x="282733" y="431071"/>
                  </a:lnTo>
                  <a:lnTo>
                    <a:pt x="289444" y="450464"/>
                  </a:lnTo>
                  <a:lnTo>
                    <a:pt x="292298" y="485523"/>
                  </a:lnTo>
                  <a:lnTo>
                    <a:pt x="289548" y="507828"/>
                  </a:lnTo>
                  <a:lnTo>
                    <a:pt x="315476" y="449871"/>
                  </a:lnTo>
                  <a:lnTo>
                    <a:pt x="342130" y="419262"/>
                  </a:lnTo>
                  <a:lnTo>
                    <a:pt x="367491" y="402313"/>
                  </a:lnTo>
                  <a:lnTo>
                    <a:pt x="398428" y="394415"/>
                  </a:lnTo>
                  <a:lnTo>
                    <a:pt x="426599" y="396492"/>
                  </a:lnTo>
                  <a:lnTo>
                    <a:pt x="486118" y="411584"/>
                  </a:lnTo>
                  <a:lnTo>
                    <a:pt x="502804" y="410060"/>
                  </a:lnTo>
                  <a:lnTo>
                    <a:pt x="509288" y="406510"/>
                  </a:lnTo>
                  <a:lnTo>
                    <a:pt x="518958" y="395170"/>
                  </a:lnTo>
                  <a:lnTo>
                    <a:pt x="521406" y="378418"/>
                  </a:lnTo>
                  <a:lnTo>
                    <a:pt x="518488" y="360495"/>
                  </a:lnTo>
                  <a:lnTo>
                    <a:pt x="511027" y="346365"/>
                  </a:lnTo>
                  <a:lnTo>
                    <a:pt x="505524" y="342782"/>
                  </a:lnTo>
                  <a:lnTo>
                    <a:pt x="492013" y="341266"/>
                  </a:lnTo>
                  <a:lnTo>
                    <a:pt x="476763" y="348606"/>
                  </a:lnTo>
                  <a:lnTo>
                    <a:pt x="442768" y="378030"/>
                  </a:lnTo>
                  <a:lnTo>
                    <a:pt x="426382" y="401397"/>
                  </a:lnTo>
                  <a:lnTo>
                    <a:pt x="406110" y="457905"/>
                  </a:lnTo>
                  <a:lnTo>
                    <a:pt x="391938" y="510756"/>
                  </a:lnTo>
                  <a:lnTo>
                    <a:pt x="388002" y="548177"/>
                  </a:lnTo>
                  <a:lnTo>
                    <a:pt x="392072" y="555911"/>
                  </a:lnTo>
                  <a:lnTo>
                    <a:pt x="399409" y="560143"/>
                  </a:lnTo>
                  <a:lnTo>
                    <a:pt x="408922" y="562039"/>
                  </a:lnTo>
                  <a:lnTo>
                    <a:pt x="429355" y="556749"/>
                  </a:lnTo>
                  <a:lnTo>
                    <a:pt x="449839" y="544228"/>
                  </a:lnTo>
                  <a:lnTo>
                    <a:pt x="489696" y="504306"/>
                  </a:lnTo>
                  <a:lnTo>
                    <a:pt x="495926" y="503550"/>
                  </a:lnTo>
                  <a:lnTo>
                    <a:pt x="501929" y="506744"/>
                  </a:lnTo>
                  <a:lnTo>
                    <a:pt x="507780" y="512571"/>
                  </a:lnTo>
                  <a:lnTo>
                    <a:pt x="514281" y="531374"/>
                  </a:lnTo>
                  <a:lnTo>
                    <a:pt x="526364" y="586017"/>
                  </a:lnTo>
                  <a:lnTo>
                    <a:pt x="544445" y="6157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87404" y="711193"/>
              <a:ext cx="166422" cy="395616"/>
            </a:xfrm>
            <a:custGeom>
              <a:avLst/>
              <a:gdLst/>
              <a:ahLst/>
              <a:cxnLst/>
              <a:rect l="0" t="0" r="0" b="0"/>
              <a:pathLst>
                <a:path w="166422" h="395616">
                  <a:moveTo>
                    <a:pt x="166421" y="4417"/>
                  </a:moveTo>
                  <a:lnTo>
                    <a:pt x="153169" y="0"/>
                  </a:lnTo>
                  <a:lnTo>
                    <a:pt x="139266" y="2762"/>
                  </a:lnTo>
                  <a:lnTo>
                    <a:pt x="103323" y="24020"/>
                  </a:lnTo>
                  <a:lnTo>
                    <a:pt x="72972" y="56777"/>
                  </a:lnTo>
                  <a:lnTo>
                    <a:pt x="46157" y="103381"/>
                  </a:lnTo>
                  <a:lnTo>
                    <a:pt x="37098" y="139756"/>
                  </a:lnTo>
                  <a:lnTo>
                    <a:pt x="38455" y="197880"/>
                  </a:lnTo>
                  <a:lnTo>
                    <a:pt x="54269" y="253363"/>
                  </a:lnTo>
                  <a:lnTo>
                    <a:pt x="91623" y="308216"/>
                  </a:lnTo>
                  <a:lnTo>
                    <a:pt x="109321" y="344774"/>
                  </a:lnTo>
                  <a:lnTo>
                    <a:pt x="110841" y="361864"/>
                  </a:lnTo>
                  <a:lnTo>
                    <a:pt x="109952" y="370305"/>
                  </a:lnTo>
                  <a:lnTo>
                    <a:pt x="105661" y="377781"/>
                  </a:lnTo>
                  <a:lnTo>
                    <a:pt x="91031" y="391018"/>
                  </a:lnTo>
                  <a:lnTo>
                    <a:pt x="82877" y="394363"/>
                  </a:lnTo>
                  <a:lnTo>
                    <a:pt x="66420" y="395615"/>
                  </a:lnTo>
                  <a:lnTo>
                    <a:pt x="49860" y="388158"/>
                  </a:lnTo>
                  <a:lnTo>
                    <a:pt x="35104" y="375598"/>
                  </a:lnTo>
                  <a:lnTo>
                    <a:pt x="21598" y="352009"/>
                  </a:lnTo>
                  <a:lnTo>
                    <a:pt x="2593" y="288601"/>
                  </a:lnTo>
                  <a:lnTo>
                    <a:pt x="0" y="2790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55080" y="511488"/>
              <a:ext cx="514503" cy="490257"/>
            </a:xfrm>
            <a:custGeom>
              <a:avLst/>
              <a:gdLst/>
              <a:ahLst/>
              <a:cxnLst/>
              <a:rect l="0" t="0" r="0" b="0"/>
              <a:pathLst>
                <a:path w="514503" h="490257">
                  <a:moveTo>
                    <a:pt x="31881" y="4417"/>
                  </a:moveTo>
                  <a:lnTo>
                    <a:pt x="45134" y="0"/>
                  </a:lnTo>
                  <a:lnTo>
                    <a:pt x="50886" y="548"/>
                  </a:lnTo>
                  <a:lnTo>
                    <a:pt x="62209" y="6087"/>
                  </a:lnTo>
                  <a:lnTo>
                    <a:pt x="65969" y="12927"/>
                  </a:lnTo>
                  <a:lnTo>
                    <a:pt x="72497" y="65646"/>
                  </a:lnTo>
                  <a:lnTo>
                    <a:pt x="65723" y="117426"/>
                  </a:lnTo>
                  <a:lnTo>
                    <a:pt x="53517" y="164874"/>
                  </a:lnTo>
                  <a:lnTo>
                    <a:pt x="43634" y="218586"/>
                  </a:lnTo>
                  <a:lnTo>
                    <a:pt x="34850" y="270045"/>
                  </a:lnTo>
                  <a:lnTo>
                    <a:pt x="25467" y="320426"/>
                  </a:lnTo>
                  <a:lnTo>
                    <a:pt x="13236" y="370486"/>
                  </a:lnTo>
                  <a:lnTo>
                    <a:pt x="5701" y="432169"/>
                  </a:lnTo>
                  <a:lnTo>
                    <a:pt x="0" y="484932"/>
                  </a:lnTo>
                  <a:lnTo>
                    <a:pt x="1382" y="490256"/>
                  </a:lnTo>
                  <a:lnTo>
                    <a:pt x="4152" y="490108"/>
                  </a:lnTo>
                  <a:lnTo>
                    <a:pt x="11236" y="481006"/>
                  </a:lnTo>
                  <a:lnTo>
                    <a:pt x="38396" y="425972"/>
                  </a:lnTo>
                  <a:lnTo>
                    <a:pt x="55358" y="388272"/>
                  </a:lnTo>
                  <a:lnTo>
                    <a:pt x="94633" y="348936"/>
                  </a:lnTo>
                  <a:lnTo>
                    <a:pt x="137589" y="327204"/>
                  </a:lnTo>
                  <a:lnTo>
                    <a:pt x="176101" y="318048"/>
                  </a:lnTo>
                  <a:lnTo>
                    <a:pt x="199838" y="318859"/>
                  </a:lnTo>
                  <a:lnTo>
                    <a:pt x="220250" y="327232"/>
                  </a:lnTo>
                  <a:lnTo>
                    <a:pt x="236718" y="340199"/>
                  </a:lnTo>
                  <a:lnTo>
                    <a:pt x="247119" y="355208"/>
                  </a:lnTo>
                  <a:lnTo>
                    <a:pt x="249893" y="373589"/>
                  </a:lnTo>
                  <a:lnTo>
                    <a:pt x="241805" y="431212"/>
                  </a:lnTo>
                  <a:lnTo>
                    <a:pt x="236744" y="451132"/>
                  </a:lnTo>
                  <a:lnTo>
                    <a:pt x="236874" y="452930"/>
                  </a:lnTo>
                  <a:lnTo>
                    <a:pt x="275259" y="390840"/>
                  </a:lnTo>
                  <a:lnTo>
                    <a:pt x="315536" y="330076"/>
                  </a:lnTo>
                  <a:lnTo>
                    <a:pt x="334535" y="311606"/>
                  </a:lnTo>
                  <a:lnTo>
                    <a:pt x="349457" y="303360"/>
                  </a:lnTo>
                  <a:lnTo>
                    <a:pt x="356395" y="302640"/>
                  </a:lnTo>
                  <a:lnTo>
                    <a:pt x="369035" y="306772"/>
                  </a:lnTo>
                  <a:lnTo>
                    <a:pt x="373145" y="313236"/>
                  </a:lnTo>
                  <a:lnTo>
                    <a:pt x="377712" y="332746"/>
                  </a:lnTo>
                  <a:lnTo>
                    <a:pt x="374925" y="388656"/>
                  </a:lnTo>
                  <a:lnTo>
                    <a:pt x="373881" y="417117"/>
                  </a:lnTo>
                  <a:lnTo>
                    <a:pt x="377300" y="424706"/>
                  </a:lnTo>
                  <a:lnTo>
                    <a:pt x="383278" y="427917"/>
                  </a:lnTo>
                  <a:lnTo>
                    <a:pt x="390961" y="428208"/>
                  </a:lnTo>
                  <a:lnTo>
                    <a:pt x="398858" y="424704"/>
                  </a:lnTo>
                  <a:lnTo>
                    <a:pt x="453027" y="373698"/>
                  </a:lnTo>
                  <a:lnTo>
                    <a:pt x="459651" y="370798"/>
                  </a:lnTo>
                  <a:lnTo>
                    <a:pt x="474406" y="370040"/>
                  </a:lnTo>
                  <a:lnTo>
                    <a:pt x="487744" y="375251"/>
                  </a:lnTo>
                  <a:lnTo>
                    <a:pt x="498912" y="383730"/>
                  </a:lnTo>
                  <a:lnTo>
                    <a:pt x="514502" y="4038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22035" y="723931"/>
              <a:ext cx="155575" cy="234609"/>
            </a:xfrm>
            <a:custGeom>
              <a:avLst/>
              <a:gdLst/>
              <a:ahLst/>
              <a:cxnLst/>
              <a:rect l="0" t="0" r="0" b="0"/>
              <a:pathLst>
                <a:path w="155575" h="234609">
                  <a:moveTo>
                    <a:pt x="72363" y="0"/>
                  </a:moveTo>
                  <a:lnTo>
                    <a:pt x="49200" y="27581"/>
                  </a:lnTo>
                  <a:lnTo>
                    <a:pt x="24774" y="82551"/>
                  </a:lnTo>
                  <a:lnTo>
                    <a:pt x="6000" y="140670"/>
                  </a:lnTo>
                  <a:lnTo>
                    <a:pt x="0" y="171119"/>
                  </a:lnTo>
                  <a:lnTo>
                    <a:pt x="446" y="194397"/>
                  </a:lnTo>
                  <a:lnTo>
                    <a:pt x="6808" y="213988"/>
                  </a:lnTo>
                  <a:lnTo>
                    <a:pt x="18264" y="227010"/>
                  </a:lnTo>
                  <a:lnTo>
                    <a:pt x="25202" y="231777"/>
                  </a:lnTo>
                  <a:lnTo>
                    <a:pt x="45239" y="234608"/>
                  </a:lnTo>
                  <a:lnTo>
                    <a:pt x="67704" y="231860"/>
                  </a:lnTo>
                  <a:lnTo>
                    <a:pt x="96870" y="218992"/>
                  </a:lnTo>
                  <a:lnTo>
                    <a:pt x="126674" y="197099"/>
                  </a:lnTo>
                  <a:lnTo>
                    <a:pt x="155574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40707" y="474300"/>
              <a:ext cx="386239" cy="440537"/>
            </a:xfrm>
            <a:custGeom>
              <a:avLst/>
              <a:gdLst/>
              <a:ahLst/>
              <a:cxnLst/>
              <a:rect l="0" t="0" r="0" b="0"/>
              <a:pathLst>
                <a:path w="386239" h="440537">
                  <a:moveTo>
                    <a:pt x="86681" y="0"/>
                  </a:moveTo>
                  <a:lnTo>
                    <a:pt x="77629" y="50189"/>
                  </a:lnTo>
                  <a:lnTo>
                    <a:pt x="67120" y="112129"/>
                  </a:lnTo>
                  <a:lnTo>
                    <a:pt x="56141" y="163161"/>
                  </a:lnTo>
                  <a:lnTo>
                    <a:pt x="45070" y="216799"/>
                  </a:lnTo>
                  <a:lnTo>
                    <a:pt x="33979" y="271910"/>
                  </a:lnTo>
                  <a:lnTo>
                    <a:pt x="13526" y="332123"/>
                  </a:lnTo>
                  <a:lnTo>
                    <a:pt x="0" y="386543"/>
                  </a:lnTo>
                  <a:lnTo>
                    <a:pt x="232" y="386209"/>
                  </a:lnTo>
                  <a:lnTo>
                    <a:pt x="1312" y="382288"/>
                  </a:lnTo>
                  <a:lnTo>
                    <a:pt x="16330" y="362710"/>
                  </a:lnTo>
                  <a:lnTo>
                    <a:pt x="72264" y="307366"/>
                  </a:lnTo>
                  <a:lnTo>
                    <a:pt x="117083" y="282985"/>
                  </a:lnTo>
                  <a:lnTo>
                    <a:pt x="139332" y="278324"/>
                  </a:lnTo>
                  <a:lnTo>
                    <a:pt x="156617" y="281183"/>
                  </a:lnTo>
                  <a:lnTo>
                    <a:pt x="163815" y="284534"/>
                  </a:lnTo>
                  <a:lnTo>
                    <a:pt x="167690" y="290466"/>
                  </a:lnTo>
                  <a:lnTo>
                    <a:pt x="169529" y="306920"/>
                  </a:lnTo>
                  <a:lnTo>
                    <a:pt x="158277" y="357721"/>
                  </a:lnTo>
                  <a:lnTo>
                    <a:pt x="160299" y="363296"/>
                  </a:lnTo>
                  <a:lnTo>
                    <a:pt x="165345" y="367013"/>
                  </a:lnTo>
                  <a:lnTo>
                    <a:pt x="172408" y="369491"/>
                  </a:lnTo>
                  <a:lnTo>
                    <a:pt x="180815" y="367445"/>
                  </a:lnTo>
                  <a:lnTo>
                    <a:pt x="222785" y="336520"/>
                  </a:lnTo>
                  <a:lnTo>
                    <a:pt x="258422" y="302411"/>
                  </a:lnTo>
                  <a:lnTo>
                    <a:pt x="264045" y="300535"/>
                  </a:lnTo>
                  <a:lnTo>
                    <a:pt x="269643" y="301134"/>
                  </a:lnTo>
                  <a:lnTo>
                    <a:pt x="275224" y="303382"/>
                  </a:lnTo>
                  <a:lnTo>
                    <a:pt x="278020" y="310428"/>
                  </a:lnTo>
                  <a:lnTo>
                    <a:pt x="275864" y="359130"/>
                  </a:lnTo>
                  <a:lnTo>
                    <a:pt x="274023" y="397337"/>
                  </a:lnTo>
                  <a:lnTo>
                    <a:pt x="278117" y="418829"/>
                  </a:lnTo>
                  <a:lnTo>
                    <a:pt x="286101" y="434545"/>
                  </a:lnTo>
                  <a:lnTo>
                    <a:pt x="292668" y="438551"/>
                  </a:lnTo>
                  <a:lnTo>
                    <a:pt x="309826" y="440536"/>
                  </a:lnTo>
                  <a:lnTo>
                    <a:pt x="329780" y="430940"/>
                  </a:lnTo>
                  <a:lnTo>
                    <a:pt x="356874" y="407212"/>
                  </a:lnTo>
                  <a:lnTo>
                    <a:pt x="374147" y="382614"/>
                  </a:lnTo>
                  <a:lnTo>
                    <a:pt x="386238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90244" y="715610"/>
              <a:ext cx="460928" cy="206401"/>
            </a:xfrm>
            <a:custGeom>
              <a:avLst/>
              <a:gdLst/>
              <a:ahLst/>
              <a:cxnLst/>
              <a:rect l="0" t="0" r="0" b="0"/>
              <a:pathLst>
                <a:path w="460928" h="206401">
                  <a:moveTo>
                    <a:pt x="3270" y="0"/>
                  </a:moveTo>
                  <a:lnTo>
                    <a:pt x="8988" y="22703"/>
                  </a:lnTo>
                  <a:lnTo>
                    <a:pt x="11076" y="75265"/>
                  </a:lnTo>
                  <a:lnTo>
                    <a:pt x="11489" y="134855"/>
                  </a:lnTo>
                  <a:lnTo>
                    <a:pt x="2525" y="191884"/>
                  </a:lnTo>
                  <a:lnTo>
                    <a:pt x="0" y="202812"/>
                  </a:lnTo>
                  <a:lnTo>
                    <a:pt x="165" y="206400"/>
                  </a:lnTo>
                  <a:lnTo>
                    <a:pt x="2125" y="205093"/>
                  </a:lnTo>
                  <a:lnTo>
                    <a:pt x="9232" y="191929"/>
                  </a:lnTo>
                  <a:lnTo>
                    <a:pt x="28863" y="140744"/>
                  </a:lnTo>
                  <a:lnTo>
                    <a:pt x="47527" y="104572"/>
                  </a:lnTo>
                  <a:lnTo>
                    <a:pt x="54964" y="94678"/>
                  </a:lnTo>
                  <a:lnTo>
                    <a:pt x="73089" y="83684"/>
                  </a:lnTo>
                  <a:lnTo>
                    <a:pt x="93472" y="79723"/>
                  </a:lnTo>
                  <a:lnTo>
                    <a:pt x="147691" y="78151"/>
                  </a:lnTo>
                  <a:lnTo>
                    <a:pt x="195787" y="67966"/>
                  </a:lnTo>
                  <a:lnTo>
                    <a:pt x="256903" y="34739"/>
                  </a:lnTo>
                  <a:lnTo>
                    <a:pt x="303178" y="5405"/>
                  </a:lnTo>
                  <a:lnTo>
                    <a:pt x="303986" y="3603"/>
                  </a:lnTo>
                  <a:lnTo>
                    <a:pt x="292556" y="8998"/>
                  </a:lnTo>
                  <a:lnTo>
                    <a:pt x="273383" y="27629"/>
                  </a:lnTo>
                  <a:lnTo>
                    <a:pt x="227979" y="87515"/>
                  </a:lnTo>
                  <a:lnTo>
                    <a:pt x="222418" y="97175"/>
                  </a:lnTo>
                  <a:lnTo>
                    <a:pt x="218704" y="115305"/>
                  </a:lnTo>
                  <a:lnTo>
                    <a:pt x="219008" y="124022"/>
                  </a:lnTo>
                  <a:lnTo>
                    <a:pt x="222910" y="130759"/>
                  </a:lnTo>
                  <a:lnTo>
                    <a:pt x="237106" y="140709"/>
                  </a:lnTo>
                  <a:lnTo>
                    <a:pt x="290677" y="160565"/>
                  </a:lnTo>
                  <a:lnTo>
                    <a:pt x="347124" y="165650"/>
                  </a:lnTo>
                  <a:lnTo>
                    <a:pt x="409272" y="166269"/>
                  </a:lnTo>
                  <a:lnTo>
                    <a:pt x="46092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8968" y="1531073"/>
            <a:ext cx="2490909" cy="558011"/>
            <a:chOff x="698968" y="1531073"/>
            <a:chExt cx="2490909" cy="558011"/>
          </a:xfrm>
        </p:grpSpPr>
        <p:sp>
          <p:nvSpPr>
            <p:cNvPr id="11" name="Freeform 10"/>
            <p:cNvSpPr/>
            <p:nvPr/>
          </p:nvSpPr>
          <p:spPr>
            <a:xfrm>
              <a:off x="698968" y="1797346"/>
              <a:ext cx="274596" cy="24965"/>
            </a:xfrm>
            <a:custGeom>
              <a:avLst/>
              <a:gdLst/>
              <a:ahLst/>
              <a:cxnLst/>
              <a:rect l="0" t="0" r="0" b="0"/>
              <a:pathLst>
                <a:path w="274596" h="24965">
                  <a:moveTo>
                    <a:pt x="0" y="0"/>
                  </a:moveTo>
                  <a:lnTo>
                    <a:pt x="62326" y="0"/>
                  </a:lnTo>
                  <a:lnTo>
                    <a:pt x="115109" y="5719"/>
                  </a:lnTo>
                  <a:lnTo>
                    <a:pt x="165599" y="8475"/>
                  </a:lnTo>
                  <a:lnTo>
                    <a:pt x="215179" y="14736"/>
                  </a:lnTo>
                  <a:lnTo>
                    <a:pt x="274595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84924" y="1564402"/>
              <a:ext cx="250864" cy="439645"/>
            </a:xfrm>
            <a:custGeom>
              <a:avLst/>
              <a:gdLst/>
              <a:ahLst/>
              <a:cxnLst/>
              <a:rect l="0" t="0" r="0" b="0"/>
              <a:pathLst>
                <a:path w="250864" h="439645">
                  <a:moveTo>
                    <a:pt x="37828" y="108129"/>
                  </a:moveTo>
                  <a:lnTo>
                    <a:pt x="29353" y="164901"/>
                  </a:lnTo>
                  <a:lnTo>
                    <a:pt x="22444" y="219247"/>
                  </a:lnTo>
                  <a:lnTo>
                    <a:pt x="14765" y="281158"/>
                  </a:lnTo>
                  <a:lnTo>
                    <a:pt x="7396" y="338119"/>
                  </a:lnTo>
                  <a:lnTo>
                    <a:pt x="0" y="398421"/>
                  </a:lnTo>
                  <a:lnTo>
                    <a:pt x="590" y="398736"/>
                  </a:lnTo>
                  <a:lnTo>
                    <a:pt x="1908" y="396172"/>
                  </a:lnTo>
                  <a:lnTo>
                    <a:pt x="4312" y="340750"/>
                  </a:lnTo>
                  <a:lnTo>
                    <a:pt x="11141" y="287798"/>
                  </a:lnTo>
                  <a:lnTo>
                    <a:pt x="21393" y="232822"/>
                  </a:lnTo>
                  <a:lnTo>
                    <a:pt x="32321" y="177447"/>
                  </a:lnTo>
                  <a:lnTo>
                    <a:pt x="43383" y="123841"/>
                  </a:lnTo>
                  <a:lnTo>
                    <a:pt x="60942" y="62378"/>
                  </a:lnTo>
                  <a:lnTo>
                    <a:pt x="91777" y="12242"/>
                  </a:lnTo>
                  <a:lnTo>
                    <a:pt x="106184" y="1409"/>
                  </a:lnTo>
                  <a:lnTo>
                    <a:pt x="114834" y="0"/>
                  </a:lnTo>
                  <a:lnTo>
                    <a:pt x="134306" y="3365"/>
                  </a:lnTo>
                  <a:lnTo>
                    <a:pt x="141903" y="7776"/>
                  </a:lnTo>
                  <a:lnTo>
                    <a:pt x="152809" y="20073"/>
                  </a:lnTo>
                  <a:lnTo>
                    <a:pt x="158273" y="39715"/>
                  </a:lnTo>
                  <a:lnTo>
                    <a:pt x="158883" y="76763"/>
                  </a:lnTo>
                  <a:lnTo>
                    <a:pt x="155848" y="136871"/>
                  </a:lnTo>
                  <a:lnTo>
                    <a:pt x="162068" y="165030"/>
                  </a:lnTo>
                  <a:lnTo>
                    <a:pt x="176136" y="190940"/>
                  </a:lnTo>
                  <a:lnTo>
                    <a:pt x="231795" y="253874"/>
                  </a:lnTo>
                  <a:lnTo>
                    <a:pt x="246722" y="282189"/>
                  </a:lnTo>
                  <a:lnTo>
                    <a:pt x="250863" y="303216"/>
                  </a:lnTo>
                  <a:lnTo>
                    <a:pt x="244359" y="340264"/>
                  </a:lnTo>
                  <a:lnTo>
                    <a:pt x="230721" y="367266"/>
                  </a:lnTo>
                  <a:lnTo>
                    <a:pt x="208622" y="392956"/>
                  </a:lnTo>
                  <a:lnTo>
                    <a:pt x="161610" y="425859"/>
                  </a:lnTo>
                  <a:lnTo>
                    <a:pt x="127101" y="436493"/>
                  </a:lnTo>
                  <a:lnTo>
                    <a:pt x="93454" y="439644"/>
                  </a:lnTo>
                  <a:lnTo>
                    <a:pt x="76111" y="435450"/>
                  </a:lnTo>
                  <a:lnTo>
                    <a:pt x="68897" y="431743"/>
                  </a:lnTo>
                  <a:lnTo>
                    <a:pt x="65013" y="426498"/>
                  </a:lnTo>
                  <a:lnTo>
                    <a:pt x="63348" y="420227"/>
                  </a:lnTo>
                  <a:lnTo>
                    <a:pt x="63162" y="413273"/>
                  </a:lnTo>
                  <a:lnTo>
                    <a:pt x="70352" y="398150"/>
                  </a:lnTo>
                  <a:lnTo>
                    <a:pt x="87529" y="378973"/>
                  </a:lnTo>
                  <a:lnTo>
                    <a:pt x="104396" y="3660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9231" y="1589320"/>
              <a:ext cx="515122" cy="499764"/>
            </a:xfrm>
            <a:custGeom>
              <a:avLst/>
              <a:gdLst/>
              <a:ahLst/>
              <a:cxnLst/>
              <a:rect l="0" t="0" r="0" b="0"/>
              <a:pathLst>
                <a:path w="515122" h="499764">
                  <a:moveTo>
                    <a:pt x="56289" y="0"/>
                  </a:moveTo>
                  <a:lnTo>
                    <a:pt x="51872" y="55162"/>
                  </a:lnTo>
                  <a:lnTo>
                    <a:pt x="36965" y="118189"/>
                  </a:lnTo>
                  <a:lnTo>
                    <a:pt x="19125" y="180341"/>
                  </a:lnTo>
                  <a:lnTo>
                    <a:pt x="13095" y="233548"/>
                  </a:lnTo>
                  <a:lnTo>
                    <a:pt x="3275" y="284156"/>
                  </a:lnTo>
                  <a:lnTo>
                    <a:pt x="0" y="341203"/>
                  </a:lnTo>
                  <a:lnTo>
                    <a:pt x="2919" y="366452"/>
                  </a:lnTo>
                  <a:lnTo>
                    <a:pt x="6840" y="375589"/>
                  </a:lnTo>
                  <a:lnTo>
                    <a:pt x="18594" y="388207"/>
                  </a:lnTo>
                  <a:lnTo>
                    <a:pt x="26536" y="391017"/>
                  </a:lnTo>
                  <a:lnTo>
                    <a:pt x="45223" y="391674"/>
                  </a:lnTo>
                  <a:lnTo>
                    <a:pt x="60924" y="386418"/>
                  </a:lnTo>
                  <a:lnTo>
                    <a:pt x="86071" y="367977"/>
                  </a:lnTo>
                  <a:lnTo>
                    <a:pt x="120020" y="314042"/>
                  </a:lnTo>
                  <a:lnTo>
                    <a:pt x="122815" y="311988"/>
                  </a:lnTo>
                  <a:lnTo>
                    <a:pt x="123754" y="313392"/>
                  </a:lnTo>
                  <a:lnTo>
                    <a:pt x="116350" y="366337"/>
                  </a:lnTo>
                  <a:lnTo>
                    <a:pt x="117539" y="397007"/>
                  </a:lnTo>
                  <a:lnTo>
                    <a:pt x="119312" y="406130"/>
                  </a:lnTo>
                  <a:lnTo>
                    <a:pt x="124192" y="411286"/>
                  </a:lnTo>
                  <a:lnTo>
                    <a:pt x="131144" y="413800"/>
                  </a:lnTo>
                  <a:lnTo>
                    <a:pt x="147805" y="414127"/>
                  </a:lnTo>
                  <a:lnTo>
                    <a:pt x="164456" y="411190"/>
                  </a:lnTo>
                  <a:lnTo>
                    <a:pt x="192027" y="397902"/>
                  </a:lnTo>
                  <a:lnTo>
                    <a:pt x="207224" y="398124"/>
                  </a:lnTo>
                  <a:lnTo>
                    <a:pt x="212386" y="402251"/>
                  </a:lnTo>
                  <a:lnTo>
                    <a:pt x="218122" y="416699"/>
                  </a:lnTo>
                  <a:lnTo>
                    <a:pt x="233889" y="473200"/>
                  </a:lnTo>
                  <a:lnTo>
                    <a:pt x="238484" y="480039"/>
                  </a:lnTo>
                  <a:lnTo>
                    <a:pt x="250985" y="490103"/>
                  </a:lnTo>
                  <a:lnTo>
                    <a:pt x="259127" y="491307"/>
                  </a:lnTo>
                  <a:lnTo>
                    <a:pt x="278035" y="487714"/>
                  </a:lnTo>
                  <a:lnTo>
                    <a:pt x="296301" y="475023"/>
                  </a:lnTo>
                  <a:lnTo>
                    <a:pt x="331466" y="438508"/>
                  </a:lnTo>
                  <a:lnTo>
                    <a:pt x="362142" y="384277"/>
                  </a:lnTo>
                  <a:lnTo>
                    <a:pt x="365591" y="372679"/>
                  </a:lnTo>
                  <a:lnTo>
                    <a:pt x="364192" y="366797"/>
                  </a:lnTo>
                  <a:lnTo>
                    <a:pt x="359561" y="364724"/>
                  </a:lnTo>
                  <a:lnTo>
                    <a:pt x="352776" y="365192"/>
                  </a:lnTo>
                  <a:lnTo>
                    <a:pt x="347327" y="370126"/>
                  </a:lnTo>
                  <a:lnTo>
                    <a:pt x="331940" y="408796"/>
                  </a:lnTo>
                  <a:lnTo>
                    <a:pt x="327655" y="430394"/>
                  </a:lnTo>
                  <a:lnTo>
                    <a:pt x="328832" y="452321"/>
                  </a:lnTo>
                  <a:lnTo>
                    <a:pt x="337368" y="469462"/>
                  </a:lnTo>
                  <a:lnTo>
                    <a:pt x="351333" y="483245"/>
                  </a:lnTo>
                  <a:lnTo>
                    <a:pt x="369866" y="495534"/>
                  </a:lnTo>
                  <a:lnTo>
                    <a:pt x="392896" y="499763"/>
                  </a:lnTo>
                  <a:lnTo>
                    <a:pt x="445349" y="494945"/>
                  </a:lnTo>
                  <a:lnTo>
                    <a:pt x="467741" y="485325"/>
                  </a:lnTo>
                  <a:lnTo>
                    <a:pt x="493476" y="464315"/>
                  </a:lnTo>
                  <a:lnTo>
                    <a:pt x="510347" y="440523"/>
                  </a:lnTo>
                  <a:lnTo>
                    <a:pt x="514321" y="432366"/>
                  </a:lnTo>
                  <a:lnTo>
                    <a:pt x="515121" y="424154"/>
                  </a:lnTo>
                  <a:lnTo>
                    <a:pt x="505626" y="3910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65644" y="1531073"/>
              <a:ext cx="235878" cy="504458"/>
            </a:xfrm>
            <a:custGeom>
              <a:avLst/>
              <a:gdLst/>
              <a:ahLst/>
              <a:cxnLst/>
              <a:rect l="0" t="0" r="0" b="0"/>
              <a:pathLst>
                <a:path w="235878" h="504458">
                  <a:moveTo>
                    <a:pt x="105707" y="0"/>
                  </a:moveTo>
                  <a:lnTo>
                    <a:pt x="88849" y="60848"/>
                  </a:lnTo>
                  <a:lnTo>
                    <a:pt x="80887" y="120707"/>
                  </a:lnTo>
                  <a:lnTo>
                    <a:pt x="71903" y="177492"/>
                  </a:lnTo>
                  <a:lnTo>
                    <a:pt x="61483" y="225483"/>
                  </a:lnTo>
                  <a:lnTo>
                    <a:pt x="49149" y="274836"/>
                  </a:lnTo>
                  <a:lnTo>
                    <a:pt x="39639" y="324592"/>
                  </a:lnTo>
                  <a:lnTo>
                    <a:pt x="28143" y="386686"/>
                  </a:lnTo>
                  <a:lnTo>
                    <a:pt x="16969" y="442543"/>
                  </a:lnTo>
                  <a:lnTo>
                    <a:pt x="3084" y="501507"/>
                  </a:lnTo>
                  <a:lnTo>
                    <a:pt x="1234" y="504457"/>
                  </a:lnTo>
                  <a:lnTo>
                    <a:pt x="0" y="501801"/>
                  </a:lnTo>
                  <a:lnTo>
                    <a:pt x="730" y="471045"/>
                  </a:lnTo>
                  <a:lnTo>
                    <a:pt x="4843" y="411506"/>
                  </a:lnTo>
                  <a:lnTo>
                    <a:pt x="9972" y="373614"/>
                  </a:lnTo>
                  <a:lnTo>
                    <a:pt x="15996" y="366495"/>
                  </a:lnTo>
                  <a:lnTo>
                    <a:pt x="24635" y="362674"/>
                  </a:lnTo>
                  <a:lnTo>
                    <a:pt x="85133" y="349181"/>
                  </a:lnTo>
                  <a:lnTo>
                    <a:pt x="118719" y="338607"/>
                  </a:lnTo>
                  <a:lnTo>
                    <a:pt x="150499" y="318469"/>
                  </a:lnTo>
                  <a:lnTo>
                    <a:pt x="151286" y="317712"/>
                  </a:lnTo>
                  <a:lnTo>
                    <a:pt x="142298" y="324268"/>
                  </a:lnTo>
                  <a:lnTo>
                    <a:pt x="133373" y="336428"/>
                  </a:lnTo>
                  <a:lnTo>
                    <a:pt x="106996" y="391299"/>
                  </a:lnTo>
                  <a:lnTo>
                    <a:pt x="95816" y="424949"/>
                  </a:lnTo>
                  <a:lnTo>
                    <a:pt x="95483" y="459780"/>
                  </a:lnTo>
                  <a:lnTo>
                    <a:pt x="101471" y="477400"/>
                  </a:lnTo>
                  <a:lnTo>
                    <a:pt x="105657" y="484688"/>
                  </a:lnTo>
                  <a:lnTo>
                    <a:pt x="112146" y="488622"/>
                  </a:lnTo>
                  <a:lnTo>
                    <a:pt x="129217" y="490527"/>
                  </a:lnTo>
                  <a:lnTo>
                    <a:pt x="159620" y="481984"/>
                  </a:lnTo>
                  <a:lnTo>
                    <a:pt x="189740" y="462531"/>
                  </a:lnTo>
                  <a:lnTo>
                    <a:pt x="206831" y="445439"/>
                  </a:lnTo>
                  <a:lnTo>
                    <a:pt x="228830" y="402801"/>
                  </a:lnTo>
                  <a:lnTo>
                    <a:pt x="235877" y="371034"/>
                  </a:lnTo>
                  <a:lnTo>
                    <a:pt x="233548" y="342617"/>
                  </a:lnTo>
                  <a:lnTo>
                    <a:pt x="229766" y="335660"/>
                  </a:lnTo>
                  <a:lnTo>
                    <a:pt x="218167" y="325465"/>
                  </a:lnTo>
                  <a:lnTo>
                    <a:pt x="211191" y="324226"/>
                  </a:lnTo>
                  <a:lnTo>
                    <a:pt x="196043" y="327780"/>
                  </a:lnTo>
                  <a:lnTo>
                    <a:pt x="182531" y="337989"/>
                  </a:lnTo>
                  <a:lnTo>
                    <a:pt x="163955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48585" y="1879275"/>
              <a:ext cx="142106" cy="177648"/>
            </a:xfrm>
            <a:custGeom>
              <a:avLst/>
              <a:gdLst/>
              <a:ahLst/>
              <a:cxnLst/>
              <a:rect l="0" t="0" r="0" b="0"/>
              <a:pathLst>
                <a:path w="142106" h="177648">
                  <a:moveTo>
                    <a:pt x="39114" y="9603"/>
                  </a:moveTo>
                  <a:lnTo>
                    <a:pt x="30279" y="18438"/>
                  </a:lnTo>
                  <a:lnTo>
                    <a:pt x="8735" y="75917"/>
                  </a:lnTo>
                  <a:lnTo>
                    <a:pt x="0" y="114336"/>
                  </a:lnTo>
                  <a:lnTo>
                    <a:pt x="712" y="147576"/>
                  </a:lnTo>
                  <a:lnTo>
                    <a:pt x="2418" y="157059"/>
                  </a:lnTo>
                  <a:lnTo>
                    <a:pt x="6329" y="164305"/>
                  </a:lnTo>
                  <a:lnTo>
                    <a:pt x="18071" y="174822"/>
                  </a:lnTo>
                  <a:lnTo>
                    <a:pt x="35000" y="177647"/>
                  </a:lnTo>
                  <a:lnTo>
                    <a:pt x="44692" y="177106"/>
                  </a:lnTo>
                  <a:lnTo>
                    <a:pt x="76003" y="163092"/>
                  </a:lnTo>
                  <a:lnTo>
                    <a:pt x="99867" y="145791"/>
                  </a:lnTo>
                  <a:lnTo>
                    <a:pt x="123573" y="111017"/>
                  </a:lnTo>
                  <a:lnTo>
                    <a:pt x="141174" y="63639"/>
                  </a:lnTo>
                  <a:lnTo>
                    <a:pt x="142105" y="44714"/>
                  </a:lnTo>
                  <a:lnTo>
                    <a:pt x="138512" y="27981"/>
                  </a:lnTo>
                  <a:lnTo>
                    <a:pt x="130752" y="14381"/>
                  </a:lnTo>
                  <a:lnTo>
                    <a:pt x="118673" y="4638"/>
                  </a:lnTo>
                  <a:lnTo>
                    <a:pt x="111569" y="746"/>
                  </a:lnTo>
                  <a:lnTo>
                    <a:pt x="104059" y="0"/>
                  </a:lnTo>
                  <a:lnTo>
                    <a:pt x="88319" y="4102"/>
                  </a:lnTo>
                  <a:lnTo>
                    <a:pt x="74543" y="14555"/>
                  </a:lnTo>
                  <a:lnTo>
                    <a:pt x="68280" y="21225"/>
                  </a:lnTo>
                  <a:lnTo>
                    <a:pt x="67804" y="25672"/>
                  </a:lnTo>
                  <a:lnTo>
                    <a:pt x="71184" y="28637"/>
                  </a:lnTo>
                  <a:lnTo>
                    <a:pt x="77136" y="30613"/>
                  </a:lnTo>
                  <a:lnTo>
                    <a:pt x="88680" y="30344"/>
                  </a:lnTo>
                  <a:lnTo>
                    <a:pt x="105682" y="262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58626" y="1639246"/>
              <a:ext cx="103668" cy="347154"/>
            </a:xfrm>
            <a:custGeom>
              <a:avLst/>
              <a:gdLst/>
              <a:ahLst/>
              <a:cxnLst/>
              <a:rect l="0" t="0" r="0" b="0"/>
              <a:pathLst>
                <a:path w="103668" h="347154">
                  <a:moveTo>
                    <a:pt x="95346" y="0"/>
                  </a:moveTo>
                  <a:lnTo>
                    <a:pt x="90929" y="60656"/>
                  </a:lnTo>
                  <a:lnTo>
                    <a:pt x="85074" y="118913"/>
                  </a:lnTo>
                  <a:lnTo>
                    <a:pt x="75545" y="172446"/>
                  </a:lnTo>
                  <a:lnTo>
                    <a:pt x="64477" y="232322"/>
                  </a:lnTo>
                  <a:lnTo>
                    <a:pt x="55737" y="287451"/>
                  </a:lnTo>
                  <a:lnTo>
                    <a:pt x="42544" y="336761"/>
                  </a:lnTo>
                  <a:lnTo>
                    <a:pt x="37955" y="342851"/>
                  </a:lnTo>
                  <a:lnTo>
                    <a:pt x="32122" y="345987"/>
                  </a:lnTo>
                  <a:lnTo>
                    <a:pt x="25460" y="347153"/>
                  </a:lnTo>
                  <a:lnTo>
                    <a:pt x="20094" y="343307"/>
                  </a:lnTo>
                  <a:lnTo>
                    <a:pt x="11666" y="326707"/>
                  </a:lnTo>
                  <a:lnTo>
                    <a:pt x="4441" y="273589"/>
                  </a:lnTo>
                  <a:lnTo>
                    <a:pt x="0" y="228031"/>
                  </a:lnTo>
                  <a:lnTo>
                    <a:pt x="1272" y="218589"/>
                  </a:lnTo>
                  <a:lnTo>
                    <a:pt x="5818" y="212295"/>
                  </a:lnTo>
                  <a:lnTo>
                    <a:pt x="12546" y="208098"/>
                  </a:lnTo>
                  <a:lnTo>
                    <a:pt x="70026" y="195092"/>
                  </a:lnTo>
                  <a:lnTo>
                    <a:pt x="103667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50939" y="1672531"/>
              <a:ext cx="138938" cy="391090"/>
            </a:xfrm>
            <a:custGeom>
              <a:avLst/>
              <a:gdLst/>
              <a:ahLst/>
              <a:cxnLst/>
              <a:rect l="0" t="0" r="0" b="0"/>
              <a:pathLst>
                <a:path w="138938" h="391090">
                  <a:moveTo>
                    <a:pt x="36170" y="0"/>
                  </a:moveTo>
                  <a:lnTo>
                    <a:pt x="33704" y="33740"/>
                  </a:lnTo>
                  <a:lnTo>
                    <a:pt x="27695" y="93029"/>
                  </a:lnTo>
                  <a:lnTo>
                    <a:pt x="20786" y="152019"/>
                  </a:lnTo>
                  <a:lnTo>
                    <a:pt x="8056" y="207492"/>
                  </a:lnTo>
                  <a:lnTo>
                    <a:pt x="0" y="232831"/>
                  </a:lnTo>
                  <a:lnTo>
                    <a:pt x="962" y="237506"/>
                  </a:lnTo>
                  <a:lnTo>
                    <a:pt x="4377" y="239699"/>
                  </a:lnTo>
                  <a:lnTo>
                    <a:pt x="9427" y="240236"/>
                  </a:lnTo>
                  <a:lnTo>
                    <a:pt x="22435" y="233436"/>
                  </a:lnTo>
                  <a:lnTo>
                    <a:pt x="45352" y="218945"/>
                  </a:lnTo>
                  <a:lnTo>
                    <a:pt x="91928" y="198951"/>
                  </a:lnTo>
                  <a:lnTo>
                    <a:pt x="109953" y="198754"/>
                  </a:lnTo>
                  <a:lnTo>
                    <a:pt x="116794" y="201844"/>
                  </a:lnTo>
                  <a:lnTo>
                    <a:pt x="126860" y="212675"/>
                  </a:lnTo>
                  <a:lnTo>
                    <a:pt x="137725" y="238784"/>
                  </a:lnTo>
                  <a:lnTo>
                    <a:pt x="138937" y="256830"/>
                  </a:lnTo>
                  <a:lnTo>
                    <a:pt x="127763" y="299849"/>
                  </a:lnTo>
                  <a:lnTo>
                    <a:pt x="104847" y="361599"/>
                  </a:lnTo>
                  <a:lnTo>
                    <a:pt x="94417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Freeform 18"/>
          <p:cNvSpPr/>
          <p:nvPr/>
        </p:nvSpPr>
        <p:spPr>
          <a:xfrm>
            <a:off x="649042" y="3103751"/>
            <a:ext cx="382769" cy="108175"/>
          </a:xfrm>
          <a:custGeom>
            <a:avLst/>
            <a:gdLst/>
            <a:ahLst/>
            <a:cxnLst/>
            <a:rect l="0" t="0" r="0" b="0"/>
            <a:pathLst>
              <a:path w="382769" h="108175">
                <a:moveTo>
                  <a:pt x="0" y="0"/>
                </a:moveTo>
                <a:lnTo>
                  <a:pt x="55506" y="19324"/>
                </a:lnTo>
                <a:lnTo>
                  <a:pt x="113360" y="38089"/>
                </a:lnTo>
                <a:lnTo>
                  <a:pt x="169147" y="52602"/>
                </a:lnTo>
                <a:lnTo>
                  <a:pt x="224662" y="66555"/>
                </a:lnTo>
                <a:lnTo>
                  <a:pt x="280141" y="80435"/>
                </a:lnTo>
                <a:lnTo>
                  <a:pt x="340991" y="97079"/>
                </a:lnTo>
                <a:lnTo>
                  <a:pt x="382768" y="10817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2" name="Group 31"/>
          <p:cNvGrpSpPr/>
          <p:nvPr/>
        </p:nvGrpSpPr>
        <p:grpSpPr>
          <a:xfrm>
            <a:off x="3927535" y="1448751"/>
            <a:ext cx="4044031" cy="882829"/>
            <a:chOff x="3927535" y="1448751"/>
            <a:chExt cx="4044031" cy="882829"/>
          </a:xfrm>
        </p:grpSpPr>
        <p:sp>
          <p:nvSpPr>
            <p:cNvPr id="20" name="Freeform 19"/>
            <p:cNvSpPr/>
            <p:nvPr/>
          </p:nvSpPr>
          <p:spPr>
            <a:xfrm>
              <a:off x="3927535" y="1448751"/>
              <a:ext cx="271298" cy="562788"/>
            </a:xfrm>
            <a:custGeom>
              <a:avLst/>
              <a:gdLst/>
              <a:ahLst/>
              <a:cxnLst/>
              <a:rect l="0" t="0" r="0" b="0"/>
              <a:pathLst>
                <a:path w="271298" h="562788">
                  <a:moveTo>
                    <a:pt x="49926" y="115606"/>
                  </a:moveTo>
                  <a:lnTo>
                    <a:pt x="38344" y="175185"/>
                  </a:lnTo>
                  <a:lnTo>
                    <a:pt x="34284" y="228323"/>
                  </a:lnTo>
                  <a:lnTo>
                    <a:pt x="28998" y="291711"/>
                  </a:lnTo>
                  <a:lnTo>
                    <a:pt x="18908" y="353341"/>
                  </a:lnTo>
                  <a:lnTo>
                    <a:pt x="12146" y="416542"/>
                  </a:lnTo>
                  <a:lnTo>
                    <a:pt x="14028" y="409613"/>
                  </a:lnTo>
                  <a:lnTo>
                    <a:pt x="20830" y="348751"/>
                  </a:lnTo>
                  <a:lnTo>
                    <a:pt x="30790" y="295378"/>
                  </a:lnTo>
                  <a:lnTo>
                    <a:pt x="41660" y="240320"/>
                  </a:lnTo>
                  <a:lnTo>
                    <a:pt x="52711" y="184928"/>
                  </a:lnTo>
                  <a:lnTo>
                    <a:pt x="69035" y="127120"/>
                  </a:lnTo>
                  <a:lnTo>
                    <a:pt x="93963" y="65867"/>
                  </a:lnTo>
                  <a:lnTo>
                    <a:pt x="126916" y="18517"/>
                  </a:lnTo>
                  <a:lnTo>
                    <a:pt x="142391" y="5271"/>
                  </a:lnTo>
                  <a:lnTo>
                    <a:pt x="150401" y="444"/>
                  </a:lnTo>
                  <a:lnTo>
                    <a:pt x="157590" y="0"/>
                  </a:lnTo>
                  <a:lnTo>
                    <a:pt x="164232" y="2477"/>
                  </a:lnTo>
                  <a:lnTo>
                    <a:pt x="192595" y="26383"/>
                  </a:lnTo>
                  <a:lnTo>
                    <a:pt x="235509" y="86137"/>
                  </a:lnTo>
                  <a:lnTo>
                    <a:pt x="263467" y="147350"/>
                  </a:lnTo>
                  <a:lnTo>
                    <a:pt x="271297" y="188087"/>
                  </a:lnTo>
                  <a:lnTo>
                    <a:pt x="269200" y="229435"/>
                  </a:lnTo>
                  <a:lnTo>
                    <a:pt x="253888" y="270964"/>
                  </a:lnTo>
                  <a:lnTo>
                    <a:pt x="236202" y="299295"/>
                  </a:lnTo>
                  <a:lnTo>
                    <a:pt x="214834" y="319400"/>
                  </a:lnTo>
                  <a:lnTo>
                    <a:pt x="156306" y="354908"/>
                  </a:lnTo>
                  <a:lnTo>
                    <a:pt x="148582" y="358351"/>
                  </a:lnTo>
                  <a:lnTo>
                    <a:pt x="146207" y="361571"/>
                  </a:lnTo>
                  <a:lnTo>
                    <a:pt x="147398" y="364642"/>
                  </a:lnTo>
                  <a:lnTo>
                    <a:pt x="204131" y="403446"/>
                  </a:lnTo>
                  <a:lnTo>
                    <a:pt x="214924" y="421359"/>
                  </a:lnTo>
                  <a:lnTo>
                    <a:pt x="217872" y="441648"/>
                  </a:lnTo>
                  <a:lnTo>
                    <a:pt x="217364" y="452235"/>
                  </a:lnTo>
                  <a:lnTo>
                    <a:pt x="206937" y="473862"/>
                  </a:lnTo>
                  <a:lnTo>
                    <a:pt x="171996" y="515658"/>
                  </a:lnTo>
                  <a:lnTo>
                    <a:pt x="147116" y="533800"/>
                  </a:lnTo>
                  <a:lnTo>
                    <a:pt x="93738" y="557668"/>
                  </a:lnTo>
                  <a:lnTo>
                    <a:pt x="62804" y="562787"/>
                  </a:lnTo>
                  <a:lnTo>
                    <a:pt x="43631" y="556588"/>
                  </a:lnTo>
                  <a:lnTo>
                    <a:pt x="34634" y="551052"/>
                  </a:lnTo>
                  <a:lnTo>
                    <a:pt x="22173" y="535039"/>
                  </a:lnTo>
                  <a:lnTo>
                    <a:pt x="0" y="481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28246" y="1472826"/>
              <a:ext cx="244806" cy="515311"/>
            </a:xfrm>
            <a:custGeom>
              <a:avLst/>
              <a:gdLst/>
              <a:ahLst/>
              <a:cxnLst/>
              <a:rect l="0" t="0" r="0" b="0"/>
              <a:pathLst>
                <a:path w="244806" h="515311">
                  <a:moveTo>
                    <a:pt x="73588" y="0"/>
                  </a:moveTo>
                  <a:lnTo>
                    <a:pt x="59395" y="54941"/>
                  </a:lnTo>
                  <a:lnTo>
                    <a:pt x="45809" y="110877"/>
                  </a:lnTo>
                  <a:lnTo>
                    <a:pt x="34749" y="161955"/>
                  </a:lnTo>
                  <a:lnTo>
                    <a:pt x="23660" y="219026"/>
                  </a:lnTo>
                  <a:lnTo>
                    <a:pt x="12567" y="279027"/>
                  </a:lnTo>
                  <a:lnTo>
                    <a:pt x="7191" y="334470"/>
                  </a:lnTo>
                  <a:lnTo>
                    <a:pt x="0" y="397764"/>
                  </a:lnTo>
                  <a:lnTo>
                    <a:pt x="5599" y="457127"/>
                  </a:lnTo>
                  <a:lnTo>
                    <a:pt x="13893" y="492839"/>
                  </a:lnTo>
                  <a:lnTo>
                    <a:pt x="22710" y="509043"/>
                  </a:lnTo>
                  <a:lnTo>
                    <a:pt x="30424" y="513179"/>
                  </a:lnTo>
                  <a:lnTo>
                    <a:pt x="51322" y="515310"/>
                  </a:lnTo>
                  <a:lnTo>
                    <a:pt x="60593" y="512734"/>
                  </a:lnTo>
                  <a:lnTo>
                    <a:pt x="99215" y="485524"/>
                  </a:lnTo>
                  <a:lnTo>
                    <a:pt x="144119" y="433375"/>
                  </a:lnTo>
                  <a:lnTo>
                    <a:pt x="175044" y="373562"/>
                  </a:lnTo>
                  <a:lnTo>
                    <a:pt x="178776" y="353405"/>
                  </a:lnTo>
                  <a:lnTo>
                    <a:pt x="177922" y="348400"/>
                  </a:lnTo>
                  <a:lnTo>
                    <a:pt x="175504" y="346912"/>
                  </a:lnTo>
                  <a:lnTo>
                    <a:pt x="172042" y="347769"/>
                  </a:lnTo>
                  <a:lnTo>
                    <a:pt x="153919" y="366645"/>
                  </a:lnTo>
                  <a:lnTo>
                    <a:pt x="132918" y="407799"/>
                  </a:lnTo>
                  <a:lnTo>
                    <a:pt x="120955" y="449863"/>
                  </a:lnTo>
                  <a:lnTo>
                    <a:pt x="122685" y="470835"/>
                  </a:lnTo>
                  <a:lnTo>
                    <a:pt x="125735" y="480311"/>
                  </a:lnTo>
                  <a:lnTo>
                    <a:pt x="130543" y="485704"/>
                  </a:lnTo>
                  <a:lnTo>
                    <a:pt x="136521" y="488374"/>
                  </a:lnTo>
                  <a:lnTo>
                    <a:pt x="150560" y="488876"/>
                  </a:lnTo>
                  <a:lnTo>
                    <a:pt x="166046" y="486017"/>
                  </a:lnTo>
                  <a:lnTo>
                    <a:pt x="203381" y="464286"/>
                  </a:lnTo>
                  <a:lnTo>
                    <a:pt x="224328" y="445034"/>
                  </a:lnTo>
                  <a:lnTo>
                    <a:pt x="236430" y="426775"/>
                  </a:lnTo>
                  <a:lnTo>
                    <a:pt x="244805" y="395704"/>
                  </a:lnTo>
                  <a:lnTo>
                    <a:pt x="242868" y="367493"/>
                  </a:lnTo>
                  <a:lnTo>
                    <a:pt x="239142" y="360565"/>
                  </a:lnTo>
                  <a:lnTo>
                    <a:pt x="227605" y="350402"/>
                  </a:lnTo>
                  <a:lnTo>
                    <a:pt x="220645" y="348247"/>
                  </a:lnTo>
                  <a:lnTo>
                    <a:pt x="205515" y="348317"/>
                  </a:lnTo>
                  <a:lnTo>
                    <a:pt x="192011" y="356362"/>
                  </a:lnTo>
                  <a:lnTo>
                    <a:pt x="180770" y="369183"/>
                  </a:lnTo>
                  <a:lnTo>
                    <a:pt x="172692" y="384127"/>
                  </a:lnTo>
                  <a:lnTo>
                    <a:pt x="172942" y="390146"/>
                  </a:lnTo>
                  <a:lnTo>
                    <a:pt x="175882" y="395083"/>
                  </a:lnTo>
                  <a:lnTo>
                    <a:pt x="180616" y="399299"/>
                  </a:lnTo>
                  <a:lnTo>
                    <a:pt x="195737" y="403983"/>
                  </a:lnTo>
                  <a:lnTo>
                    <a:pt x="223367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63090" y="1720093"/>
              <a:ext cx="429392" cy="344014"/>
            </a:xfrm>
            <a:custGeom>
              <a:avLst/>
              <a:gdLst/>
              <a:ahLst/>
              <a:cxnLst/>
              <a:rect l="0" t="0" r="0" b="0"/>
              <a:pathLst>
                <a:path w="429392" h="344014">
                  <a:moveTo>
                    <a:pt x="54944" y="160464"/>
                  </a:moveTo>
                  <a:lnTo>
                    <a:pt x="35939" y="174675"/>
                  </a:lnTo>
                  <a:lnTo>
                    <a:pt x="7846" y="215583"/>
                  </a:lnTo>
                  <a:lnTo>
                    <a:pt x="0" y="247165"/>
                  </a:lnTo>
                  <a:lnTo>
                    <a:pt x="3096" y="266491"/>
                  </a:lnTo>
                  <a:lnTo>
                    <a:pt x="6511" y="275527"/>
                  </a:lnTo>
                  <a:lnTo>
                    <a:pt x="20166" y="290499"/>
                  </a:lnTo>
                  <a:lnTo>
                    <a:pt x="28985" y="297080"/>
                  </a:lnTo>
                  <a:lnTo>
                    <a:pt x="48646" y="301927"/>
                  </a:lnTo>
                  <a:lnTo>
                    <a:pt x="69712" y="300075"/>
                  </a:lnTo>
                  <a:lnTo>
                    <a:pt x="100514" y="288636"/>
                  </a:lnTo>
                  <a:lnTo>
                    <a:pt x="115570" y="278758"/>
                  </a:lnTo>
                  <a:lnTo>
                    <a:pt x="134442" y="253967"/>
                  </a:lnTo>
                  <a:lnTo>
                    <a:pt x="138662" y="231299"/>
                  </a:lnTo>
                  <a:lnTo>
                    <a:pt x="136531" y="207664"/>
                  </a:lnTo>
                  <a:lnTo>
                    <a:pt x="129421" y="187914"/>
                  </a:lnTo>
                  <a:lnTo>
                    <a:pt x="117631" y="174821"/>
                  </a:lnTo>
                  <a:lnTo>
                    <a:pt x="110604" y="170035"/>
                  </a:lnTo>
                  <a:lnTo>
                    <a:pt x="78627" y="163300"/>
                  </a:lnTo>
                  <a:lnTo>
                    <a:pt x="69808" y="165128"/>
                  </a:lnTo>
                  <a:lnTo>
                    <a:pt x="63004" y="169121"/>
                  </a:lnTo>
                  <a:lnTo>
                    <a:pt x="57544" y="174556"/>
                  </a:lnTo>
                  <a:lnTo>
                    <a:pt x="57602" y="180029"/>
                  </a:lnTo>
                  <a:lnTo>
                    <a:pt x="61339" y="185527"/>
                  </a:lnTo>
                  <a:lnTo>
                    <a:pt x="67529" y="191041"/>
                  </a:lnTo>
                  <a:lnTo>
                    <a:pt x="98327" y="203219"/>
                  </a:lnTo>
                  <a:lnTo>
                    <a:pt x="156792" y="208974"/>
                  </a:lnTo>
                  <a:lnTo>
                    <a:pt x="216828" y="210111"/>
                  </a:lnTo>
                  <a:lnTo>
                    <a:pt x="260431" y="205918"/>
                  </a:lnTo>
                  <a:lnTo>
                    <a:pt x="287181" y="198792"/>
                  </a:lnTo>
                  <a:lnTo>
                    <a:pt x="293904" y="194337"/>
                  </a:lnTo>
                  <a:lnTo>
                    <a:pt x="303839" y="181991"/>
                  </a:lnTo>
                  <a:lnTo>
                    <a:pt x="305009" y="174815"/>
                  </a:lnTo>
                  <a:lnTo>
                    <a:pt x="301378" y="159446"/>
                  </a:lnTo>
                  <a:lnTo>
                    <a:pt x="291136" y="148300"/>
                  </a:lnTo>
                  <a:lnTo>
                    <a:pt x="284521" y="144034"/>
                  </a:lnTo>
                  <a:lnTo>
                    <a:pt x="257542" y="138029"/>
                  </a:lnTo>
                  <a:lnTo>
                    <a:pt x="241758" y="141555"/>
                  </a:lnTo>
                  <a:lnTo>
                    <a:pt x="216559" y="158886"/>
                  </a:lnTo>
                  <a:lnTo>
                    <a:pt x="182599" y="195497"/>
                  </a:lnTo>
                  <a:lnTo>
                    <a:pt x="170329" y="219229"/>
                  </a:lnTo>
                  <a:lnTo>
                    <a:pt x="165254" y="248245"/>
                  </a:lnTo>
                  <a:lnTo>
                    <a:pt x="168998" y="264505"/>
                  </a:lnTo>
                  <a:lnTo>
                    <a:pt x="172586" y="271430"/>
                  </a:lnTo>
                  <a:lnTo>
                    <a:pt x="180524" y="275122"/>
                  </a:lnTo>
                  <a:lnTo>
                    <a:pt x="204138" y="276759"/>
                  </a:lnTo>
                  <a:lnTo>
                    <a:pt x="223263" y="271939"/>
                  </a:lnTo>
                  <a:lnTo>
                    <a:pt x="246891" y="256364"/>
                  </a:lnTo>
                  <a:lnTo>
                    <a:pt x="304609" y="197420"/>
                  </a:lnTo>
                  <a:lnTo>
                    <a:pt x="337134" y="143575"/>
                  </a:lnTo>
                  <a:lnTo>
                    <a:pt x="364577" y="88316"/>
                  </a:lnTo>
                  <a:lnTo>
                    <a:pt x="384679" y="27495"/>
                  </a:lnTo>
                  <a:lnTo>
                    <a:pt x="390412" y="6753"/>
                  </a:lnTo>
                  <a:lnTo>
                    <a:pt x="390461" y="1592"/>
                  </a:lnTo>
                  <a:lnTo>
                    <a:pt x="388645" y="0"/>
                  </a:lnTo>
                  <a:lnTo>
                    <a:pt x="385585" y="788"/>
                  </a:lnTo>
                  <a:lnTo>
                    <a:pt x="379720" y="9060"/>
                  </a:lnTo>
                  <a:lnTo>
                    <a:pt x="360064" y="69838"/>
                  </a:lnTo>
                  <a:lnTo>
                    <a:pt x="343239" y="122359"/>
                  </a:lnTo>
                  <a:lnTo>
                    <a:pt x="332519" y="177250"/>
                  </a:lnTo>
                  <a:lnTo>
                    <a:pt x="329931" y="239824"/>
                  </a:lnTo>
                  <a:lnTo>
                    <a:pt x="334008" y="296233"/>
                  </a:lnTo>
                  <a:lnTo>
                    <a:pt x="341079" y="313570"/>
                  </a:lnTo>
                  <a:lnTo>
                    <a:pt x="345554" y="320782"/>
                  </a:lnTo>
                  <a:lnTo>
                    <a:pt x="369520" y="339767"/>
                  </a:lnTo>
                  <a:lnTo>
                    <a:pt x="391995" y="344013"/>
                  </a:lnTo>
                  <a:lnTo>
                    <a:pt x="429391" y="3435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29718" y="1547715"/>
              <a:ext cx="170201" cy="508421"/>
            </a:xfrm>
            <a:custGeom>
              <a:avLst/>
              <a:gdLst/>
              <a:ahLst/>
              <a:cxnLst/>
              <a:rect l="0" t="0" r="0" b="0"/>
              <a:pathLst>
                <a:path w="170201" h="508421">
                  <a:moveTo>
                    <a:pt x="170200" y="0"/>
                  </a:moveTo>
                  <a:lnTo>
                    <a:pt x="114352" y="19912"/>
                  </a:lnTo>
                  <a:lnTo>
                    <a:pt x="96377" y="26724"/>
                  </a:lnTo>
                  <a:lnTo>
                    <a:pt x="84074" y="37765"/>
                  </a:lnTo>
                  <a:lnTo>
                    <a:pt x="44346" y="93402"/>
                  </a:lnTo>
                  <a:lnTo>
                    <a:pt x="32909" y="149091"/>
                  </a:lnTo>
                  <a:lnTo>
                    <a:pt x="40899" y="190324"/>
                  </a:lnTo>
                  <a:lnTo>
                    <a:pt x="59587" y="248225"/>
                  </a:lnTo>
                  <a:lnTo>
                    <a:pt x="90036" y="306903"/>
                  </a:lnTo>
                  <a:lnTo>
                    <a:pt x="117353" y="359569"/>
                  </a:lnTo>
                  <a:lnTo>
                    <a:pt x="129373" y="395105"/>
                  </a:lnTo>
                  <a:lnTo>
                    <a:pt x="129557" y="418145"/>
                  </a:lnTo>
                  <a:lnTo>
                    <a:pt x="120045" y="451908"/>
                  </a:lnTo>
                  <a:lnTo>
                    <a:pt x="108153" y="469279"/>
                  </a:lnTo>
                  <a:lnTo>
                    <a:pt x="83398" y="489454"/>
                  </a:lnTo>
                  <a:lnTo>
                    <a:pt x="50176" y="504678"/>
                  </a:lnTo>
                  <a:lnTo>
                    <a:pt x="37484" y="508420"/>
                  </a:lnTo>
                  <a:lnTo>
                    <a:pt x="18451" y="507647"/>
                  </a:lnTo>
                  <a:lnTo>
                    <a:pt x="10786" y="504853"/>
                  </a:lnTo>
                  <a:lnTo>
                    <a:pt x="5677" y="498367"/>
                  </a:lnTo>
                  <a:lnTo>
                    <a:pt x="0" y="478832"/>
                  </a:lnTo>
                  <a:lnTo>
                    <a:pt x="2408" y="459672"/>
                  </a:lnTo>
                  <a:lnTo>
                    <a:pt x="19316" y="416318"/>
                  </a:lnTo>
                  <a:lnTo>
                    <a:pt x="62026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01069" y="1838952"/>
              <a:ext cx="190234" cy="288823"/>
            </a:xfrm>
            <a:custGeom>
              <a:avLst/>
              <a:gdLst/>
              <a:ahLst/>
              <a:cxnLst/>
              <a:rect l="0" t="0" r="0" b="0"/>
              <a:pathLst>
                <a:path w="190234" h="288823">
                  <a:moveTo>
                    <a:pt x="40454" y="0"/>
                  </a:moveTo>
                  <a:lnTo>
                    <a:pt x="49289" y="8834"/>
                  </a:lnTo>
                  <a:lnTo>
                    <a:pt x="50967" y="14210"/>
                  </a:lnTo>
                  <a:lnTo>
                    <a:pt x="50366" y="27580"/>
                  </a:lnTo>
                  <a:lnTo>
                    <a:pt x="30169" y="89448"/>
                  </a:lnTo>
                  <a:lnTo>
                    <a:pt x="12788" y="148439"/>
                  </a:lnTo>
                  <a:lnTo>
                    <a:pt x="0" y="178762"/>
                  </a:lnTo>
                  <a:lnTo>
                    <a:pt x="1466" y="184818"/>
                  </a:lnTo>
                  <a:lnTo>
                    <a:pt x="7066" y="187931"/>
                  </a:lnTo>
                  <a:lnTo>
                    <a:pt x="15422" y="189082"/>
                  </a:lnTo>
                  <a:lnTo>
                    <a:pt x="32102" y="182964"/>
                  </a:lnTo>
                  <a:lnTo>
                    <a:pt x="65411" y="160854"/>
                  </a:lnTo>
                  <a:lnTo>
                    <a:pt x="72810" y="159011"/>
                  </a:lnTo>
                  <a:lnTo>
                    <a:pt x="79591" y="159632"/>
                  </a:lnTo>
                  <a:lnTo>
                    <a:pt x="85961" y="161895"/>
                  </a:lnTo>
                  <a:lnTo>
                    <a:pt x="90208" y="168026"/>
                  </a:lnTo>
                  <a:lnTo>
                    <a:pt x="96185" y="198742"/>
                  </a:lnTo>
                  <a:lnTo>
                    <a:pt x="98205" y="250537"/>
                  </a:lnTo>
                  <a:lnTo>
                    <a:pt x="98370" y="264103"/>
                  </a:lnTo>
                  <a:lnTo>
                    <a:pt x="101255" y="274072"/>
                  </a:lnTo>
                  <a:lnTo>
                    <a:pt x="105951" y="281643"/>
                  </a:lnTo>
                  <a:lnTo>
                    <a:pt x="111856" y="287614"/>
                  </a:lnTo>
                  <a:lnTo>
                    <a:pt x="118566" y="288822"/>
                  </a:lnTo>
                  <a:lnTo>
                    <a:pt x="125813" y="286853"/>
                  </a:lnTo>
                  <a:lnTo>
                    <a:pt x="152956" y="268181"/>
                  </a:lnTo>
                  <a:lnTo>
                    <a:pt x="190233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42829" y="1913841"/>
              <a:ext cx="114895" cy="171974"/>
            </a:xfrm>
            <a:custGeom>
              <a:avLst/>
              <a:gdLst/>
              <a:ahLst/>
              <a:cxnLst/>
              <a:rect l="0" t="0" r="0" b="0"/>
              <a:pathLst>
                <a:path w="114895" h="171974">
                  <a:moveTo>
                    <a:pt x="23363" y="0"/>
                  </a:moveTo>
                  <a:lnTo>
                    <a:pt x="18945" y="53492"/>
                  </a:lnTo>
                  <a:lnTo>
                    <a:pt x="6504" y="114864"/>
                  </a:lnTo>
                  <a:lnTo>
                    <a:pt x="0" y="160552"/>
                  </a:lnTo>
                  <a:lnTo>
                    <a:pt x="3165" y="167131"/>
                  </a:lnTo>
                  <a:lnTo>
                    <a:pt x="8973" y="170592"/>
                  </a:lnTo>
                  <a:lnTo>
                    <a:pt x="24364" y="171973"/>
                  </a:lnTo>
                  <a:lnTo>
                    <a:pt x="65099" y="162918"/>
                  </a:lnTo>
                  <a:lnTo>
                    <a:pt x="89970" y="150693"/>
                  </a:lnTo>
                  <a:lnTo>
                    <a:pt x="101660" y="138166"/>
                  </a:lnTo>
                  <a:lnTo>
                    <a:pt x="110974" y="120450"/>
                  </a:lnTo>
                  <a:lnTo>
                    <a:pt x="114894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913985" y="1905364"/>
              <a:ext cx="168702" cy="426216"/>
            </a:xfrm>
            <a:custGeom>
              <a:avLst/>
              <a:gdLst/>
              <a:ahLst/>
              <a:cxnLst/>
              <a:rect l="0" t="0" r="0" b="0"/>
              <a:pathLst>
                <a:path w="168702" h="426216">
                  <a:moveTo>
                    <a:pt x="168701" y="66725"/>
                  </a:moveTo>
                  <a:lnTo>
                    <a:pt x="153584" y="17520"/>
                  </a:lnTo>
                  <a:lnTo>
                    <a:pt x="144724" y="4483"/>
                  </a:lnTo>
                  <a:lnTo>
                    <a:pt x="138848" y="1192"/>
                  </a:lnTo>
                  <a:lnTo>
                    <a:pt x="124923" y="0"/>
                  </a:lnTo>
                  <a:lnTo>
                    <a:pt x="97072" y="8945"/>
                  </a:lnTo>
                  <a:lnTo>
                    <a:pt x="74232" y="23306"/>
                  </a:lnTo>
                  <a:lnTo>
                    <a:pt x="27345" y="81155"/>
                  </a:lnTo>
                  <a:lnTo>
                    <a:pt x="17118" y="94403"/>
                  </a:lnTo>
                  <a:lnTo>
                    <a:pt x="0" y="138068"/>
                  </a:lnTo>
                  <a:lnTo>
                    <a:pt x="760" y="147571"/>
                  </a:lnTo>
                  <a:lnTo>
                    <a:pt x="9001" y="165526"/>
                  </a:lnTo>
                  <a:lnTo>
                    <a:pt x="16007" y="171424"/>
                  </a:lnTo>
                  <a:lnTo>
                    <a:pt x="33652" y="177977"/>
                  </a:lnTo>
                  <a:lnTo>
                    <a:pt x="56288" y="175958"/>
                  </a:lnTo>
                  <a:lnTo>
                    <a:pt x="107875" y="160245"/>
                  </a:lnTo>
                  <a:lnTo>
                    <a:pt x="144677" y="131180"/>
                  </a:lnTo>
                  <a:lnTo>
                    <a:pt x="150836" y="130960"/>
                  </a:lnTo>
                  <a:lnTo>
                    <a:pt x="155867" y="135436"/>
                  </a:lnTo>
                  <a:lnTo>
                    <a:pt x="160145" y="143043"/>
                  </a:lnTo>
                  <a:lnTo>
                    <a:pt x="162433" y="158891"/>
                  </a:lnTo>
                  <a:lnTo>
                    <a:pt x="151509" y="214824"/>
                  </a:lnTo>
                  <a:lnTo>
                    <a:pt x="141955" y="272868"/>
                  </a:lnTo>
                  <a:lnTo>
                    <a:pt x="129405" y="329443"/>
                  </a:lnTo>
                  <a:lnTo>
                    <a:pt x="120757" y="387079"/>
                  </a:lnTo>
                  <a:lnTo>
                    <a:pt x="115649" y="406036"/>
                  </a:lnTo>
                  <a:lnTo>
                    <a:pt x="111144" y="413125"/>
                  </a:lnTo>
                  <a:lnTo>
                    <a:pt x="98741" y="423467"/>
                  </a:lnTo>
                  <a:lnTo>
                    <a:pt x="81517" y="426215"/>
                  </a:lnTo>
                  <a:lnTo>
                    <a:pt x="62460" y="423429"/>
                  </a:lnTo>
                  <a:lnTo>
                    <a:pt x="37062" y="411465"/>
                  </a:lnTo>
                  <a:lnTo>
                    <a:pt x="23594" y="401465"/>
                  </a:lnTo>
                  <a:lnTo>
                    <a:pt x="13910" y="385925"/>
                  </a:lnTo>
                  <a:lnTo>
                    <a:pt x="10034" y="376604"/>
                  </a:lnTo>
                  <a:lnTo>
                    <a:pt x="8995" y="336981"/>
                  </a:lnTo>
                  <a:lnTo>
                    <a:pt x="17852" y="293823"/>
                  </a:lnTo>
                  <a:lnTo>
                    <a:pt x="41701" y="250108"/>
                  </a:lnTo>
                  <a:lnTo>
                    <a:pt x="70061" y="223210"/>
                  </a:lnTo>
                  <a:lnTo>
                    <a:pt x="127096" y="1915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31254" y="1928243"/>
              <a:ext cx="417412" cy="194299"/>
            </a:xfrm>
            <a:custGeom>
              <a:avLst/>
              <a:gdLst/>
              <a:ahLst/>
              <a:cxnLst/>
              <a:rect l="0" t="0" r="0" b="0"/>
              <a:pathLst>
                <a:path w="417412" h="194299">
                  <a:moveTo>
                    <a:pt x="134495" y="77130"/>
                  </a:moveTo>
                  <a:lnTo>
                    <a:pt x="143330" y="68295"/>
                  </a:lnTo>
                  <a:lnTo>
                    <a:pt x="147667" y="51630"/>
                  </a:lnTo>
                  <a:lnTo>
                    <a:pt x="148824" y="40714"/>
                  </a:lnTo>
                  <a:lnTo>
                    <a:pt x="146822" y="31588"/>
                  </a:lnTo>
                  <a:lnTo>
                    <a:pt x="137200" y="16516"/>
                  </a:lnTo>
                  <a:lnTo>
                    <a:pt x="121212" y="6120"/>
                  </a:lnTo>
                  <a:lnTo>
                    <a:pt x="111772" y="2053"/>
                  </a:lnTo>
                  <a:lnTo>
                    <a:pt x="91420" y="0"/>
                  </a:lnTo>
                  <a:lnTo>
                    <a:pt x="70972" y="3093"/>
                  </a:lnTo>
                  <a:lnTo>
                    <a:pt x="44791" y="15231"/>
                  </a:lnTo>
                  <a:lnTo>
                    <a:pt x="31140" y="25272"/>
                  </a:lnTo>
                  <a:lnTo>
                    <a:pt x="17476" y="45739"/>
                  </a:lnTo>
                  <a:lnTo>
                    <a:pt x="3155" y="78204"/>
                  </a:lnTo>
                  <a:lnTo>
                    <a:pt x="0" y="101338"/>
                  </a:lnTo>
                  <a:lnTo>
                    <a:pt x="453" y="112684"/>
                  </a:lnTo>
                  <a:lnTo>
                    <a:pt x="4453" y="121173"/>
                  </a:lnTo>
                  <a:lnTo>
                    <a:pt x="18760" y="133071"/>
                  </a:lnTo>
                  <a:lnTo>
                    <a:pt x="47606" y="140549"/>
                  </a:lnTo>
                  <a:lnTo>
                    <a:pt x="75157" y="138348"/>
                  </a:lnTo>
                  <a:lnTo>
                    <a:pt x="124295" y="117665"/>
                  </a:lnTo>
                  <a:lnTo>
                    <a:pt x="142906" y="109014"/>
                  </a:lnTo>
                  <a:lnTo>
                    <a:pt x="173251" y="105068"/>
                  </a:lnTo>
                  <a:lnTo>
                    <a:pt x="200219" y="110268"/>
                  </a:lnTo>
                  <a:lnTo>
                    <a:pt x="231715" y="128123"/>
                  </a:lnTo>
                  <a:lnTo>
                    <a:pt x="238140" y="133315"/>
                  </a:lnTo>
                  <a:lnTo>
                    <a:pt x="241499" y="141399"/>
                  </a:lnTo>
                  <a:lnTo>
                    <a:pt x="241809" y="173013"/>
                  </a:lnTo>
                  <a:lnTo>
                    <a:pt x="238280" y="191860"/>
                  </a:lnTo>
                  <a:lnTo>
                    <a:pt x="236045" y="194298"/>
                  </a:lnTo>
                  <a:lnTo>
                    <a:pt x="233630" y="192224"/>
                  </a:lnTo>
                  <a:lnTo>
                    <a:pt x="231096" y="187143"/>
                  </a:lnTo>
                  <a:lnTo>
                    <a:pt x="230745" y="174102"/>
                  </a:lnTo>
                  <a:lnTo>
                    <a:pt x="234596" y="159060"/>
                  </a:lnTo>
                  <a:lnTo>
                    <a:pt x="265506" y="102018"/>
                  </a:lnTo>
                  <a:lnTo>
                    <a:pt x="277789" y="79573"/>
                  </a:lnTo>
                  <a:lnTo>
                    <a:pt x="314329" y="41595"/>
                  </a:lnTo>
                  <a:lnTo>
                    <a:pt x="323727" y="34024"/>
                  </a:lnTo>
                  <a:lnTo>
                    <a:pt x="346496" y="25612"/>
                  </a:lnTo>
                  <a:lnTo>
                    <a:pt x="370176" y="22798"/>
                  </a:lnTo>
                  <a:lnTo>
                    <a:pt x="397252" y="26412"/>
                  </a:lnTo>
                  <a:lnTo>
                    <a:pt x="417411" y="355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99130" y="1679028"/>
              <a:ext cx="554063" cy="508699"/>
            </a:xfrm>
            <a:custGeom>
              <a:avLst/>
              <a:gdLst/>
              <a:ahLst/>
              <a:cxnLst/>
              <a:rect l="0" t="0" r="0" b="0"/>
              <a:pathLst>
                <a:path w="554063" h="508699">
                  <a:moveTo>
                    <a:pt x="115219" y="392913"/>
                  </a:moveTo>
                  <a:lnTo>
                    <a:pt x="127580" y="378702"/>
                  </a:lnTo>
                  <a:lnTo>
                    <a:pt x="139885" y="345213"/>
                  </a:lnTo>
                  <a:lnTo>
                    <a:pt x="154936" y="292600"/>
                  </a:lnTo>
                  <a:lnTo>
                    <a:pt x="169258" y="241947"/>
                  </a:lnTo>
                  <a:lnTo>
                    <a:pt x="169747" y="215795"/>
                  </a:lnTo>
                  <a:lnTo>
                    <a:pt x="163800" y="191843"/>
                  </a:lnTo>
                  <a:lnTo>
                    <a:pt x="152528" y="173802"/>
                  </a:lnTo>
                  <a:lnTo>
                    <a:pt x="145639" y="166402"/>
                  </a:lnTo>
                  <a:lnTo>
                    <a:pt x="138272" y="162394"/>
                  </a:lnTo>
                  <a:lnTo>
                    <a:pt x="122691" y="160405"/>
                  </a:lnTo>
                  <a:lnTo>
                    <a:pt x="108986" y="165069"/>
                  </a:lnTo>
                  <a:lnTo>
                    <a:pt x="85121" y="183129"/>
                  </a:lnTo>
                  <a:lnTo>
                    <a:pt x="63525" y="211147"/>
                  </a:lnTo>
                  <a:lnTo>
                    <a:pt x="36792" y="272252"/>
                  </a:lnTo>
                  <a:lnTo>
                    <a:pt x="14136" y="328935"/>
                  </a:lnTo>
                  <a:lnTo>
                    <a:pt x="1393" y="391154"/>
                  </a:lnTo>
                  <a:lnTo>
                    <a:pt x="0" y="449080"/>
                  </a:lnTo>
                  <a:lnTo>
                    <a:pt x="6397" y="485472"/>
                  </a:lnTo>
                  <a:lnTo>
                    <a:pt x="14770" y="502160"/>
                  </a:lnTo>
                  <a:lnTo>
                    <a:pt x="21440" y="506425"/>
                  </a:lnTo>
                  <a:lnTo>
                    <a:pt x="38714" y="508698"/>
                  </a:lnTo>
                  <a:lnTo>
                    <a:pt x="53788" y="504161"/>
                  </a:lnTo>
                  <a:lnTo>
                    <a:pt x="66651" y="495057"/>
                  </a:lnTo>
                  <a:lnTo>
                    <a:pt x="101226" y="449706"/>
                  </a:lnTo>
                  <a:lnTo>
                    <a:pt x="129071" y="389069"/>
                  </a:lnTo>
                  <a:lnTo>
                    <a:pt x="151273" y="331304"/>
                  </a:lnTo>
                  <a:lnTo>
                    <a:pt x="167918" y="282819"/>
                  </a:lnTo>
                  <a:lnTo>
                    <a:pt x="184560" y="228799"/>
                  </a:lnTo>
                  <a:lnTo>
                    <a:pt x="200278" y="178174"/>
                  </a:lnTo>
                  <a:lnTo>
                    <a:pt x="211875" y="121649"/>
                  </a:lnTo>
                  <a:lnTo>
                    <a:pt x="220370" y="63283"/>
                  </a:lnTo>
                  <a:lnTo>
                    <a:pt x="220330" y="18552"/>
                  </a:lnTo>
                  <a:lnTo>
                    <a:pt x="218578" y="7429"/>
                  </a:lnTo>
                  <a:lnTo>
                    <a:pt x="215560" y="1862"/>
                  </a:lnTo>
                  <a:lnTo>
                    <a:pt x="211699" y="0"/>
                  </a:lnTo>
                  <a:lnTo>
                    <a:pt x="207276" y="608"/>
                  </a:lnTo>
                  <a:lnTo>
                    <a:pt x="203402" y="3787"/>
                  </a:lnTo>
                  <a:lnTo>
                    <a:pt x="196632" y="14716"/>
                  </a:lnTo>
                  <a:lnTo>
                    <a:pt x="179099" y="76471"/>
                  </a:lnTo>
                  <a:lnTo>
                    <a:pt x="168860" y="130838"/>
                  </a:lnTo>
                  <a:lnTo>
                    <a:pt x="163414" y="191572"/>
                  </a:lnTo>
                  <a:lnTo>
                    <a:pt x="158125" y="248358"/>
                  </a:lnTo>
                  <a:lnTo>
                    <a:pt x="162800" y="303167"/>
                  </a:lnTo>
                  <a:lnTo>
                    <a:pt x="169254" y="361907"/>
                  </a:lnTo>
                  <a:lnTo>
                    <a:pt x="185920" y="404835"/>
                  </a:lnTo>
                  <a:lnTo>
                    <a:pt x="196260" y="420093"/>
                  </a:lnTo>
                  <a:lnTo>
                    <a:pt x="203454" y="424901"/>
                  </a:lnTo>
                  <a:lnTo>
                    <a:pt x="221311" y="430244"/>
                  </a:lnTo>
                  <a:lnTo>
                    <a:pt x="241575" y="427688"/>
                  </a:lnTo>
                  <a:lnTo>
                    <a:pt x="261060" y="420388"/>
                  </a:lnTo>
                  <a:lnTo>
                    <a:pt x="294625" y="395287"/>
                  </a:lnTo>
                  <a:lnTo>
                    <a:pt x="323129" y="356380"/>
                  </a:lnTo>
                  <a:lnTo>
                    <a:pt x="332439" y="335996"/>
                  </a:lnTo>
                  <a:lnTo>
                    <a:pt x="336577" y="314608"/>
                  </a:lnTo>
                  <a:lnTo>
                    <a:pt x="334907" y="309275"/>
                  </a:lnTo>
                  <a:lnTo>
                    <a:pt x="331019" y="307568"/>
                  </a:lnTo>
                  <a:lnTo>
                    <a:pt x="325654" y="308280"/>
                  </a:lnTo>
                  <a:lnTo>
                    <a:pt x="314762" y="316467"/>
                  </a:lnTo>
                  <a:lnTo>
                    <a:pt x="288090" y="352199"/>
                  </a:lnTo>
                  <a:lnTo>
                    <a:pt x="280500" y="368346"/>
                  </a:lnTo>
                  <a:lnTo>
                    <a:pt x="275447" y="406282"/>
                  </a:lnTo>
                  <a:lnTo>
                    <a:pt x="278366" y="439404"/>
                  </a:lnTo>
                  <a:lnTo>
                    <a:pt x="283156" y="446097"/>
                  </a:lnTo>
                  <a:lnTo>
                    <a:pt x="290047" y="450558"/>
                  </a:lnTo>
                  <a:lnTo>
                    <a:pt x="298339" y="453533"/>
                  </a:lnTo>
                  <a:lnTo>
                    <a:pt x="305716" y="453666"/>
                  </a:lnTo>
                  <a:lnTo>
                    <a:pt x="318844" y="448884"/>
                  </a:lnTo>
                  <a:lnTo>
                    <a:pt x="375106" y="405878"/>
                  </a:lnTo>
                  <a:lnTo>
                    <a:pt x="399270" y="375545"/>
                  </a:lnTo>
                  <a:lnTo>
                    <a:pt x="422839" y="315516"/>
                  </a:lnTo>
                  <a:lnTo>
                    <a:pt x="425699" y="305257"/>
                  </a:lnTo>
                  <a:lnTo>
                    <a:pt x="427606" y="303965"/>
                  </a:lnTo>
                  <a:lnTo>
                    <a:pt x="435334" y="356031"/>
                  </a:lnTo>
                  <a:lnTo>
                    <a:pt x="440719" y="416035"/>
                  </a:lnTo>
                  <a:lnTo>
                    <a:pt x="448188" y="438323"/>
                  </a:lnTo>
                  <a:lnTo>
                    <a:pt x="453693" y="444451"/>
                  </a:lnTo>
                  <a:lnTo>
                    <a:pt x="460136" y="447612"/>
                  </a:lnTo>
                  <a:lnTo>
                    <a:pt x="467206" y="448795"/>
                  </a:lnTo>
                  <a:lnTo>
                    <a:pt x="473768" y="447734"/>
                  </a:lnTo>
                  <a:lnTo>
                    <a:pt x="485990" y="441625"/>
                  </a:lnTo>
                  <a:lnTo>
                    <a:pt x="495120" y="430280"/>
                  </a:lnTo>
                  <a:lnTo>
                    <a:pt x="528817" y="373276"/>
                  </a:lnTo>
                  <a:lnTo>
                    <a:pt x="534258" y="370576"/>
                  </a:lnTo>
                  <a:lnTo>
                    <a:pt x="539735" y="370625"/>
                  </a:lnTo>
                  <a:lnTo>
                    <a:pt x="545234" y="372507"/>
                  </a:lnTo>
                  <a:lnTo>
                    <a:pt x="548902" y="378385"/>
                  </a:lnTo>
                  <a:lnTo>
                    <a:pt x="554062" y="409668"/>
                  </a:lnTo>
                  <a:lnTo>
                    <a:pt x="553340" y="464537"/>
                  </a:lnTo>
                  <a:lnTo>
                    <a:pt x="547913" y="4927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655365" y="20386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55365" y="1897199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0"/>
                  </a:moveTo>
                  <a:lnTo>
                    <a:pt x="27154" y="6586"/>
                  </a:lnTo>
                  <a:lnTo>
                    <a:pt x="4992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725296" y="1947125"/>
              <a:ext cx="246270" cy="291238"/>
            </a:xfrm>
            <a:custGeom>
              <a:avLst/>
              <a:gdLst/>
              <a:ahLst/>
              <a:cxnLst/>
              <a:rect l="0" t="0" r="0" b="0"/>
              <a:pathLst>
                <a:path w="246270" h="291238">
                  <a:moveTo>
                    <a:pt x="71527" y="0"/>
                  </a:moveTo>
                  <a:lnTo>
                    <a:pt x="31223" y="59628"/>
                  </a:lnTo>
                  <a:lnTo>
                    <a:pt x="7989" y="107316"/>
                  </a:lnTo>
                  <a:lnTo>
                    <a:pt x="0" y="147573"/>
                  </a:lnTo>
                  <a:lnTo>
                    <a:pt x="2051" y="179944"/>
                  </a:lnTo>
                  <a:lnTo>
                    <a:pt x="11063" y="195854"/>
                  </a:lnTo>
                  <a:lnTo>
                    <a:pt x="17349" y="202685"/>
                  </a:lnTo>
                  <a:lnTo>
                    <a:pt x="36661" y="210275"/>
                  </a:lnTo>
                  <a:lnTo>
                    <a:pt x="58804" y="212724"/>
                  </a:lnTo>
                  <a:lnTo>
                    <a:pt x="117483" y="199993"/>
                  </a:lnTo>
                  <a:lnTo>
                    <a:pt x="146678" y="185100"/>
                  </a:lnTo>
                  <a:lnTo>
                    <a:pt x="175874" y="160142"/>
                  </a:lnTo>
                  <a:lnTo>
                    <a:pt x="199113" y="124907"/>
                  </a:lnTo>
                  <a:lnTo>
                    <a:pt x="208874" y="89607"/>
                  </a:lnTo>
                  <a:lnTo>
                    <a:pt x="207470" y="81003"/>
                  </a:lnTo>
                  <a:lnTo>
                    <a:pt x="203761" y="74343"/>
                  </a:lnTo>
                  <a:lnTo>
                    <a:pt x="198514" y="68978"/>
                  </a:lnTo>
                  <a:lnTo>
                    <a:pt x="190394" y="66325"/>
                  </a:lnTo>
                  <a:lnTo>
                    <a:pt x="169043" y="65844"/>
                  </a:lnTo>
                  <a:lnTo>
                    <a:pt x="146611" y="73643"/>
                  </a:lnTo>
                  <a:lnTo>
                    <a:pt x="110910" y="96833"/>
                  </a:lnTo>
                  <a:lnTo>
                    <a:pt x="91927" y="122483"/>
                  </a:lnTo>
                  <a:lnTo>
                    <a:pt x="83426" y="157923"/>
                  </a:lnTo>
                  <a:lnTo>
                    <a:pt x="86368" y="181752"/>
                  </a:lnTo>
                  <a:lnTo>
                    <a:pt x="94765" y="202821"/>
                  </a:lnTo>
                  <a:lnTo>
                    <a:pt x="130642" y="241904"/>
                  </a:lnTo>
                  <a:lnTo>
                    <a:pt x="191357" y="272543"/>
                  </a:lnTo>
                  <a:lnTo>
                    <a:pt x="246269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31220" y="2628993"/>
            <a:ext cx="4671711" cy="1295977"/>
            <a:chOff x="1431220" y="2628993"/>
            <a:chExt cx="4671711" cy="1295977"/>
          </a:xfrm>
        </p:grpSpPr>
        <p:sp>
          <p:nvSpPr>
            <p:cNvPr id="33" name="Freeform 32"/>
            <p:cNvSpPr/>
            <p:nvPr/>
          </p:nvSpPr>
          <p:spPr>
            <a:xfrm>
              <a:off x="1431220" y="2861965"/>
              <a:ext cx="433305" cy="516382"/>
            </a:xfrm>
            <a:custGeom>
              <a:avLst/>
              <a:gdLst/>
              <a:ahLst/>
              <a:cxnLst/>
              <a:rect l="0" t="0" r="0" b="0"/>
              <a:pathLst>
                <a:path w="433305" h="516382">
                  <a:moveTo>
                    <a:pt x="0" y="516381"/>
                  </a:moveTo>
                  <a:lnTo>
                    <a:pt x="56641" y="457275"/>
                  </a:lnTo>
                  <a:lnTo>
                    <a:pt x="102908" y="396615"/>
                  </a:lnTo>
                  <a:lnTo>
                    <a:pt x="140418" y="339349"/>
                  </a:lnTo>
                  <a:lnTo>
                    <a:pt x="166113" y="291034"/>
                  </a:lnTo>
                  <a:lnTo>
                    <a:pt x="191293" y="241585"/>
                  </a:lnTo>
                  <a:lnTo>
                    <a:pt x="216321" y="191800"/>
                  </a:lnTo>
                  <a:lnTo>
                    <a:pt x="241303" y="141916"/>
                  </a:lnTo>
                  <a:lnTo>
                    <a:pt x="273669" y="82929"/>
                  </a:lnTo>
                  <a:lnTo>
                    <a:pt x="300201" y="27713"/>
                  </a:lnTo>
                  <a:lnTo>
                    <a:pt x="314439" y="1150"/>
                  </a:lnTo>
                  <a:lnTo>
                    <a:pt x="317800" y="0"/>
                  </a:lnTo>
                  <a:lnTo>
                    <a:pt x="320040" y="3857"/>
                  </a:lnTo>
                  <a:lnTo>
                    <a:pt x="321605" y="19545"/>
                  </a:lnTo>
                  <a:lnTo>
                    <a:pt x="310153" y="81369"/>
                  </a:lnTo>
                  <a:lnTo>
                    <a:pt x="296719" y="136446"/>
                  </a:lnTo>
                  <a:lnTo>
                    <a:pt x="292861" y="178523"/>
                  </a:lnTo>
                  <a:lnTo>
                    <a:pt x="296890" y="200109"/>
                  </a:lnTo>
                  <a:lnTo>
                    <a:pt x="300553" y="208454"/>
                  </a:lnTo>
                  <a:lnTo>
                    <a:pt x="306693" y="212168"/>
                  </a:lnTo>
                  <a:lnTo>
                    <a:pt x="314485" y="212795"/>
                  </a:lnTo>
                  <a:lnTo>
                    <a:pt x="323378" y="211364"/>
                  </a:lnTo>
                  <a:lnTo>
                    <a:pt x="330231" y="207636"/>
                  </a:lnTo>
                  <a:lnTo>
                    <a:pt x="384883" y="149244"/>
                  </a:lnTo>
                  <a:lnTo>
                    <a:pt x="424335" y="91948"/>
                  </a:lnTo>
                  <a:lnTo>
                    <a:pt x="429895" y="83647"/>
                  </a:lnTo>
                  <a:lnTo>
                    <a:pt x="432678" y="83660"/>
                  </a:lnTo>
                  <a:lnTo>
                    <a:pt x="433304" y="98467"/>
                  </a:lnTo>
                  <a:lnTo>
                    <a:pt x="421167" y="157256"/>
                  </a:lnTo>
                  <a:lnTo>
                    <a:pt x="404920" y="219968"/>
                  </a:lnTo>
                  <a:lnTo>
                    <a:pt x="392730" y="283451"/>
                  </a:lnTo>
                  <a:lnTo>
                    <a:pt x="396750" y="304683"/>
                  </a:lnTo>
                  <a:lnTo>
                    <a:pt x="400410" y="314228"/>
                  </a:lnTo>
                  <a:lnTo>
                    <a:pt x="404700" y="320591"/>
                  </a:lnTo>
                  <a:lnTo>
                    <a:pt x="424374" y="3333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7625" y="3137035"/>
              <a:ext cx="149728" cy="171002"/>
            </a:xfrm>
            <a:custGeom>
              <a:avLst/>
              <a:gdLst/>
              <a:ahLst/>
              <a:cxnLst/>
              <a:rect l="0" t="0" r="0" b="0"/>
              <a:pathLst>
                <a:path w="149728" h="171002">
                  <a:moveTo>
                    <a:pt x="56142" y="8321"/>
                  </a:moveTo>
                  <a:lnTo>
                    <a:pt x="22425" y="65483"/>
                  </a:lnTo>
                  <a:lnTo>
                    <a:pt x="8553" y="93676"/>
                  </a:lnTo>
                  <a:lnTo>
                    <a:pt x="1053" y="125451"/>
                  </a:lnTo>
                  <a:lnTo>
                    <a:pt x="0" y="136334"/>
                  </a:lnTo>
                  <a:lnTo>
                    <a:pt x="2072" y="145439"/>
                  </a:lnTo>
                  <a:lnTo>
                    <a:pt x="11771" y="160486"/>
                  </a:lnTo>
                  <a:lnTo>
                    <a:pt x="27793" y="168406"/>
                  </a:lnTo>
                  <a:lnTo>
                    <a:pt x="46316" y="171001"/>
                  </a:lnTo>
                  <a:lnTo>
                    <a:pt x="93646" y="162790"/>
                  </a:lnTo>
                  <a:lnTo>
                    <a:pt x="121496" y="146238"/>
                  </a:lnTo>
                  <a:lnTo>
                    <a:pt x="133882" y="131563"/>
                  </a:lnTo>
                  <a:lnTo>
                    <a:pt x="149367" y="99542"/>
                  </a:lnTo>
                  <a:lnTo>
                    <a:pt x="149727" y="91325"/>
                  </a:lnTo>
                  <a:lnTo>
                    <a:pt x="145196" y="74798"/>
                  </a:lnTo>
                  <a:lnTo>
                    <a:pt x="134553" y="60672"/>
                  </a:lnTo>
                  <a:lnTo>
                    <a:pt x="104683" y="29905"/>
                  </a:lnTo>
                  <a:lnTo>
                    <a:pt x="8942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63473" y="2953972"/>
              <a:ext cx="113552" cy="393438"/>
            </a:xfrm>
            <a:custGeom>
              <a:avLst/>
              <a:gdLst/>
              <a:ahLst/>
              <a:cxnLst/>
              <a:rect l="0" t="0" r="0" b="0"/>
              <a:pathLst>
                <a:path w="113552" h="393438">
                  <a:moveTo>
                    <a:pt x="0" y="0"/>
                  </a:moveTo>
                  <a:lnTo>
                    <a:pt x="0" y="62326"/>
                  </a:lnTo>
                  <a:lnTo>
                    <a:pt x="0" y="124697"/>
                  </a:lnTo>
                  <a:lnTo>
                    <a:pt x="4417" y="187716"/>
                  </a:lnTo>
                  <a:lnTo>
                    <a:pt x="11517" y="203930"/>
                  </a:lnTo>
                  <a:lnTo>
                    <a:pt x="15999" y="210843"/>
                  </a:lnTo>
                  <a:lnTo>
                    <a:pt x="28375" y="220989"/>
                  </a:lnTo>
                  <a:lnTo>
                    <a:pt x="87827" y="248286"/>
                  </a:lnTo>
                  <a:lnTo>
                    <a:pt x="101596" y="261053"/>
                  </a:lnTo>
                  <a:lnTo>
                    <a:pt x="106562" y="268340"/>
                  </a:lnTo>
                  <a:lnTo>
                    <a:pt x="113551" y="296267"/>
                  </a:lnTo>
                  <a:lnTo>
                    <a:pt x="110255" y="314737"/>
                  </a:lnTo>
                  <a:lnTo>
                    <a:pt x="93072" y="349195"/>
                  </a:lnTo>
                  <a:lnTo>
                    <a:pt x="72880" y="369944"/>
                  </a:lnTo>
                  <a:lnTo>
                    <a:pt x="33019" y="390131"/>
                  </a:lnTo>
                  <a:lnTo>
                    <a:pt x="24786" y="393224"/>
                  </a:lnTo>
                  <a:lnTo>
                    <a:pt x="17449" y="393437"/>
                  </a:lnTo>
                  <a:lnTo>
                    <a:pt x="4365" y="388743"/>
                  </a:lnTo>
                  <a:lnTo>
                    <a:pt x="1985" y="382129"/>
                  </a:lnTo>
                  <a:lnTo>
                    <a:pt x="6546" y="353507"/>
                  </a:lnTo>
                  <a:lnTo>
                    <a:pt x="16642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03211" y="2958405"/>
              <a:ext cx="234710" cy="427531"/>
            </a:xfrm>
            <a:custGeom>
              <a:avLst/>
              <a:gdLst/>
              <a:ahLst/>
              <a:cxnLst/>
              <a:rect l="0" t="0" r="0" b="0"/>
              <a:pathLst>
                <a:path w="234710" h="427531">
                  <a:moveTo>
                    <a:pt x="26682" y="261841"/>
                  </a:moveTo>
                  <a:lnTo>
                    <a:pt x="25758" y="323407"/>
                  </a:lnTo>
                  <a:lnTo>
                    <a:pt x="15101" y="369355"/>
                  </a:lnTo>
                  <a:lnTo>
                    <a:pt x="2705" y="390365"/>
                  </a:lnTo>
                  <a:lnTo>
                    <a:pt x="527" y="391903"/>
                  </a:lnTo>
                  <a:lnTo>
                    <a:pt x="0" y="390154"/>
                  </a:lnTo>
                  <a:lnTo>
                    <a:pt x="20365" y="329953"/>
                  </a:lnTo>
                  <a:lnTo>
                    <a:pt x="42127" y="267037"/>
                  </a:lnTo>
                  <a:lnTo>
                    <a:pt x="59444" y="211868"/>
                  </a:lnTo>
                  <a:lnTo>
                    <a:pt x="80409" y="150716"/>
                  </a:lnTo>
                  <a:lnTo>
                    <a:pt x="112757" y="88422"/>
                  </a:lnTo>
                  <a:lnTo>
                    <a:pt x="147383" y="28929"/>
                  </a:lnTo>
                  <a:lnTo>
                    <a:pt x="172875" y="0"/>
                  </a:lnTo>
                  <a:lnTo>
                    <a:pt x="176844" y="371"/>
                  </a:lnTo>
                  <a:lnTo>
                    <a:pt x="179490" y="5242"/>
                  </a:lnTo>
                  <a:lnTo>
                    <a:pt x="181506" y="22981"/>
                  </a:lnTo>
                  <a:lnTo>
                    <a:pt x="172891" y="76543"/>
                  </a:lnTo>
                  <a:lnTo>
                    <a:pt x="157249" y="129140"/>
                  </a:lnTo>
                  <a:lnTo>
                    <a:pt x="138387" y="184235"/>
                  </a:lnTo>
                  <a:lnTo>
                    <a:pt x="123861" y="239659"/>
                  </a:lnTo>
                  <a:lnTo>
                    <a:pt x="118958" y="300057"/>
                  </a:lnTo>
                  <a:lnTo>
                    <a:pt x="120394" y="328752"/>
                  </a:lnTo>
                  <a:lnTo>
                    <a:pt x="131598" y="363849"/>
                  </a:lnTo>
                  <a:lnTo>
                    <a:pt x="141421" y="379910"/>
                  </a:lnTo>
                  <a:lnTo>
                    <a:pt x="148478" y="384932"/>
                  </a:lnTo>
                  <a:lnTo>
                    <a:pt x="166182" y="390513"/>
                  </a:lnTo>
                  <a:lnTo>
                    <a:pt x="201358" y="389237"/>
                  </a:lnTo>
                  <a:lnTo>
                    <a:pt x="220194" y="382872"/>
                  </a:lnTo>
                  <a:lnTo>
                    <a:pt x="227806" y="378587"/>
                  </a:lnTo>
                  <a:lnTo>
                    <a:pt x="228258" y="377578"/>
                  </a:lnTo>
                  <a:lnTo>
                    <a:pt x="216432" y="381389"/>
                  </a:lnTo>
                  <a:lnTo>
                    <a:pt x="192619" y="398347"/>
                  </a:lnTo>
                  <a:lnTo>
                    <a:pt x="188158" y="405545"/>
                  </a:lnTo>
                  <a:lnTo>
                    <a:pt x="185666" y="420939"/>
                  </a:lnTo>
                  <a:lnTo>
                    <a:pt x="189070" y="425229"/>
                  </a:lnTo>
                  <a:lnTo>
                    <a:pt x="195037" y="427164"/>
                  </a:lnTo>
                  <a:lnTo>
                    <a:pt x="202714" y="427530"/>
                  </a:lnTo>
                  <a:lnTo>
                    <a:pt x="209680" y="424076"/>
                  </a:lnTo>
                  <a:lnTo>
                    <a:pt x="234709" y="3949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63178" y="3003898"/>
              <a:ext cx="116495" cy="66570"/>
            </a:xfrm>
            <a:custGeom>
              <a:avLst/>
              <a:gdLst/>
              <a:ahLst/>
              <a:cxnLst/>
              <a:rect l="0" t="0" r="0" b="0"/>
              <a:pathLst>
                <a:path w="116495" h="66570">
                  <a:moveTo>
                    <a:pt x="0" y="0"/>
                  </a:moveTo>
                  <a:lnTo>
                    <a:pt x="60641" y="28387"/>
                  </a:lnTo>
                  <a:lnTo>
                    <a:pt x="116494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74424" y="2914515"/>
              <a:ext cx="224743" cy="398400"/>
            </a:xfrm>
            <a:custGeom>
              <a:avLst/>
              <a:gdLst/>
              <a:ahLst/>
              <a:cxnLst/>
              <a:rect l="0" t="0" r="0" b="0"/>
              <a:pathLst>
                <a:path w="224743" h="398400">
                  <a:moveTo>
                    <a:pt x="79253" y="130989"/>
                  </a:moveTo>
                  <a:lnTo>
                    <a:pt x="74836" y="181733"/>
                  </a:lnTo>
                  <a:lnTo>
                    <a:pt x="65060" y="243913"/>
                  </a:lnTo>
                  <a:lnTo>
                    <a:pt x="51474" y="300261"/>
                  </a:lnTo>
                  <a:lnTo>
                    <a:pt x="37642" y="351547"/>
                  </a:lnTo>
                  <a:lnTo>
                    <a:pt x="26552" y="394807"/>
                  </a:lnTo>
                  <a:lnTo>
                    <a:pt x="21930" y="398399"/>
                  </a:lnTo>
                  <a:lnTo>
                    <a:pt x="16074" y="398020"/>
                  </a:lnTo>
                  <a:lnTo>
                    <a:pt x="9397" y="394994"/>
                  </a:lnTo>
                  <a:lnTo>
                    <a:pt x="4946" y="389278"/>
                  </a:lnTo>
                  <a:lnTo>
                    <a:pt x="0" y="373065"/>
                  </a:lnTo>
                  <a:lnTo>
                    <a:pt x="3554" y="313606"/>
                  </a:lnTo>
                  <a:lnTo>
                    <a:pt x="10847" y="254997"/>
                  </a:lnTo>
                  <a:lnTo>
                    <a:pt x="21191" y="197945"/>
                  </a:lnTo>
                  <a:lnTo>
                    <a:pt x="32137" y="142160"/>
                  </a:lnTo>
                  <a:lnTo>
                    <a:pt x="52560" y="84268"/>
                  </a:lnTo>
                  <a:lnTo>
                    <a:pt x="64564" y="59515"/>
                  </a:lnTo>
                  <a:lnTo>
                    <a:pt x="91530" y="28812"/>
                  </a:lnTo>
                  <a:lnTo>
                    <a:pt x="114634" y="12778"/>
                  </a:lnTo>
                  <a:lnTo>
                    <a:pt x="145416" y="2685"/>
                  </a:lnTo>
                  <a:lnTo>
                    <a:pt x="170296" y="0"/>
                  </a:lnTo>
                  <a:lnTo>
                    <a:pt x="189367" y="3737"/>
                  </a:lnTo>
                  <a:lnTo>
                    <a:pt x="204007" y="12487"/>
                  </a:lnTo>
                  <a:lnTo>
                    <a:pt x="216677" y="25621"/>
                  </a:lnTo>
                  <a:lnTo>
                    <a:pt x="223541" y="45635"/>
                  </a:lnTo>
                  <a:lnTo>
                    <a:pt x="224742" y="69940"/>
                  </a:lnTo>
                  <a:lnTo>
                    <a:pt x="215023" y="107764"/>
                  </a:lnTo>
                  <a:lnTo>
                    <a:pt x="195172" y="143865"/>
                  </a:lnTo>
                  <a:lnTo>
                    <a:pt x="159948" y="180584"/>
                  </a:lnTo>
                  <a:lnTo>
                    <a:pt x="152465" y="186242"/>
                  </a:lnTo>
                  <a:lnTo>
                    <a:pt x="146552" y="187240"/>
                  </a:lnTo>
                  <a:lnTo>
                    <a:pt x="141686" y="185131"/>
                  </a:lnTo>
                  <a:lnTo>
                    <a:pt x="137517" y="180952"/>
                  </a:lnTo>
                  <a:lnTo>
                    <a:pt x="136587" y="176317"/>
                  </a:lnTo>
                  <a:lnTo>
                    <a:pt x="137816" y="171378"/>
                  </a:lnTo>
                  <a:lnTo>
                    <a:pt x="154143" y="147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22825" y="3012219"/>
              <a:ext cx="97127" cy="307880"/>
            </a:xfrm>
            <a:custGeom>
              <a:avLst/>
              <a:gdLst/>
              <a:ahLst/>
              <a:cxnLst/>
              <a:rect l="0" t="0" r="0" b="0"/>
              <a:pathLst>
                <a:path w="97127" h="307880">
                  <a:moveTo>
                    <a:pt x="72163" y="0"/>
                  </a:moveTo>
                  <a:lnTo>
                    <a:pt x="65520" y="61567"/>
                  </a:lnTo>
                  <a:lnTo>
                    <a:pt x="48185" y="116350"/>
                  </a:lnTo>
                  <a:lnTo>
                    <a:pt x="22001" y="162841"/>
                  </a:lnTo>
                  <a:lnTo>
                    <a:pt x="0" y="192321"/>
                  </a:lnTo>
                  <a:lnTo>
                    <a:pt x="16" y="196632"/>
                  </a:lnTo>
                  <a:lnTo>
                    <a:pt x="3724" y="198581"/>
                  </a:lnTo>
                  <a:lnTo>
                    <a:pt x="36249" y="203901"/>
                  </a:lnTo>
                  <a:lnTo>
                    <a:pt x="43597" y="208050"/>
                  </a:lnTo>
                  <a:lnTo>
                    <a:pt x="54228" y="220056"/>
                  </a:lnTo>
                  <a:lnTo>
                    <a:pt x="69828" y="246827"/>
                  </a:lnTo>
                  <a:lnTo>
                    <a:pt x="80228" y="291025"/>
                  </a:lnTo>
                  <a:lnTo>
                    <a:pt x="84012" y="296643"/>
                  </a:lnTo>
                  <a:lnTo>
                    <a:pt x="97126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85162" y="3162001"/>
              <a:ext cx="467337" cy="357803"/>
            </a:xfrm>
            <a:custGeom>
              <a:avLst/>
              <a:gdLst/>
              <a:ahLst/>
              <a:cxnLst/>
              <a:rect l="0" t="0" r="0" b="0"/>
              <a:pathLst>
                <a:path w="467337" h="357803">
                  <a:moveTo>
                    <a:pt x="26321" y="49924"/>
                  </a:moveTo>
                  <a:lnTo>
                    <a:pt x="13034" y="65059"/>
                  </a:lnTo>
                  <a:lnTo>
                    <a:pt x="3157" y="81922"/>
                  </a:lnTo>
                  <a:lnTo>
                    <a:pt x="0" y="104209"/>
                  </a:lnTo>
                  <a:lnTo>
                    <a:pt x="452" y="116624"/>
                  </a:lnTo>
                  <a:lnTo>
                    <a:pt x="3527" y="125826"/>
                  </a:lnTo>
                  <a:lnTo>
                    <a:pt x="14341" y="138515"/>
                  </a:lnTo>
                  <a:lnTo>
                    <a:pt x="21108" y="141344"/>
                  </a:lnTo>
                  <a:lnTo>
                    <a:pt x="36023" y="142022"/>
                  </a:lnTo>
                  <a:lnTo>
                    <a:pt x="64431" y="137206"/>
                  </a:lnTo>
                  <a:lnTo>
                    <a:pt x="80549" y="125082"/>
                  </a:lnTo>
                  <a:lnTo>
                    <a:pt x="92952" y="107366"/>
                  </a:lnTo>
                  <a:lnTo>
                    <a:pt x="104208" y="76600"/>
                  </a:lnTo>
                  <a:lnTo>
                    <a:pt x="107029" y="44987"/>
                  </a:lnTo>
                  <a:lnTo>
                    <a:pt x="104413" y="26464"/>
                  </a:lnTo>
                  <a:lnTo>
                    <a:pt x="97702" y="11453"/>
                  </a:lnTo>
                  <a:lnTo>
                    <a:pt x="93324" y="4860"/>
                  </a:lnTo>
                  <a:lnTo>
                    <a:pt x="87632" y="1390"/>
                  </a:lnTo>
                  <a:lnTo>
                    <a:pt x="73910" y="0"/>
                  </a:lnTo>
                  <a:lnTo>
                    <a:pt x="71915" y="1848"/>
                  </a:lnTo>
                  <a:lnTo>
                    <a:pt x="73359" y="4930"/>
                  </a:lnTo>
                  <a:lnTo>
                    <a:pt x="77095" y="8833"/>
                  </a:lnTo>
                  <a:lnTo>
                    <a:pt x="139054" y="42737"/>
                  </a:lnTo>
                  <a:lnTo>
                    <a:pt x="160295" y="62382"/>
                  </a:lnTo>
                  <a:lnTo>
                    <a:pt x="172465" y="80732"/>
                  </a:lnTo>
                  <a:lnTo>
                    <a:pt x="180878" y="111855"/>
                  </a:lnTo>
                  <a:lnTo>
                    <a:pt x="182796" y="154579"/>
                  </a:lnTo>
                  <a:lnTo>
                    <a:pt x="179692" y="173176"/>
                  </a:lnTo>
                  <a:lnTo>
                    <a:pt x="181268" y="177395"/>
                  </a:lnTo>
                  <a:lnTo>
                    <a:pt x="185093" y="178359"/>
                  </a:lnTo>
                  <a:lnTo>
                    <a:pt x="190416" y="177153"/>
                  </a:lnTo>
                  <a:lnTo>
                    <a:pt x="227709" y="151788"/>
                  </a:lnTo>
                  <a:lnTo>
                    <a:pt x="235469" y="150193"/>
                  </a:lnTo>
                  <a:lnTo>
                    <a:pt x="251487" y="153351"/>
                  </a:lnTo>
                  <a:lnTo>
                    <a:pt x="257793" y="158632"/>
                  </a:lnTo>
                  <a:lnTo>
                    <a:pt x="267265" y="174360"/>
                  </a:lnTo>
                  <a:lnTo>
                    <a:pt x="291188" y="227380"/>
                  </a:lnTo>
                  <a:lnTo>
                    <a:pt x="299053" y="231098"/>
                  </a:lnTo>
                  <a:lnTo>
                    <a:pt x="320120" y="232763"/>
                  </a:lnTo>
                  <a:lnTo>
                    <a:pt x="349135" y="228503"/>
                  </a:lnTo>
                  <a:lnTo>
                    <a:pt x="370881" y="216968"/>
                  </a:lnTo>
                  <a:lnTo>
                    <a:pt x="380705" y="204602"/>
                  </a:lnTo>
                  <a:lnTo>
                    <a:pt x="384619" y="197422"/>
                  </a:lnTo>
                  <a:lnTo>
                    <a:pt x="382605" y="193559"/>
                  </a:lnTo>
                  <a:lnTo>
                    <a:pt x="376640" y="191909"/>
                  </a:lnTo>
                  <a:lnTo>
                    <a:pt x="368041" y="191733"/>
                  </a:lnTo>
                  <a:lnTo>
                    <a:pt x="360458" y="194389"/>
                  </a:lnTo>
                  <a:lnTo>
                    <a:pt x="347103" y="204738"/>
                  </a:lnTo>
                  <a:lnTo>
                    <a:pt x="329188" y="230575"/>
                  </a:lnTo>
                  <a:lnTo>
                    <a:pt x="327160" y="241549"/>
                  </a:lnTo>
                  <a:lnTo>
                    <a:pt x="329838" y="266070"/>
                  </a:lnTo>
                  <a:lnTo>
                    <a:pt x="337192" y="284981"/>
                  </a:lnTo>
                  <a:lnTo>
                    <a:pt x="356980" y="312188"/>
                  </a:lnTo>
                  <a:lnTo>
                    <a:pt x="401306" y="339435"/>
                  </a:lnTo>
                  <a:lnTo>
                    <a:pt x="446564" y="350624"/>
                  </a:lnTo>
                  <a:lnTo>
                    <a:pt x="467336" y="357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60524" y="2870762"/>
              <a:ext cx="424375" cy="291237"/>
            </a:xfrm>
            <a:custGeom>
              <a:avLst/>
              <a:gdLst/>
              <a:ahLst/>
              <a:cxnLst/>
              <a:rect l="0" t="0" r="0" b="0"/>
              <a:pathLst>
                <a:path w="424375" h="291237">
                  <a:moveTo>
                    <a:pt x="0" y="291236"/>
                  </a:moveTo>
                  <a:lnTo>
                    <a:pt x="59494" y="252116"/>
                  </a:lnTo>
                  <a:lnTo>
                    <a:pt x="119865" y="207513"/>
                  </a:lnTo>
                  <a:lnTo>
                    <a:pt x="181407" y="159767"/>
                  </a:lnTo>
                  <a:lnTo>
                    <a:pt x="243113" y="116714"/>
                  </a:lnTo>
                  <a:lnTo>
                    <a:pt x="304704" y="67512"/>
                  </a:lnTo>
                  <a:lnTo>
                    <a:pt x="365940" y="27646"/>
                  </a:lnTo>
                  <a:lnTo>
                    <a:pt x="388569" y="14971"/>
                  </a:lnTo>
                  <a:lnTo>
                    <a:pt x="401064" y="6654"/>
                  </a:lnTo>
                  <a:lnTo>
                    <a:pt x="4243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93661" y="3236888"/>
              <a:ext cx="324522" cy="449337"/>
            </a:xfrm>
            <a:custGeom>
              <a:avLst/>
              <a:gdLst/>
              <a:ahLst/>
              <a:cxnLst/>
              <a:rect l="0" t="0" r="0" b="0"/>
              <a:pathLst>
                <a:path w="324522" h="449337">
                  <a:moveTo>
                    <a:pt x="0" y="0"/>
                  </a:moveTo>
                  <a:lnTo>
                    <a:pt x="1849" y="27497"/>
                  </a:lnTo>
                  <a:lnTo>
                    <a:pt x="28386" y="90974"/>
                  </a:lnTo>
                  <a:lnTo>
                    <a:pt x="59976" y="144523"/>
                  </a:lnTo>
                  <a:lnTo>
                    <a:pt x="102546" y="206330"/>
                  </a:lnTo>
                  <a:lnTo>
                    <a:pt x="149962" y="263276"/>
                  </a:lnTo>
                  <a:lnTo>
                    <a:pt x="198450" y="318944"/>
                  </a:lnTo>
                  <a:lnTo>
                    <a:pt x="252160" y="381517"/>
                  </a:lnTo>
                  <a:lnTo>
                    <a:pt x="313562" y="438480"/>
                  </a:lnTo>
                  <a:lnTo>
                    <a:pt x="324521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785260" y="2628993"/>
              <a:ext cx="238166" cy="341622"/>
            </a:xfrm>
            <a:custGeom>
              <a:avLst/>
              <a:gdLst/>
              <a:ahLst/>
              <a:cxnLst/>
              <a:rect l="0" t="0" r="0" b="0"/>
              <a:pathLst>
                <a:path w="238166" h="341622">
                  <a:moveTo>
                    <a:pt x="24306" y="216806"/>
                  </a:moveTo>
                  <a:lnTo>
                    <a:pt x="9188" y="270822"/>
                  </a:lnTo>
                  <a:lnTo>
                    <a:pt x="329" y="289815"/>
                  </a:lnTo>
                  <a:lnTo>
                    <a:pt x="0" y="292291"/>
                  </a:lnTo>
                  <a:lnTo>
                    <a:pt x="7031" y="285179"/>
                  </a:lnTo>
                  <a:lnTo>
                    <a:pt x="26578" y="256199"/>
                  </a:lnTo>
                  <a:lnTo>
                    <a:pt x="52851" y="193254"/>
                  </a:lnTo>
                  <a:lnTo>
                    <a:pt x="79886" y="131920"/>
                  </a:lnTo>
                  <a:lnTo>
                    <a:pt x="105909" y="68767"/>
                  </a:lnTo>
                  <a:lnTo>
                    <a:pt x="149167" y="9578"/>
                  </a:lnTo>
                  <a:lnTo>
                    <a:pt x="154699" y="3764"/>
                  </a:lnTo>
                  <a:lnTo>
                    <a:pt x="161161" y="813"/>
                  </a:lnTo>
                  <a:lnTo>
                    <a:pt x="175738" y="0"/>
                  </a:lnTo>
                  <a:lnTo>
                    <a:pt x="182583" y="2926"/>
                  </a:lnTo>
                  <a:lnTo>
                    <a:pt x="195120" y="13574"/>
                  </a:lnTo>
                  <a:lnTo>
                    <a:pt x="208157" y="35163"/>
                  </a:lnTo>
                  <a:lnTo>
                    <a:pt x="226610" y="88211"/>
                  </a:lnTo>
                  <a:lnTo>
                    <a:pt x="238165" y="144615"/>
                  </a:lnTo>
                  <a:lnTo>
                    <a:pt x="234607" y="204970"/>
                  </a:lnTo>
                  <a:lnTo>
                    <a:pt x="228214" y="261087"/>
                  </a:lnTo>
                  <a:lnTo>
                    <a:pt x="212798" y="320580"/>
                  </a:lnTo>
                  <a:lnTo>
                    <a:pt x="207317" y="332269"/>
                  </a:lnTo>
                  <a:lnTo>
                    <a:pt x="199048" y="341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84455" y="2770909"/>
              <a:ext cx="341164" cy="224669"/>
            </a:xfrm>
            <a:custGeom>
              <a:avLst/>
              <a:gdLst/>
              <a:ahLst/>
              <a:cxnLst/>
              <a:rect l="0" t="0" r="0" b="0"/>
              <a:pathLst>
                <a:path w="341164" h="224669">
                  <a:moveTo>
                    <a:pt x="0" y="0"/>
                  </a:moveTo>
                  <a:lnTo>
                    <a:pt x="56791" y="14193"/>
                  </a:lnTo>
                  <a:lnTo>
                    <a:pt x="110454" y="25027"/>
                  </a:lnTo>
                  <a:lnTo>
                    <a:pt x="168742" y="38840"/>
                  </a:lnTo>
                  <a:lnTo>
                    <a:pt x="197003" y="48080"/>
                  </a:lnTo>
                  <a:lnTo>
                    <a:pt x="211140" y="57119"/>
                  </a:lnTo>
                  <a:lnTo>
                    <a:pt x="215650" y="63967"/>
                  </a:lnTo>
                  <a:lnTo>
                    <a:pt x="220660" y="81438"/>
                  </a:lnTo>
                  <a:lnTo>
                    <a:pt x="217234" y="122788"/>
                  </a:lnTo>
                  <a:lnTo>
                    <a:pt x="205005" y="173197"/>
                  </a:lnTo>
                  <a:lnTo>
                    <a:pt x="206012" y="178335"/>
                  </a:lnTo>
                  <a:lnTo>
                    <a:pt x="209457" y="180835"/>
                  </a:lnTo>
                  <a:lnTo>
                    <a:pt x="214528" y="181578"/>
                  </a:lnTo>
                  <a:lnTo>
                    <a:pt x="227558" y="177472"/>
                  </a:lnTo>
                  <a:lnTo>
                    <a:pt x="258523" y="164187"/>
                  </a:lnTo>
                  <a:lnTo>
                    <a:pt x="287503" y="164321"/>
                  </a:lnTo>
                  <a:lnTo>
                    <a:pt x="296144" y="168719"/>
                  </a:lnTo>
                  <a:lnTo>
                    <a:pt x="323299" y="199885"/>
                  </a:lnTo>
                  <a:lnTo>
                    <a:pt x="341163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36889" y="2769135"/>
              <a:ext cx="712662" cy="319149"/>
            </a:xfrm>
            <a:custGeom>
              <a:avLst/>
              <a:gdLst/>
              <a:ahLst/>
              <a:cxnLst/>
              <a:rect l="0" t="0" r="0" b="0"/>
              <a:pathLst>
                <a:path w="712662" h="319149">
                  <a:moveTo>
                    <a:pt x="130187" y="84985"/>
                  </a:moveTo>
                  <a:lnTo>
                    <a:pt x="116935" y="80567"/>
                  </a:lnTo>
                  <a:lnTo>
                    <a:pt x="100567" y="83329"/>
                  </a:lnTo>
                  <a:lnTo>
                    <a:pt x="75491" y="95281"/>
                  </a:lnTo>
                  <a:lnTo>
                    <a:pt x="44671" y="122227"/>
                  </a:lnTo>
                  <a:lnTo>
                    <a:pt x="24571" y="152335"/>
                  </a:lnTo>
                  <a:lnTo>
                    <a:pt x="1475" y="210599"/>
                  </a:lnTo>
                  <a:lnTo>
                    <a:pt x="0" y="221428"/>
                  </a:lnTo>
                  <a:lnTo>
                    <a:pt x="3640" y="227722"/>
                  </a:lnTo>
                  <a:lnTo>
                    <a:pt x="10689" y="230994"/>
                  </a:lnTo>
                  <a:lnTo>
                    <a:pt x="20011" y="232250"/>
                  </a:lnTo>
                  <a:lnTo>
                    <a:pt x="40231" y="223784"/>
                  </a:lnTo>
                  <a:lnTo>
                    <a:pt x="86769" y="189281"/>
                  </a:lnTo>
                  <a:lnTo>
                    <a:pt x="125162" y="129704"/>
                  </a:lnTo>
                  <a:lnTo>
                    <a:pt x="150871" y="91455"/>
                  </a:lnTo>
                  <a:lnTo>
                    <a:pt x="178003" y="35626"/>
                  </a:lnTo>
                  <a:lnTo>
                    <a:pt x="190791" y="1886"/>
                  </a:lnTo>
                  <a:lnTo>
                    <a:pt x="192779" y="0"/>
                  </a:lnTo>
                  <a:lnTo>
                    <a:pt x="194105" y="2440"/>
                  </a:lnTo>
                  <a:lnTo>
                    <a:pt x="194653" y="14089"/>
                  </a:lnTo>
                  <a:lnTo>
                    <a:pt x="186414" y="75162"/>
                  </a:lnTo>
                  <a:lnTo>
                    <a:pt x="175224" y="136151"/>
                  </a:lnTo>
                  <a:lnTo>
                    <a:pt x="173318" y="160734"/>
                  </a:lnTo>
                  <a:lnTo>
                    <a:pt x="177401" y="179055"/>
                  </a:lnTo>
                  <a:lnTo>
                    <a:pt x="181079" y="186530"/>
                  </a:lnTo>
                  <a:lnTo>
                    <a:pt x="187229" y="189664"/>
                  </a:lnTo>
                  <a:lnTo>
                    <a:pt x="203925" y="188215"/>
                  </a:lnTo>
                  <a:lnTo>
                    <a:pt x="259319" y="154806"/>
                  </a:lnTo>
                  <a:lnTo>
                    <a:pt x="268975" y="152797"/>
                  </a:lnTo>
                  <a:lnTo>
                    <a:pt x="287101" y="155496"/>
                  </a:lnTo>
                  <a:lnTo>
                    <a:pt x="301936" y="165325"/>
                  </a:lnTo>
                  <a:lnTo>
                    <a:pt x="308481" y="171829"/>
                  </a:lnTo>
                  <a:lnTo>
                    <a:pt x="315753" y="191383"/>
                  </a:lnTo>
                  <a:lnTo>
                    <a:pt x="324839" y="232769"/>
                  </a:lnTo>
                  <a:lnTo>
                    <a:pt x="329297" y="237132"/>
                  </a:lnTo>
                  <a:lnTo>
                    <a:pt x="335043" y="238192"/>
                  </a:lnTo>
                  <a:lnTo>
                    <a:pt x="392858" y="223382"/>
                  </a:lnTo>
                  <a:lnTo>
                    <a:pt x="411502" y="225391"/>
                  </a:lnTo>
                  <a:lnTo>
                    <a:pt x="420356" y="228515"/>
                  </a:lnTo>
                  <a:lnTo>
                    <a:pt x="423486" y="231522"/>
                  </a:lnTo>
                  <a:lnTo>
                    <a:pt x="422798" y="234452"/>
                  </a:lnTo>
                  <a:lnTo>
                    <a:pt x="419567" y="237329"/>
                  </a:lnTo>
                  <a:lnTo>
                    <a:pt x="382679" y="247258"/>
                  </a:lnTo>
                  <a:lnTo>
                    <a:pt x="376178" y="251414"/>
                  </a:lnTo>
                  <a:lnTo>
                    <a:pt x="372769" y="257883"/>
                  </a:lnTo>
                  <a:lnTo>
                    <a:pt x="371446" y="274933"/>
                  </a:lnTo>
                  <a:lnTo>
                    <a:pt x="374237" y="281884"/>
                  </a:lnTo>
                  <a:lnTo>
                    <a:pt x="384734" y="292072"/>
                  </a:lnTo>
                  <a:lnTo>
                    <a:pt x="401111" y="297216"/>
                  </a:lnTo>
                  <a:lnTo>
                    <a:pt x="419792" y="298578"/>
                  </a:lnTo>
                  <a:lnTo>
                    <a:pt x="462814" y="289509"/>
                  </a:lnTo>
                  <a:lnTo>
                    <a:pt x="483511" y="277283"/>
                  </a:lnTo>
                  <a:lnTo>
                    <a:pt x="493089" y="264756"/>
                  </a:lnTo>
                  <a:lnTo>
                    <a:pt x="519258" y="202195"/>
                  </a:lnTo>
                  <a:lnTo>
                    <a:pt x="524078" y="180532"/>
                  </a:lnTo>
                  <a:lnTo>
                    <a:pt x="523138" y="161659"/>
                  </a:lnTo>
                  <a:lnTo>
                    <a:pt x="519744" y="157366"/>
                  </a:lnTo>
                  <a:lnTo>
                    <a:pt x="514708" y="156353"/>
                  </a:lnTo>
                  <a:lnTo>
                    <a:pt x="508576" y="157527"/>
                  </a:lnTo>
                  <a:lnTo>
                    <a:pt x="505413" y="161083"/>
                  </a:lnTo>
                  <a:lnTo>
                    <a:pt x="504229" y="166227"/>
                  </a:lnTo>
                  <a:lnTo>
                    <a:pt x="504364" y="172431"/>
                  </a:lnTo>
                  <a:lnTo>
                    <a:pt x="509445" y="184254"/>
                  </a:lnTo>
                  <a:lnTo>
                    <a:pt x="518792" y="195673"/>
                  </a:lnTo>
                  <a:lnTo>
                    <a:pt x="578130" y="234748"/>
                  </a:lnTo>
                  <a:lnTo>
                    <a:pt x="594622" y="246776"/>
                  </a:lnTo>
                  <a:lnTo>
                    <a:pt x="608115" y="261367"/>
                  </a:lnTo>
                  <a:lnTo>
                    <a:pt x="621691" y="289593"/>
                  </a:lnTo>
                  <a:lnTo>
                    <a:pt x="623536" y="308134"/>
                  </a:lnTo>
                  <a:lnTo>
                    <a:pt x="622199" y="319148"/>
                  </a:lnTo>
                  <a:lnTo>
                    <a:pt x="621605" y="311716"/>
                  </a:lnTo>
                  <a:lnTo>
                    <a:pt x="630243" y="257442"/>
                  </a:lnTo>
                  <a:lnTo>
                    <a:pt x="646162" y="194419"/>
                  </a:lnTo>
                  <a:lnTo>
                    <a:pt x="660894" y="152643"/>
                  </a:lnTo>
                  <a:lnTo>
                    <a:pt x="669929" y="139402"/>
                  </a:lnTo>
                  <a:lnTo>
                    <a:pt x="675852" y="136056"/>
                  </a:lnTo>
                  <a:lnTo>
                    <a:pt x="712661" y="1349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940281" y="2782978"/>
              <a:ext cx="162650" cy="287490"/>
            </a:xfrm>
            <a:custGeom>
              <a:avLst/>
              <a:gdLst/>
              <a:ahLst/>
              <a:cxnLst/>
              <a:rect l="0" t="0" r="0" b="0"/>
              <a:pathLst>
                <a:path w="162650" h="287490">
                  <a:moveTo>
                    <a:pt x="109121" y="137710"/>
                  </a:moveTo>
                  <a:lnTo>
                    <a:pt x="91452" y="137710"/>
                  </a:lnTo>
                  <a:lnTo>
                    <a:pt x="75380" y="145106"/>
                  </a:lnTo>
                  <a:lnTo>
                    <a:pt x="40815" y="174571"/>
                  </a:lnTo>
                  <a:lnTo>
                    <a:pt x="20260" y="204985"/>
                  </a:lnTo>
                  <a:lnTo>
                    <a:pt x="203" y="252620"/>
                  </a:lnTo>
                  <a:lnTo>
                    <a:pt x="0" y="274149"/>
                  </a:lnTo>
                  <a:lnTo>
                    <a:pt x="3090" y="279520"/>
                  </a:lnTo>
                  <a:lnTo>
                    <a:pt x="7923" y="281252"/>
                  </a:lnTo>
                  <a:lnTo>
                    <a:pt x="13919" y="280557"/>
                  </a:lnTo>
                  <a:lnTo>
                    <a:pt x="40027" y="261910"/>
                  </a:lnTo>
                  <a:lnTo>
                    <a:pt x="68695" y="228195"/>
                  </a:lnTo>
                  <a:lnTo>
                    <a:pt x="103434" y="165111"/>
                  </a:lnTo>
                  <a:lnTo>
                    <a:pt x="131292" y="105512"/>
                  </a:lnTo>
                  <a:lnTo>
                    <a:pt x="149993" y="49152"/>
                  </a:lnTo>
                  <a:lnTo>
                    <a:pt x="162649" y="0"/>
                  </a:lnTo>
                  <a:lnTo>
                    <a:pt x="155287" y="23718"/>
                  </a:lnTo>
                  <a:lnTo>
                    <a:pt x="148862" y="74667"/>
                  </a:lnTo>
                  <a:lnTo>
                    <a:pt x="139264" y="127312"/>
                  </a:lnTo>
                  <a:lnTo>
                    <a:pt x="128464" y="187945"/>
                  </a:lnTo>
                  <a:lnTo>
                    <a:pt x="117428" y="245397"/>
                  </a:lnTo>
                  <a:lnTo>
                    <a:pt x="109121" y="2874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67519" y="3619656"/>
              <a:ext cx="24963" cy="305314"/>
            </a:xfrm>
            <a:custGeom>
              <a:avLst/>
              <a:gdLst/>
              <a:ahLst/>
              <a:cxnLst/>
              <a:rect l="0" t="0" r="0" b="0"/>
              <a:pathLst>
                <a:path w="24963" h="305314">
                  <a:moveTo>
                    <a:pt x="24962" y="0"/>
                  </a:moveTo>
                  <a:lnTo>
                    <a:pt x="20545" y="60656"/>
                  </a:lnTo>
                  <a:lnTo>
                    <a:pt x="17413" y="111971"/>
                  </a:lnTo>
                  <a:lnTo>
                    <a:pt x="14328" y="166623"/>
                  </a:lnTo>
                  <a:lnTo>
                    <a:pt x="9507" y="221935"/>
                  </a:lnTo>
                  <a:lnTo>
                    <a:pt x="1891" y="284656"/>
                  </a:lnTo>
                  <a:lnTo>
                    <a:pt x="560" y="30531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17592" y="3518860"/>
              <a:ext cx="224669" cy="67513"/>
            </a:xfrm>
            <a:custGeom>
              <a:avLst/>
              <a:gdLst/>
              <a:ahLst/>
              <a:cxnLst/>
              <a:rect l="0" t="0" r="0" b="0"/>
              <a:pathLst>
                <a:path w="224669" h="67513">
                  <a:moveTo>
                    <a:pt x="0" y="42549"/>
                  </a:moveTo>
                  <a:lnTo>
                    <a:pt x="4417" y="29296"/>
                  </a:lnTo>
                  <a:lnTo>
                    <a:pt x="9417" y="24468"/>
                  </a:lnTo>
                  <a:lnTo>
                    <a:pt x="63140" y="2615"/>
                  </a:lnTo>
                  <a:lnTo>
                    <a:pt x="109623" y="0"/>
                  </a:lnTo>
                  <a:lnTo>
                    <a:pt x="159893" y="8325"/>
                  </a:lnTo>
                  <a:lnTo>
                    <a:pt x="183081" y="21724"/>
                  </a:lnTo>
                  <a:lnTo>
                    <a:pt x="207482" y="45284"/>
                  </a:lnTo>
                  <a:lnTo>
                    <a:pt x="224668" y="67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084161" y="3486519"/>
              <a:ext cx="8321" cy="407733"/>
            </a:xfrm>
            <a:custGeom>
              <a:avLst/>
              <a:gdLst/>
              <a:ahLst/>
              <a:cxnLst/>
              <a:rect l="0" t="0" r="0" b="0"/>
              <a:pathLst>
                <a:path w="8321" h="407733">
                  <a:moveTo>
                    <a:pt x="8320" y="0"/>
                  </a:moveTo>
                  <a:lnTo>
                    <a:pt x="8320" y="53492"/>
                  </a:lnTo>
                  <a:lnTo>
                    <a:pt x="8320" y="110744"/>
                  </a:lnTo>
                  <a:lnTo>
                    <a:pt x="8320" y="164155"/>
                  </a:lnTo>
                  <a:lnTo>
                    <a:pt x="7396" y="224015"/>
                  </a:lnTo>
                  <a:lnTo>
                    <a:pt x="1735" y="275835"/>
                  </a:lnTo>
                  <a:lnTo>
                    <a:pt x="228" y="338382"/>
                  </a:lnTo>
                  <a:lnTo>
                    <a:pt x="45" y="384239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09124" y="3286814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33284"/>
                  </a:moveTo>
                  <a:lnTo>
                    <a:pt x="13286" y="1520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359011" y="3337045"/>
              <a:ext cx="241056" cy="568858"/>
            </a:xfrm>
            <a:custGeom>
              <a:avLst/>
              <a:gdLst/>
              <a:ahLst/>
              <a:cxnLst/>
              <a:rect l="0" t="0" r="0" b="0"/>
              <a:pathLst>
                <a:path w="241056" h="568858">
                  <a:moveTo>
                    <a:pt x="124560" y="16338"/>
                  </a:moveTo>
                  <a:lnTo>
                    <a:pt x="89548" y="53198"/>
                  </a:lnTo>
                  <a:lnTo>
                    <a:pt x="57984" y="113148"/>
                  </a:lnTo>
                  <a:lnTo>
                    <a:pt x="39978" y="169077"/>
                  </a:lnTo>
                  <a:lnTo>
                    <a:pt x="26766" y="216919"/>
                  </a:lnTo>
                  <a:lnTo>
                    <a:pt x="14531" y="268694"/>
                  </a:lnTo>
                  <a:lnTo>
                    <a:pt x="4125" y="322558"/>
                  </a:lnTo>
                  <a:lnTo>
                    <a:pt x="1042" y="373651"/>
                  </a:lnTo>
                  <a:lnTo>
                    <a:pt x="0" y="436196"/>
                  </a:lnTo>
                  <a:lnTo>
                    <a:pt x="2244" y="495533"/>
                  </a:lnTo>
                  <a:lnTo>
                    <a:pt x="11333" y="531566"/>
                  </a:lnTo>
                  <a:lnTo>
                    <a:pt x="28141" y="557005"/>
                  </a:lnTo>
                  <a:lnTo>
                    <a:pt x="45341" y="566362"/>
                  </a:lnTo>
                  <a:lnTo>
                    <a:pt x="55105" y="568857"/>
                  </a:lnTo>
                  <a:lnTo>
                    <a:pt x="63463" y="568672"/>
                  </a:lnTo>
                  <a:lnTo>
                    <a:pt x="77682" y="563534"/>
                  </a:lnTo>
                  <a:lnTo>
                    <a:pt x="100500" y="541411"/>
                  </a:lnTo>
                  <a:lnTo>
                    <a:pt x="126416" y="498955"/>
                  </a:lnTo>
                  <a:lnTo>
                    <a:pt x="149342" y="436601"/>
                  </a:lnTo>
                  <a:lnTo>
                    <a:pt x="166111" y="381246"/>
                  </a:lnTo>
                  <a:lnTo>
                    <a:pt x="180326" y="323856"/>
                  </a:lnTo>
                  <a:lnTo>
                    <a:pt x="190393" y="263396"/>
                  </a:lnTo>
                  <a:lnTo>
                    <a:pt x="196766" y="203569"/>
                  </a:lnTo>
                  <a:lnTo>
                    <a:pt x="198654" y="153175"/>
                  </a:lnTo>
                  <a:lnTo>
                    <a:pt x="194875" y="94732"/>
                  </a:lnTo>
                  <a:lnTo>
                    <a:pt x="187821" y="61447"/>
                  </a:lnTo>
                  <a:lnTo>
                    <a:pt x="171041" y="29601"/>
                  </a:lnTo>
                  <a:lnTo>
                    <a:pt x="148502" y="5577"/>
                  </a:lnTo>
                  <a:lnTo>
                    <a:pt x="139597" y="1767"/>
                  </a:lnTo>
                  <a:lnTo>
                    <a:pt x="119840" y="0"/>
                  </a:lnTo>
                  <a:lnTo>
                    <a:pt x="103663" y="4762"/>
                  </a:lnTo>
                  <a:lnTo>
                    <a:pt x="96760" y="8620"/>
                  </a:lnTo>
                  <a:lnTo>
                    <a:pt x="86625" y="22770"/>
                  </a:lnTo>
                  <a:lnTo>
                    <a:pt x="79963" y="42310"/>
                  </a:lnTo>
                  <a:lnTo>
                    <a:pt x="77002" y="66404"/>
                  </a:lnTo>
                  <a:lnTo>
                    <a:pt x="83083" y="90056"/>
                  </a:lnTo>
                  <a:lnTo>
                    <a:pt x="95031" y="110122"/>
                  </a:lnTo>
                  <a:lnTo>
                    <a:pt x="133375" y="138494"/>
                  </a:lnTo>
                  <a:lnTo>
                    <a:pt x="152208" y="144594"/>
                  </a:lnTo>
                  <a:lnTo>
                    <a:pt x="207684" y="152928"/>
                  </a:lnTo>
                  <a:lnTo>
                    <a:pt x="241055" y="1577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566781" y="3469877"/>
              <a:ext cx="291238" cy="447553"/>
            </a:xfrm>
            <a:custGeom>
              <a:avLst/>
              <a:gdLst/>
              <a:ahLst/>
              <a:cxnLst/>
              <a:rect l="0" t="0" r="0" b="0"/>
              <a:pathLst>
                <a:path w="291238" h="447553">
                  <a:moveTo>
                    <a:pt x="291237" y="0"/>
                  </a:moveTo>
                  <a:lnTo>
                    <a:pt x="237745" y="11582"/>
                  </a:lnTo>
                  <a:lnTo>
                    <a:pt x="195851" y="28929"/>
                  </a:lnTo>
                  <a:lnTo>
                    <a:pt x="180734" y="39362"/>
                  </a:lnTo>
                  <a:lnTo>
                    <a:pt x="170317" y="55093"/>
                  </a:lnTo>
                  <a:lnTo>
                    <a:pt x="166245" y="64466"/>
                  </a:lnTo>
                  <a:lnTo>
                    <a:pt x="164931" y="99743"/>
                  </a:lnTo>
                  <a:lnTo>
                    <a:pt x="179413" y="162667"/>
                  </a:lnTo>
                  <a:lnTo>
                    <a:pt x="201086" y="219175"/>
                  </a:lnTo>
                  <a:lnTo>
                    <a:pt x="223416" y="281277"/>
                  </a:lnTo>
                  <a:lnTo>
                    <a:pt x="243731" y="332698"/>
                  </a:lnTo>
                  <a:lnTo>
                    <a:pt x="243466" y="366597"/>
                  </a:lnTo>
                  <a:lnTo>
                    <a:pt x="237532" y="397085"/>
                  </a:lnTo>
                  <a:lnTo>
                    <a:pt x="221084" y="423684"/>
                  </a:lnTo>
                  <a:lnTo>
                    <a:pt x="206433" y="435778"/>
                  </a:lnTo>
                  <a:lnTo>
                    <a:pt x="198643" y="440298"/>
                  </a:lnTo>
                  <a:lnTo>
                    <a:pt x="146282" y="447552"/>
                  </a:lnTo>
                  <a:lnTo>
                    <a:pt x="99741" y="446959"/>
                  </a:lnTo>
                  <a:lnTo>
                    <a:pt x="59036" y="435894"/>
                  </a:lnTo>
                  <a:lnTo>
                    <a:pt x="33107" y="419979"/>
                  </a:lnTo>
                  <a:lnTo>
                    <a:pt x="11042" y="399958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4" name="Freeform 53"/>
          <p:cNvSpPr/>
          <p:nvPr/>
        </p:nvSpPr>
        <p:spPr>
          <a:xfrm>
            <a:off x="632400" y="4426798"/>
            <a:ext cx="374448" cy="141459"/>
          </a:xfrm>
          <a:custGeom>
            <a:avLst/>
            <a:gdLst/>
            <a:ahLst/>
            <a:cxnLst/>
            <a:rect l="0" t="0" r="0" b="0"/>
            <a:pathLst>
              <a:path w="374448" h="141459">
                <a:moveTo>
                  <a:pt x="0" y="0"/>
                </a:moveTo>
                <a:lnTo>
                  <a:pt x="59528" y="6643"/>
                </a:lnTo>
                <a:lnTo>
                  <a:pt x="118524" y="19560"/>
                </a:lnTo>
                <a:lnTo>
                  <a:pt x="178607" y="40488"/>
                </a:lnTo>
                <a:lnTo>
                  <a:pt x="237015" y="65096"/>
                </a:lnTo>
                <a:lnTo>
                  <a:pt x="295277" y="92776"/>
                </a:lnTo>
                <a:lnTo>
                  <a:pt x="331071" y="111741"/>
                </a:lnTo>
                <a:lnTo>
                  <a:pt x="374447" y="14145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3" name="Group 62"/>
          <p:cNvGrpSpPr/>
          <p:nvPr/>
        </p:nvGrpSpPr>
        <p:grpSpPr>
          <a:xfrm>
            <a:off x="1439541" y="4286063"/>
            <a:ext cx="1081738" cy="684117"/>
            <a:chOff x="1439541" y="4286063"/>
            <a:chExt cx="1081738" cy="684117"/>
          </a:xfrm>
        </p:grpSpPr>
        <p:sp>
          <p:nvSpPr>
            <p:cNvPr id="55" name="Freeform 54"/>
            <p:cNvSpPr/>
            <p:nvPr/>
          </p:nvSpPr>
          <p:spPr>
            <a:xfrm>
              <a:off x="1497789" y="4410156"/>
              <a:ext cx="49927" cy="449337"/>
            </a:xfrm>
            <a:custGeom>
              <a:avLst/>
              <a:gdLst/>
              <a:ahLst/>
              <a:cxnLst/>
              <a:rect l="0" t="0" r="0" b="0"/>
              <a:pathLst>
                <a:path w="49927" h="449337">
                  <a:moveTo>
                    <a:pt x="49926" y="0"/>
                  </a:moveTo>
                  <a:lnTo>
                    <a:pt x="44207" y="57696"/>
                  </a:lnTo>
                  <a:lnTo>
                    <a:pt x="37530" y="113865"/>
                  </a:lnTo>
                  <a:lnTo>
                    <a:pt x="34123" y="173982"/>
                  </a:lnTo>
                  <a:lnTo>
                    <a:pt x="33450" y="229826"/>
                  </a:lnTo>
                  <a:lnTo>
                    <a:pt x="27587" y="288970"/>
                  </a:lnTo>
                  <a:lnTo>
                    <a:pt x="20891" y="351046"/>
                  </a:lnTo>
                  <a:lnTo>
                    <a:pt x="16557" y="406910"/>
                  </a:lnTo>
                  <a:lnTo>
                    <a:pt x="10247" y="435533"/>
                  </a:lnTo>
                  <a:lnTo>
                    <a:pt x="0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39541" y="4286063"/>
              <a:ext cx="249633" cy="149057"/>
            </a:xfrm>
            <a:custGeom>
              <a:avLst/>
              <a:gdLst/>
              <a:ahLst/>
              <a:cxnLst/>
              <a:rect l="0" t="0" r="0" b="0"/>
              <a:pathLst>
                <a:path w="249633" h="149057">
                  <a:moveTo>
                    <a:pt x="0" y="24240"/>
                  </a:moveTo>
                  <a:lnTo>
                    <a:pt x="4418" y="6571"/>
                  </a:lnTo>
                  <a:lnTo>
                    <a:pt x="10342" y="2290"/>
                  </a:lnTo>
                  <a:lnTo>
                    <a:pt x="29251" y="0"/>
                  </a:lnTo>
                  <a:lnTo>
                    <a:pt x="65887" y="3908"/>
                  </a:lnTo>
                  <a:lnTo>
                    <a:pt x="85065" y="10889"/>
                  </a:lnTo>
                  <a:lnTo>
                    <a:pt x="141567" y="39457"/>
                  </a:lnTo>
                  <a:lnTo>
                    <a:pt x="198787" y="82737"/>
                  </a:lnTo>
                  <a:lnTo>
                    <a:pt x="234515" y="124042"/>
                  </a:lnTo>
                  <a:lnTo>
                    <a:pt x="249632" y="1490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28361" y="4653955"/>
              <a:ext cx="152344" cy="179114"/>
            </a:xfrm>
            <a:custGeom>
              <a:avLst/>
              <a:gdLst/>
              <a:ahLst/>
              <a:cxnLst/>
              <a:rect l="0" t="0" r="0" b="0"/>
              <a:pathLst>
                <a:path w="152344" h="179114">
                  <a:moveTo>
                    <a:pt x="94096" y="55758"/>
                  </a:moveTo>
                  <a:lnTo>
                    <a:pt x="98513" y="42506"/>
                  </a:lnTo>
                  <a:lnTo>
                    <a:pt x="98217" y="28604"/>
                  </a:lnTo>
                  <a:lnTo>
                    <a:pt x="96843" y="21013"/>
                  </a:lnTo>
                  <a:lnTo>
                    <a:pt x="93154" y="15028"/>
                  </a:lnTo>
                  <a:lnTo>
                    <a:pt x="81658" y="5913"/>
                  </a:lnTo>
                  <a:lnTo>
                    <a:pt x="55175" y="0"/>
                  </a:lnTo>
                  <a:lnTo>
                    <a:pt x="39507" y="3548"/>
                  </a:lnTo>
                  <a:lnTo>
                    <a:pt x="26380" y="12214"/>
                  </a:lnTo>
                  <a:lnTo>
                    <a:pt x="14382" y="25311"/>
                  </a:lnTo>
                  <a:lnTo>
                    <a:pt x="1649" y="52695"/>
                  </a:lnTo>
                  <a:lnTo>
                    <a:pt x="0" y="73505"/>
                  </a:lnTo>
                  <a:lnTo>
                    <a:pt x="6475" y="112580"/>
                  </a:lnTo>
                  <a:lnTo>
                    <a:pt x="16322" y="127549"/>
                  </a:lnTo>
                  <a:lnTo>
                    <a:pt x="30868" y="139441"/>
                  </a:lnTo>
                  <a:lnTo>
                    <a:pt x="49661" y="147808"/>
                  </a:lnTo>
                  <a:lnTo>
                    <a:pt x="67875" y="149677"/>
                  </a:lnTo>
                  <a:lnTo>
                    <a:pt x="84291" y="146502"/>
                  </a:lnTo>
                  <a:lnTo>
                    <a:pt x="97751" y="138927"/>
                  </a:lnTo>
                  <a:lnTo>
                    <a:pt x="98382" y="136167"/>
                  </a:lnTo>
                  <a:lnTo>
                    <a:pt x="95104" y="134328"/>
                  </a:lnTo>
                  <a:lnTo>
                    <a:pt x="89221" y="133101"/>
                  </a:lnTo>
                  <a:lnTo>
                    <a:pt x="83449" y="134133"/>
                  </a:lnTo>
                  <a:lnTo>
                    <a:pt x="72106" y="140209"/>
                  </a:lnTo>
                  <a:lnTo>
                    <a:pt x="55323" y="158444"/>
                  </a:lnTo>
                  <a:lnTo>
                    <a:pt x="53455" y="164896"/>
                  </a:lnTo>
                  <a:lnTo>
                    <a:pt x="54058" y="171047"/>
                  </a:lnTo>
                  <a:lnTo>
                    <a:pt x="56309" y="176996"/>
                  </a:lnTo>
                  <a:lnTo>
                    <a:pt x="61508" y="179113"/>
                  </a:lnTo>
                  <a:lnTo>
                    <a:pt x="77147" y="176535"/>
                  </a:lnTo>
                  <a:lnTo>
                    <a:pt x="97909" y="164687"/>
                  </a:lnTo>
                  <a:lnTo>
                    <a:pt x="132003" y="126037"/>
                  </a:lnTo>
                  <a:lnTo>
                    <a:pt x="152343" y="890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50475" y="4510008"/>
              <a:ext cx="271393" cy="394483"/>
            </a:xfrm>
            <a:custGeom>
              <a:avLst/>
              <a:gdLst/>
              <a:ahLst/>
              <a:cxnLst/>
              <a:rect l="0" t="0" r="0" b="0"/>
              <a:pathLst>
                <a:path w="271393" h="394483">
                  <a:moveTo>
                    <a:pt x="46724" y="0"/>
                  </a:moveTo>
                  <a:lnTo>
                    <a:pt x="35142" y="62326"/>
                  </a:lnTo>
                  <a:lnTo>
                    <a:pt x="24162" y="122237"/>
                  </a:lnTo>
                  <a:lnTo>
                    <a:pt x="17818" y="175363"/>
                  </a:lnTo>
                  <a:lnTo>
                    <a:pt x="19154" y="205745"/>
                  </a:lnTo>
                  <a:lnTo>
                    <a:pt x="23721" y="211128"/>
                  </a:lnTo>
                  <a:lnTo>
                    <a:pt x="30464" y="213792"/>
                  </a:lnTo>
                  <a:lnTo>
                    <a:pt x="57624" y="213125"/>
                  </a:lnTo>
                  <a:lnTo>
                    <a:pt x="77456" y="211217"/>
                  </a:lnTo>
                  <a:lnTo>
                    <a:pt x="95516" y="213451"/>
                  </a:lnTo>
                  <a:lnTo>
                    <a:pt x="102366" y="217190"/>
                  </a:lnTo>
                  <a:lnTo>
                    <a:pt x="112443" y="228741"/>
                  </a:lnTo>
                  <a:lnTo>
                    <a:pt x="123314" y="255256"/>
                  </a:lnTo>
                  <a:lnTo>
                    <a:pt x="124526" y="273396"/>
                  </a:lnTo>
                  <a:lnTo>
                    <a:pt x="117772" y="307642"/>
                  </a:lnTo>
                  <a:lnTo>
                    <a:pt x="105785" y="328354"/>
                  </a:lnTo>
                  <a:lnTo>
                    <a:pt x="99042" y="332624"/>
                  </a:lnTo>
                  <a:lnTo>
                    <a:pt x="71882" y="338633"/>
                  </a:lnTo>
                  <a:lnTo>
                    <a:pt x="51125" y="340039"/>
                  </a:lnTo>
                  <a:lnTo>
                    <a:pt x="32038" y="335732"/>
                  </a:lnTo>
                  <a:lnTo>
                    <a:pt x="8164" y="322912"/>
                  </a:lnTo>
                  <a:lnTo>
                    <a:pt x="1601" y="317901"/>
                  </a:lnTo>
                  <a:lnTo>
                    <a:pt x="0" y="313636"/>
                  </a:lnTo>
                  <a:lnTo>
                    <a:pt x="1706" y="309868"/>
                  </a:lnTo>
                  <a:lnTo>
                    <a:pt x="5618" y="306431"/>
                  </a:lnTo>
                  <a:lnTo>
                    <a:pt x="22291" y="305078"/>
                  </a:lnTo>
                  <a:lnTo>
                    <a:pt x="55202" y="311980"/>
                  </a:lnTo>
                  <a:lnTo>
                    <a:pt x="116258" y="328588"/>
                  </a:lnTo>
                  <a:lnTo>
                    <a:pt x="178391" y="332282"/>
                  </a:lnTo>
                  <a:lnTo>
                    <a:pt x="200472" y="327662"/>
                  </a:lnTo>
                  <a:lnTo>
                    <a:pt x="210244" y="323841"/>
                  </a:lnTo>
                  <a:lnTo>
                    <a:pt x="223567" y="312200"/>
                  </a:lnTo>
                  <a:lnTo>
                    <a:pt x="228414" y="305212"/>
                  </a:lnTo>
                  <a:lnTo>
                    <a:pt x="231334" y="290051"/>
                  </a:lnTo>
                  <a:lnTo>
                    <a:pt x="228626" y="274068"/>
                  </a:lnTo>
                  <a:lnTo>
                    <a:pt x="221258" y="257718"/>
                  </a:lnTo>
                  <a:lnTo>
                    <a:pt x="202297" y="237337"/>
                  </a:lnTo>
                  <a:lnTo>
                    <a:pt x="193893" y="234039"/>
                  </a:lnTo>
                  <a:lnTo>
                    <a:pt x="174695" y="232840"/>
                  </a:lnTo>
                  <a:lnTo>
                    <a:pt x="166246" y="236588"/>
                  </a:lnTo>
                  <a:lnTo>
                    <a:pt x="151929" y="250615"/>
                  </a:lnTo>
                  <a:lnTo>
                    <a:pt x="146798" y="271642"/>
                  </a:lnTo>
                  <a:lnTo>
                    <a:pt x="151038" y="322807"/>
                  </a:lnTo>
                  <a:lnTo>
                    <a:pt x="158113" y="342559"/>
                  </a:lnTo>
                  <a:lnTo>
                    <a:pt x="182140" y="379140"/>
                  </a:lnTo>
                  <a:lnTo>
                    <a:pt x="199981" y="390401"/>
                  </a:lnTo>
                  <a:lnTo>
                    <a:pt x="219314" y="394482"/>
                  </a:lnTo>
                  <a:lnTo>
                    <a:pt x="237152" y="393214"/>
                  </a:lnTo>
                  <a:lnTo>
                    <a:pt x="251859" y="387102"/>
                  </a:lnTo>
                  <a:lnTo>
                    <a:pt x="271392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095090" y="4443440"/>
              <a:ext cx="168236" cy="512234"/>
            </a:xfrm>
            <a:custGeom>
              <a:avLst/>
              <a:gdLst/>
              <a:ahLst/>
              <a:cxnLst/>
              <a:rect l="0" t="0" r="0" b="0"/>
              <a:pathLst>
                <a:path w="168236" h="512234">
                  <a:moveTo>
                    <a:pt x="51740" y="0"/>
                  </a:moveTo>
                  <a:lnTo>
                    <a:pt x="29997" y="52903"/>
                  </a:lnTo>
                  <a:lnTo>
                    <a:pt x="18544" y="110405"/>
                  </a:lnTo>
                  <a:lnTo>
                    <a:pt x="11796" y="166348"/>
                  </a:lnTo>
                  <a:lnTo>
                    <a:pt x="3117" y="228348"/>
                  </a:lnTo>
                  <a:lnTo>
                    <a:pt x="2072" y="285286"/>
                  </a:lnTo>
                  <a:lnTo>
                    <a:pt x="4330" y="347487"/>
                  </a:lnTo>
                  <a:lnTo>
                    <a:pt x="13406" y="395728"/>
                  </a:lnTo>
                  <a:lnTo>
                    <a:pt x="25794" y="418865"/>
                  </a:lnTo>
                  <a:lnTo>
                    <a:pt x="31670" y="422550"/>
                  </a:lnTo>
                  <a:lnTo>
                    <a:pt x="45594" y="424180"/>
                  </a:lnTo>
                  <a:lnTo>
                    <a:pt x="58562" y="419356"/>
                  </a:lnTo>
                  <a:lnTo>
                    <a:pt x="70490" y="410124"/>
                  </a:lnTo>
                  <a:lnTo>
                    <a:pt x="86676" y="389332"/>
                  </a:lnTo>
                  <a:lnTo>
                    <a:pt x="94388" y="373666"/>
                  </a:lnTo>
                  <a:lnTo>
                    <a:pt x="94965" y="366530"/>
                  </a:lnTo>
                  <a:lnTo>
                    <a:pt x="90675" y="353670"/>
                  </a:lnTo>
                  <a:lnTo>
                    <a:pt x="80140" y="344256"/>
                  </a:lnTo>
                  <a:lnTo>
                    <a:pt x="73447" y="340451"/>
                  </a:lnTo>
                  <a:lnTo>
                    <a:pt x="65287" y="339764"/>
                  </a:lnTo>
                  <a:lnTo>
                    <a:pt x="46358" y="343931"/>
                  </a:lnTo>
                  <a:lnTo>
                    <a:pt x="19327" y="361090"/>
                  </a:lnTo>
                  <a:lnTo>
                    <a:pt x="7132" y="378373"/>
                  </a:lnTo>
                  <a:lnTo>
                    <a:pt x="2586" y="388159"/>
                  </a:lnTo>
                  <a:lnTo>
                    <a:pt x="0" y="408894"/>
                  </a:lnTo>
                  <a:lnTo>
                    <a:pt x="6208" y="443826"/>
                  </a:lnTo>
                  <a:lnTo>
                    <a:pt x="19758" y="476057"/>
                  </a:lnTo>
                  <a:lnTo>
                    <a:pt x="24871" y="483792"/>
                  </a:lnTo>
                  <a:lnTo>
                    <a:pt x="54155" y="503513"/>
                  </a:lnTo>
                  <a:lnTo>
                    <a:pt x="96526" y="512233"/>
                  </a:lnTo>
                  <a:lnTo>
                    <a:pt x="125578" y="506876"/>
                  </a:lnTo>
                  <a:lnTo>
                    <a:pt x="168235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96609" y="4534971"/>
              <a:ext cx="91533" cy="357807"/>
            </a:xfrm>
            <a:custGeom>
              <a:avLst/>
              <a:gdLst/>
              <a:ahLst/>
              <a:cxnLst/>
              <a:rect l="0" t="0" r="0" b="0"/>
              <a:pathLst>
                <a:path w="91533" h="357807">
                  <a:moveTo>
                    <a:pt x="91532" y="0"/>
                  </a:moveTo>
                  <a:lnTo>
                    <a:pt x="87114" y="56239"/>
                  </a:lnTo>
                  <a:lnTo>
                    <a:pt x="71972" y="116832"/>
                  </a:lnTo>
                  <a:lnTo>
                    <a:pt x="58229" y="176887"/>
                  </a:lnTo>
                  <a:lnTo>
                    <a:pt x="44377" y="237724"/>
                  </a:lnTo>
                  <a:lnTo>
                    <a:pt x="30819" y="280290"/>
                  </a:lnTo>
                  <a:lnTo>
                    <a:pt x="8835" y="340853"/>
                  </a:lnTo>
                  <a:lnTo>
                    <a:pt x="0" y="357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279967" y="4738580"/>
              <a:ext cx="174743" cy="37703"/>
            </a:xfrm>
            <a:custGeom>
              <a:avLst/>
              <a:gdLst/>
              <a:ahLst/>
              <a:cxnLst/>
              <a:rect l="0" t="0" r="0" b="0"/>
              <a:pathLst>
                <a:path w="174743" h="37703">
                  <a:moveTo>
                    <a:pt x="0" y="4418"/>
                  </a:moveTo>
                  <a:lnTo>
                    <a:pt x="13252" y="0"/>
                  </a:lnTo>
                  <a:lnTo>
                    <a:pt x="27155" y="2762"/>
                  </a:lnTo>
                  <a:lnTo>
                    <a:pt x="80144" y="18993"/>
                  </a:lnTo>
                  <a:lnTo>
                    <a:pt x="133627" y="33459"/>
                  </a:lnTo>
                  <a:lnTo>
                    <a:pt x="174742" y="377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86371" y="4763543"/>
              <a:ext cx="134908" cy="206637"/>
            </a:xfrm>
            <a:custGeom>
              <a:avLst/>
              <a:gdLst/>
              <a:ahLst/>
              <a:cxnLst/>
              <a:rect l="0" t="0" r="0" b="0"/>
              <a:pathLst>
                <a:path w="134908" h="206637">
                  <a:moveTo>
                    <a:pt x="134907" y="4418"/>
                  </a:moveTo>
                  <a:lnTo>
                    <a:pt x="121655" y="0"/>
                  </a:lnTo>
                  <a:lnTo>
                    <a:pt x="107752" y="297"/>
                  </a:lnTo>
                  <a:lnTo>
                    <a:pt x="100161" y="1670"/>
                  </a:lnTo>
                  <a:lnTo>
                    <a:pt x="94176" y="6284"/>
                  </a:lnTo>
                  <a:lnTo>
                    <a:pt x="85061" y="21273"/>
                  </a:lnTo>
                  <a:lnTo>
                    <a:pt x="82859" y="40262"/>
                  </a:lnTo>
                  <a:lnTo>
                    <a:pt x="88979" y="78169"/>
                  </a:lnTo>
                  <a:lnTo>
                    <a:pt x="108370" y="133934"/>
                  </a:lnTo>
                  <a:lnTo>
                    <a:pt x="120264" y="158980"/>
                  </a:lnTo>
                  <a:lnTo>
                    <a:pt x="125145" y="165706"/>
                  </a:lnTo>
                  <a:lnTo>
                    <a:pt x="128103" y="183043"/>
                  </a:lnTo>
                  <a:lnTo>
                    <a:pt x="127597" y="192843"/>
                  </a:lnTo>
                  <a:lnTo>
                    <a:pt x="123561" y="199377"/>
                  </a:lnTo>
                  <a:lnTo>
                    <a:pt x="117173" y="203732"/>
                  </a:lnTo>
                  <a:lnTo>
                    <a:pt x="109216" y="206636"/>
                  </a:lnTo>
                  <a:lnTo>
                    <a:pt x="75930" y="206306"/>
                  </a:lnTo>
                  <a:lnTo>
                    <a:pt x="18681" y="186307"/>
                  </a:lnTo>
                  <a:lnTo>
                    <a:pt x="7497" y="181151"/>
                  </a:lnTo>
                  <a:lnTo>
                    <a:pt x="1890" y="174015"/>
                  </a:lnTo>
                  <a:lnTo>
                    <a:pt x="0" y="165560"/>
                  </a:lnTo>
                  <a:lnTo>
                    <a:pt x="1770" y="1375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120298" y="4510008"/>
            <a:ext cx="2503604" cy="873711"/>
            <a:chOff x="3120298" y="4510008"/>
            <a:chExt cx="2503604" cy="873711"/>
          </a:xfrm>
        </p:grpSpPr>
        <p:sp>
          <p:nvSpPr>
            <p:cNvPr id="64" name="Freeform 63"/>
            <p:cNvSpPr/>
            <p:nvPr/>
          </p:nvSpPr>
          <p:spPr>
            <a:xfrm>
              <a:off x="3120298" y="4526650"/>
              <a:ext cx="199801" cy="603925"/>
            </a:xfrm>
            <a:custGeom>
              <a:avLst/>
              <a:gdLst/>
              <a:ahLst/>
              <a:cxnLst/>
              <a:rect l="0" t="0" r="0" b="0"/>
              <a:pathLst>
                <a:path w="199801" h="603925">
                  <a:moveTo>
                    <a:pt x="199800" y="0"/>
                  </a:moveTo>
                  <a:lnTo>
                    <a:pt x="176637" y="27581"/>
                  </a:lnTo>
                  <a:lnTo>
                    <a:pt x="155823" y="89448"/>
                  </a:lnTo>
                  <a:lnTo>
                    <a:pt x="131650" y="152857"/>
                  </a:lnTo>
                  <a:lnTo>
                    <a:pt x="119212" y="210532"/>
                  </a:lnTo>
                  <a:lnTo>
                    <a:pt x="112691" y="263995"/>
                  </a:lnTo>
                  <a:lnTo>
                    <a:pt x="102499" y="319072"/>
                  </a:lnTo>
                  <a:lnTo>
                    <a:pt x="91583" y="374466"/>
                  </a:lnTo>
                  <a:lnTo>
                    <a:pt x="84941" y="429925"/>
                  </a:lnTo>
                  <a:lnTo>
                    <a:pt x="67883" y="490212"/>
                  </a:lnTo>
                  <a:lnTo>
                    <a:pt x="50129" y="548395"/>
                  </a:lnTo>
                  <a:lnTo>
                    <a:pt x="43597" y="564554"/>
                  </a:lnTo>
                  <a:lnTo>
                    <a:pt x="19030" y="600226"/>
                  </a:lnTo>
                  <a:lnTo>
                    <a:pt x="13643" y="603554"/>
                  </a:lnTo>
                  <a:lnTo>
                    <a:pt x="8203" y="603924"/>
                  </a:lnTo>
                  <a:lnTo>
                    <a:pt x="2726" y="602321"/>
                  </a:lnTo>
                  <a:lnTo>
                    <a:pt x="0" y="596630"/>
                  </a:lnTo>
                  <a:lnTo>
                    <a:pt x="580" y="567458"/>
                  </a:lnTo>
                  <a:lnTo>
                    <a:pt x="7202" y="512980"/>
                  </a:lnTo>
                  <a:lnTo>
                    <a:pt x="19891" y="450967"/>
                  </a:lnTo>
                  <a:lnTo>
                    <a:pt x="31769" y="387972"/>
                  </a:lnTo>
                  <a:lnTo>
                    <a:pt x="33061" y="332432"/>
                  </a:lnTo>
                  <a:lnTo>
                    <a:pt x="37755" y="276915"/>
                  </a:lnTo>
                  <a:lnTo>
                    <a:pt x="42768" y="270594"/>
                  </a:lnTo>
                  <a:lnTo>
                    <a:pt x="58201" y="263572"/>
                  </a:lnTo>
                  <a:lnTo>
                    <a:pt x="119838" y="258446"/>
                  </a:lnTo>
                  <a:lnTo>
                    <a:pt x="176555" y="258018"/>
                  </a:lnTo>
                  <a:lnTo>
                    <a:pt x="19980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346995" y="4760975"/>
              <a:ext cx="322588" cy="192622"/>
            </a:xfrm>
            <a:custGeom>
              <a:avLst/>
              <a:gdLst/>
              <a:ahLst/>
              <a:cxnLst/>
              <a:rect l="0" t="0" r="0" b="0"/>
              <a:pathLst>
                <a:path w="322588" h="192622">
                  <a:moveTo>
                    <a:pt x="81277" y="15307"/>
                  </a:moveTo>
                  <a:lnTo>
                    <a:pt x="76860" y="2055"/>
                  </a:lnTo>
                  <a:lnTo>
                    <a:pt x="71860" y="0"/>
                  </a:lnTo>
                  <a:lnTo>
                    <a:pt x="56443" y="2648"/>
                  </a:lnTo>
                  <a:lnTo>
                    <a:pt x="31389" y="18952"/>
                  </a:lnTo>
                  <a:lnTo>
                    <a:pt x="19657" y="36035"/>
                  </a:lnTo>
                  <a:lnTo>
                    <a:pt x="2416" y="82242"/>
                  </a:lnTo>
                  <a:lnTo>
                    <a:pt x="0" y="102687"/>
                  </a:lnTo>
                  <a:lnTo>
                    <a:pt x="3053" y="109618"/>
                  </a:lnTo>
                  <a:lnTo>
                    <a:pt x="8787" y="114239"/>
                  </a:lnTo>
                  <a:lnTo>
                    <a:pt x="16309" y="117319"/>
                  </a:lnTo>
                  <a:lnTo>
                    <a:pt x="32062" y="118276"/>
                  </a:lnTo>
                  <a:lnTo>
                    <a:pt x="48309" y="114696"/>
                  </a:lnTo>
                  <a:lnTo>
                    <a:pt x="72125" y="102284"/>
                  </a:lnTo>
                  <a:lnTo>
                    <a:pt x="93153" y="87819"/>
                  </a:lnTo>
                  <a:lnTo>
                    <a:pt x="111826" y="80510"/>
                  </a:lnTo>
                  <a:lnTo>
                    <a:pt x="120134" y="80041"/>
                  </a:lnTo>
                  <a:lnTo>
                    <a:pt x="134297" y="84450"/>
                  </a:lnTo>
                  <a:lnTo>
                    <a:pt x="138813" y="90063"/>
                  </a:lnTo>
                  <a:lnTo>
                    <a:pt x="143831" y="106163"/>
                  </a:lnTo>
                  <a:lnTo>
                    <a:pt x="142239" y="131601"/>
                  </a:lnTo>
                  <a:lnTo>
                    <a:pt x="135266" y="165971"/>
                  </a:lnTo>
                  <a:lnTo>
                    <a:pt x="137016" y="186127"/>
                  </a:lnTo>
                  <a:lnTo>
                    <a:pt x="136003" y="191133"/>
                  </a:lnTo>
                  <a:lnTo>
                    <a:pt x="133478" y="192621"/>
                  </a:lnTo>
                  <a:lnTo>
                    <a:pt x="129946" y="191763"/>
                  </a:lnTo>
                  <a:lnTo>
                    <a:pt x="123556" y="183414"/>
                  </a:lnTo>
                  <a:lnTo>
                    <a:pt x="120558" y="177305"/>
                  </a:lnTo>
                  <a:lnTo>
                    <a:pt x="120408" y="170458"/>
                  </a:lnTo>
                  <a:lnTo>
                    <a:pt x="125173" y="155454"/>
                  </a:lnTo>
                  <a:lnTo>
                    <a:pt x="166786" y="105083"/>
                  </a:lnTo>
                  <a:lnTo>
                    <a:pt x="186536" y="87724"/>
                  </a:lnTo>
                  <a:lnTo>
                    <a:pt x="237532" y="64142"/>
                  </a:lnTo>
                  <a:lnTo>
                    <a:pt x="257664" y="62591"/>
                  </a:lnTo>
                  <a:lnTo>
                    <a:pt x="312870" y="71587"/>
                  </a:lnTo>
                  <a:lnTo>
                    <a:pt x="322587" y="735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19790" y="4742998"/>
              <a:ext cx="473725" cy="375867"/>
            </a:xfrm>
            <a:custGeom>
              <a:avLst/>
              <a:gdLst/>
              <a:ahLst/>
              <a:cxnLst/>
              <a:rect l="0" t="0" r="0" b="0"/>
              <a:pathLst>
                <a:path w="473725" h="375867">
                  <a:moveTo>
                    <a:pt x="32708" y="0"/>
                  </a:moveTo>
                  <a:lnTo>
                    <a:pt x="18515" y="58621"/>
                  </a:lnTo>
                  <a:lnTo>
                    <a:pt x="10146" y="118211"/>
                  </a:lnTo>
                  <a:lnTo>
                    <a:pt x="3802" y="170150"/>
                  </a:lnTo>
                  <a:lnTo>
                    <a:pt x="0" y="231380"/>
                  </a:lnTo>
                  <a:lnTo>
                    <a:pt x="605" y="247067"/>
                  </a:lnTo>
                  <a:lnTo>
                    <a:pt x="2060" y="246072"/>
                  </a:lnTo>
                  <a:lnTo>
                    <a:pt x="26158" y="184681"/>
                  </a:lnTo>
                  <a:lnTo>
                    <a:pt x="47442" y="124910"/>
                  </a:lnTo>
                  <a:lnTo>
                    <a:pt x="73796" y="66574"/>
                  </a:lnTo>
                  <a:lnTo>
                    <a:pt x="89723" y="33285"/>
                  </a:lnTo>
                  <a:lnTo>
                    <a:pt x="102427" y="21573"/>
                  </a:lnTo>
                  <a:lnTo>
                    <a:pt x="109698" y="17156"/>
                  </a:lnTo>
                  <a:lnTo>
                    <a:pt x="116394" y="16984"/>
                  </a:lnTo>
                  <a:lnTo>
                    <a:pt x="122707" y="19644"/>
                  </a:lnTo>
                  <a:lnTo>
                    <a:pt x="167399" y="51231"/>
                  </a:lnTo>
                  <a:lnTo>
                    <a:pt x="195686" y="56168"/>
                  </a:lnTo>
                  <a:lnTo>
                    <a:pt x="211775" y="52392"/>
                  </a:lnTo>
                  <a:lnTo>
                    <a:pt x="218655" y="48797"/>
                  </a:lnTo>
                  <a:lnTo>
                    <a:pt x="222316" y="42701"/>
                  </a:lnTo>
                  <a:lnTo>
                    <a:pt x="223919" y="26066"/>
                  </a:lnTo>
                  <a:lnTo>
                    <a:pt x="220279" y="21076"/>
                  </a:lnTo>
                  <a:lnTo>
                    <a:pt x="214153" y="18673"/>
                  </a:lnTo>
                  <a:lnTo>
                    <a:pt x="206372" y="17996"/>
                  </a:lnTo>
                  <a:lnTo>
                    <a:pt x="192794" y="22175"/>
                  </a:lnTo>
                  <a:lnTo>
                    <a:pt x="186585" y="25878"/>
                  </a:lnTo>
                  <a:lnTo>
                    <a:pt x="177220" y="37389"/>
                  </a:lnTo>
                  <a:lnTo>
                    <a:pt x="173428" y="44341"/>
                  </a:lnTo>
                  <a:lnTo>
                    <a:pt x="168092" y="76213"/>
                  </a:lnTo>
                  <a:lnTo>
                    <a:pt x="175345" y="110517"/>
                  </a:lnTo>
                  <a:lnTo>
                    <a:pt x="189205" y="139686"/>
                  </a:lnTo>
                  <a:lnTo>
                    <a:pt x="204580" y="154847"/>
                  </a:lnTo>
                  <a:lnTo>
                    <a:pt x="213858" y="161478"/>
                  </a:lnTo>
                  <a:lnTo>
                    <a:pt x="236494" y="166381"/>
                  </a:lnTo>
                  <a:lnTo>
                    <a:pt x="260115" y="164554"/>
                  </a:lnTo>
                  <a:lnTo>
                    <a:pt x="297879" y="148314"/>
                  </a:lnTo>
                  <a:lnTo>
                    <a:pt x="327631" y="127300"/>
                  </a:lnTo>
                  <a:lnTo>
                    <a:pt x="329175" y="124622"/>
                  </a:lnTo>
                  <a:lnTo>
                    <a:pt x="327432" y="123762"/>
                  </a:lnTo>
                  <a:lnTo>
                    <a:pt x="323496" y="124113"/>
                  </a:lnTo>
                  <a:lnTo>
                    <a:pt x="314191" y="129434"/>
                  </a:lnTo>
                  <a:lnTo>
                    <a:pt x="303893" y="139812"/>
                  </a:lnTo>
                  <a:lnTo>
                    <a:pt x="288623" y="167371"/>
                  </a:lnTo>
                  <a:lnTo>
                    <a:pt x="271707" y="222236"/>
                  </a:lnTo>
                  <a:lnTo>
                    <a:pt x="259903" y="275004"/>
                  </a:lnTo>
                  <a:lnTo>
                    <a:pt x="253458" y="327889"/>
                  </a:lnTo>
                  <a:lnTo>
                    <a:pt x="250360" y="371027"/>
                  </a:lnTo>
                  <a:lnTo>
                    <a:pt x="251774" y="375866"/>
                  </a:lnTo>
                  <a:lnTo>
                    <a:pt x="254566" y="374468"/>
                  </a:lnTo>
                  <a:lnTo>
                    <a:pt x="261675" y="361512"/>
                  </a:lnTo>
                  <a:lnTo>
                    <a:pt x="279456" y="301682"/>
                  </a:lnTo>
                  <a:lnTo>
                    <a:pt x="297837" y="242355"/>
                  </a:lnTo>
                  <a:lnTo>
                    <a:pt x="317573" y="186031"/>
                  </a:lnTo>
                  <a:lnTo>
                    <a:pt x="342493" y="126811"/>
                  </a:lnTo>
                  <a:lnTo>
                    <a:pt x="367570" y="87508"/>
                  </a:lnTo>
                  <a:lnTo>
                    <a:pt x="385555" y="73409"/>
                  </a:lnTo>
                  <a:lnTo>
                    <a:pt x="395529" y="68355"/>
                  </a:lnTo>
                  <a:lnTo>
                    <a:pt x="404952" y="66835"/>
                  </a:lnTo>
                  <a:lnTo>
                    <a:pt x="422818" y="70076"/>
                  </a:lnTo>
                  <a:lnTo>
                    <a:pt x="429616" y="76304"/>
                  </a:lnTo>
                  <a:lnTo>
                    <a:pt x="450474" y="123541"/>
                  </a:lnTo>
                  <a:lnTo>
                    <a:pt x="455124" y="158235"/>
                  </a:lnTo>
                  <a:lnTo>
                    <a:pt x="452084" y="188959"/>
                  </a:lnTo>
                  <a:lnTo>
                    <a:pt x="440910" y="215628"/>
                  </a:lnTo>
                  <a:lnTo>
                    <a:pt x="436131" y="219566"/>
                  </a:lnTo>
                  <a:lnTo>
                    <a:pt x="431095" y="220342"/>
                  </a:lnTo>
                  <a:lnTo>
                    <a:pt x="425889" y="219010"/>
                  </a:lnTo>
                  <a:lnTo>
                    <a:pt x="423342" y="215349"/>
                  </a:lnTo>
                  <a:lnTo>
                    <a:pt x="422979" y="203884"/>
                  </a:lnTo>
                  <a:lnTo>
                    <a:pt x="432389" y="181836"/>
                  </a:lnTo>
                  <a:lnTo>
                    <a:pt x="473724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458096" y="4751319"/>
              <a:ext cx="326508" cy="217097"/>
            </a:xfrm>
            <a:custGeom>
              <a:avLst/>
              <a:gdLst/>
              <a:ahLst/>
              <a:cxnLst/>
              <a:rect l="0" t="0" r="0" b="0"/>
              <a:pathLst>
                <a:path w="326508" h="217097">
                  <a:moveTo>
                    <a:pt x="76875" y="133136"/>
                  </a:moveTo>
                  <a:lnTo>
                    <a:pt x="63623" y="128719"/>
                  </a:lnTo>
                  <a:lnTo>
                    <a:pt x="49720" y="129016"/>
                  </a:lnTo>
                  <a:lnTo>
                    <a:pt x="18195" y="136740"/>
                  </a:lnTo>
                  <a:lnTo>
                    <a:pt x="11868" y="141086"/>
                  </a:lnTo>
                  <a:lnTo>
                    <a:pt x="2371" y="153311"/>
                  </a:lnTo>
                  <a:lnTo>
                    <a:pt x="0" y="167991"/>
                  </a:lnTo>
                  <a:lnTo>
                    <a:pt x="662" y="175788"/>
                  </a:lnTo>
                  <a:lnTo>
                    <a:pt x="8794" y="189383"/>
                  </a:lnTo>
                  <a:lnTo>
                    <a:pt x="36615" y="213178"/>
                  </a:lnTo>
                  <a:lnTo>
                    <a:pt x="54975" y="217096"/>
                  </a:lnTo>
                  <a:lnTo>
                    <a:pt x="73614" y="214831"/>
                  </a:lnTo>
                  <a:lnTo>
                    <a:pt x="88061" y="207660"/>
                  </a:lnTo>
                  <a:lnTo>
                    <a:pt x="98181" y="195844"/>
                  </a:lnTo>
                  <a:lnTo>
                    <a:pt x="112211" y="165658"/>
                  </a:lnTo>
                  <a:lnTo>
                    <a:pt x="116623" y="132396"/>
                  </a:lnTo>
                  <a:lnTo>
                    <a:pt x="109184" y="75157"/>
                  </a:lnTo>
                  <a:lnTo>
                    <a:pt x="98872" y="34980"/>
                  </a:lnTo>
                  <a:lnTo>
                    <a:pt x="100785" y="29792"/>
                  </a:lnTo>
                  <a:lnTo>
                    <a:pt x="105760" y="27258"/>
                  </a:lnTo>
                  <a:lnTo>
                    <a:pt x="112773" y="26492"/>
                  </a:lnTo>
                  <a:lnTo>
                    <a:pt x="127964" y="33039"/>
                  </a:lnTo>
                  <a:lnTo>
                    <a:pt x="166711" y="61913"/>
                  </a:lnTo>
                  <a:lnTo>
                    <a:pt x="183618" y="92255"/>
                  </a:lnTo>
                  <a:lnTo>
                    <a:pt x="204448" y="145593"/>
                  </a:lnTo>
                  <a:lnTo>
                    <a:pt x="212883" y="178946"/>
                  </a:lnTo>
                  <a:lnTo>
                    <a:pt x="212198" y="200334"/>
                  </a:lnTo>
                  <a:lnTo>
                    <a:pt x="236786" y="142043"/>
                  </a:lnTo>
                  <a:lnTo>
                    <a:pt x="255297" y="114932"/>
                  </a:lnTo>
                  <a:lnTo>
                    <a:pt x="286830" y="73899"/>
                  </a:lnTo>
                  <a:lnTo>
                    <a:pt x="319662" y="15447"/>
                  </a:lnTo>
                  <a:lnTo>
                    <a:pt x="32650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761626" y="4534971"/>
              <a:ext cx="239325" cy="312483"/>
            </a:xfrm>
            <a:custGeom>
              <a:avLst/>
              <a:gdLst/>
              <a:ahLst/>
              <a:cxnLst/>
              <a:rect l="0" t="0" r="0" b="0"/>
              <a:pathLst>
                <a:path w="239325" h="312483">
                  <a:moveTo>
                    <a:pt x="131151" y="0"/>
                  </a:moveTo>
                  <a:lnTo>
                    <a:pt x="103689" y="44429"/>
                  </a:lnTo>
                  <a:lnTo>
                    <a:pt x="84265" y="106717"/>
                  </a:lnTo>
                  <a:lnTo>
                    <a:pt x="67379" y="163691"/>
                  </a:lnTo>
                  <a:lnTo>
                    <a:pt x="47941" y="224509"/>
                  </a:lnTo>
                  <a:lnTo>
                    <a:pt x="28524" y="287324"/>
                  </a:lnTo>
                  <a:lnTo>
                    <a:pt x="15786" y="310624"/>
                  </a:lnTo>
                  <a:lnTo>
                    <a:pt x="11711" y="312482"/>
                  </a:lnTo>
                  <a:lnTo>
                    <a:pt x="8070" y="310948"/>
                  </a:lnTo>
                  <a:lnTo>
                    <a:pt x="4718" y="307151"/>
                  </a:lnTo>
                  <a:lnTo>
                    <a:pt x="993" y="293071"/>
                  </a:lnTo>
                  <a:lnTo>
                    <a:pt x="0" y="284139"/>
                  </a:lnTo>
                  <a:lnTo>
                    <a:pt x="3828" y="266817"/>
                  </a:lnTo>
                  <a:lnTo>
                    <a:pt x="7437" y="258315"/>
                  </a:lnTo>
                  <a:lnTo>
                    <a:pt x="21309" y="246403"/>
                  </a:lnTo>
                  <a:lnTo>
                    <a:pt x="30186" y="241932"/>
                  </a:lnTo>
                  <a:lnTo>
                    <a:pt x="49911" y="239429"/>
                  </a:lnTo>
                  <a:lnTo>
                    <a:pt x="70081" y="242324"/>
                  </a:lnTo>
                  <a:lnTo>
                    <a:pt x="96105" y="254349"/>
                  </a:lnTo>
                  <a:lnTo>
                    <a:pt x="109719" y="264364"/>
                  </a:lnTo>
                  <a:lnTo>
                    <a:pt x="123362" y="284815"/>
                  </a:lnTo>
                  <a:lnTo>
                    <a:pt x="127808" y="287881"/>
                  </a:lnTo>
                  <a:lnTo>
                    <a:pt x="132620" y="288075"/>
                  </a:lnTo>
                  <a:lnTo>
                    <a:pt x="137678" y="286355"/>
                  </a:lnTo>
                  <a:lnTo>
                    <a:pt x="145762" y="277048"/>
                  </a:lnTo>
                  <a:lnTo>
                    <a:pt x="182975" y="218146"/>
                  </a:lnTo>
                  <a:lnTo>
                    <a:pt x="203641" y="190096"/>
                  </a:lnTo>
                  <a:lnTo>
                    <a:pt x="207215" y="188676"/>
                  </a:lnTo>
                  <a:lnTo>
                    <a:pt x="209597" y="191428"/>
                  </a:lnTo>
                  <a:lnTo>
                    <a:pt x="212949" y="212971"/>
                  </a:lnTo>
                  <a:lnTo>
                    <a:pt x="215583" y="230564"/>
                  </a:lnTo>
                  <a:lnTo>
                    <a:pt x="222917" y="244547"/>
                  </a:lnTo>
                  <a:lnTo>
                    <a:pt x="229875" y="251995"/>
                  </a:lnTo>
                  <a:lnTo>
                    <a:pt x="239324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94230" y="4810047"/>
              <a:ext cx="316107" cy="340457"/>
            </a:xfrm>
            <a:custGeom>
              <a:avLst/>
              <a:gdLst/>
              <a:ahLst/>
              <a:cxnLst/>
              <a:rect l="0" t="0" r="0" b="0"/>
              <a:pathLst>
                <a:path w="316107" h="340457">
                  <a:moveTo>
                    <a:pt x="23362" y="16161"/>
                  </a:moveTo>
                  <a:lnTo>
                    <a:pt x="6504" y="77009"/>
                  </a:lnTo>
                  <a:lnTo>
                    <a:pt x="0" y="119301"/>
                  </a:lnTo>
                  <a:lnTo>
                    <a:pt x="2240" y="125602"/>
                  </a:lnTo>
                  <a:lnTo>
                    <a:pt x="6507" y="128878"/>
                  </a:lnTo>
                  <a:lnTo>
                    <a:pt x="12125" y="130137"/>
                  </a:lnTo>
                  <a:lnTo>
                    <a:pt x="17720" y="128203"/>
                  </a:lnTo>
                  <a:lnTo>
                    <a:pt x="76519" y="78327"/>
                  </a:lnTo>
                  <a:lnTo>
                    <a:pt x="115319" y="52061"/>
                  </a:lnTo>
                  <a:lnTo>
                    <a:pt x="123498" y="48416"/>
                  </a:lnTo>
                  <a:lnTo>
                    <a:pt x="130800" y="47834"/>
                  </a:lnTo>
                  <a:lnTo>
                    <a:pt x="170419" y="56093"/>
                  </a:lnTo>
                  <a:lnTo>
                    <a:pt x="197297" y="52853"/>
                  </a:lnTo>
                  <a:lnTo>
                    <a:pt x="222828" y="41620"/>
                  </a:lnTo>
                  <a:lnTo>
                    <a:pt x="243542" y="26581"/>
                  </a:lnTo>
                  <a:lnTo>
                    <a:pt x="246887" y="20334"/>
                  </a:lnTo>
                  <a:lnTo>
                    <a:pt x="248139" y="5997"/>
                  </a:lnTo>
                  <a:lnTo>
                    <a:pt x="244404" y="1988"/>
                  </a:lnTo>
                  <a:lnTo>
                    <a:pt x="238217" y="241"/>
                  </a:lnTo>
                  <a:lnTo>
                    <a:pt x="230393" y="0"/>
                  </a:lnTo>
                  <a:lnTo>
                    <a:pt x="223328" y="2614"/>
                  </a:lnTo>
                  <a:lnTo>
                    <a:pt x="210548" y="12913"/>
                  </a:lnTo>
                  <a:lnTo>
                    <a:pt x="197374" y="34306"/>
                  </a:lnTo>
                  <a:lnTo>
                    <a:pt x="195622" y="52579"/>
                  </a:lnTo>
                  <a:lnTo>
                    <a:pt x="198850" y="72103"/>
                  </a:lnTo>
                  <a:lnTo>
                    <a:pt x="206448" y="90026"/>
                  </a:lnTo>
                  <a:lnTo>
                    <a:pt x="212913" y="95915"/>
                  </a:lnTo>
                  <a:lnTo>
                    <a:pt x="229957" y="102458"/>
                  </a:lnTo>
                  <a:lnTo>
                    <a:pt x="249860" y="100435"/>
                  </a:lnTo>
                  <a:lnTo>
                    <a:pt x="269184" y="92448"/>
                  </a:lnTo>
                  <a:lnTo>
                    <a:pt x="283936" y="79652"/>
                  </a:lnTo>
                  <a:lnTo>
                    <a:pt x="307549" y="43119"/>
                  </a:lnTo>
                  <a:lnTo>
                    <a:pt x="315472" y="25368"/>
                  </a:lnTo>
                  <a:lnTo>
                    <a:pt x="316106" y="21375"/>
                  </a:lnTo>
                  <a:lnTo>
                    <a:pt x="314679" y="20562"/>
                  </a:lnTo>
                  <a:lnTo>
                    <a:pt x="311878" y="21869"/>
                  </a:lnTo>
                  <a:lnTo>
                    <a:pt x="306301" y="30717"/>
                  </a:lnTo>
                  <a:lnTo>
                    <a:pt x="289638" y="84007"/>
                  </a:lnTo>
                  <a:lnTo>
                    <a:pt x="281486" y="138371"/>
                  </a:lnTo>
                  <a:lnTo>
                    <a:pt x="269877" y="193699"/>
                  </a:lnTo>
                  <a:lnTo>
                    <a:pt x="253841" y="246688"/>
                  </a:lnTo>
                  <a:lnTo>
                    <a:pt x="229433" y="301326"/>
                  </a:lnTo>
                  <a:lnTo>
                    <a:pt x="208813" y="335065"/>
                  </a:lnTo>
                  <a:lnTo>
                    <a:pt x="202469" y="338786"/>
                  </a:lnTo>
                  <a:lnTo>
                    <a:pt x="188025" y="340456"/>
                  </a:lnTo>
                  <a:lnTo>
                    <a:pt x="181215" y="336833"/>
                  </a:lnTo>
                  <a:lnTo>
                    <a:pt x="168716" y="322946"/>
                  </a:lnTo>
                  <a:lnTo>
                    <a:pt x="161929" y="304446"/>
                  </a:lnTo>
                  <a:lnTo>
                    <a:pt x="159837" y="283896"/>
                  </a:lnTo>
                  <a:lnTo>
                    <a:pt x="164782" y="252460"/>
                  </a:lnTo>
                  <a:lnTo>
                    <a:pt x="172816" y="233979"/>
                  </a:lnTo>
                  <a:lnTo>
                    <a:pt x="187481" y="221451"/>
                  </a:lnTo>
                  <a:lnTo>
                    <a:pt x="246093" y="199714"/>
                  </a:lnTo>
                  <a:lnTo>
                    <a:pt x="303562" y="185090"/>
                  </a:lnTo>
                  <a:lnTo>
                    <a:pt x="314599" y="1825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200655" y="4510008"/>
              <a:ext cx="423247" cy="873711"/>
            </a:xfrm>
            <a:custGeom>
              <a:avLst/>
              <a:gdLst/>
              <a:ahLst/>
              <a:cxnLst/>
              <a:rect l="0" t="0" r="0" b="0"/>
              <a:pathLst>
                <a:path w="423247" h="873711">
                  <a:moveTo>
                    <a:pt x="374447" y="0"/>
                  </a:moveTo>
                  <a:lnTo>
                    <a:pt x="387699" y="8835"/>
                  </a:lnTo>
                  <a:lnTo>
                    <a:pt x="396671" y="20569"/>
                  </a:lnTo>
                  <a:lnTo>
                    <a:pt x="409964" y="55120"/>
                  </a:lnTo>
                  <a:lnTo>
                    <a:pt x="420569" y="105125"/>
                  </a:lnTo>
                  <a:lnTo>
                    <a:pt x="423246" y="152266"/>
                  </a:lnTo>
                  <a:lnTo>
                    <a:pt x="423115" y="206811"/>
                  </a:lnTo>
                  <a:lnTo>
                    <a:pt x="417632" y="264886"/>
                  </a:lnTo>
                  <a:lnTo>
                    <a:pt x="410151" y="327603"/>
                  </a:lnTo>
                  <a:lnTo>
                    <a:pt x="401155" y="388510"/>
                  </a:lnTo>
                  <a:lnTo>
                    <a:pt x="386264" y="451140"/>
                  </a:lnTo>
                  <a:lnTo>
                    <a:pt x="364697" y="505653"/>
                  </a:lnTo>
                  <a:lnTo>
                    <a:pt x="339815" y="557863"/>
                  </a:lnTo>
                  <a:lnTo>
                    <a:pt x="309432" y="612061"/>
                  </a:lnTo>
                  <a:lnTo>
                    <a:pt x="263567" y="672727"/>
                  </a:lnTo>
                  <a:lnTo>
                    <a:pt x="210265" y="729226"/>
                  </a:lnTo>
                  <a:lnTo>
                    <a:pt x="154296" y="778260"/>
                  </a:lnTo>
                  <a:lnTo>
                    <a:pt x="107047" y="811425"/>
                  </a:lnTo>
                  <a:lnTo>
                    <a:pt x="43848" y="847949"/>
                  </a:lnTo>
                  <a:lnTo>
                    <a:pt x="0" y="8737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2" name="Freeform 71"/>
          <p:cNvSpPr/>
          <p:nvPr/>
        </p:nvSpPr>
        <p:spPr>
          <a:xfrm>
            <a:off x="384497" y="3869287"/>
            <a:ext cx="414325" cy="1497790"/>
          </a:xfrm>
          <a:custGeom>
            <a:avLst/>
            <a:gdLst/>
            <a:ahLst/>
            <a:cxnLst/>
            <a:rect l="0" t="0" r="0" b="0"/>
            <a:pathLst>
              <a:path w="414325" h="1497790">
                <a:moveTo>
                  <a:pt x="414324" y="0"/>
                </a:moveTo>
                <a:lnTo>
                  <a:pt x="358458" y="16043"/>
                </a:lnTo>
                <a:lnTo>
                  <a:pt x="300699" y="46526"/>
                </a:lnTo>
                <a:lnTo>
                  <a:pt x="239750" y="101066"/>
                </a:lnTo>
                <a:lnTo>
                  <a:pt x="197999" y="157496"/>
                </a:lnTo>
                <a:lnTo>
                  <a:pt x="158978" y="212153"/>
                </a:lnTo>
                <a:lnTo>
                  <a:pt x="123602" y="275410"/>
                </a:lnTo>
                <a:lnTo>
                  <a:pt x="98276" y="327228"/>
                </a:lnTo>
                <a:lnTo>
                  <a:pt x="73206" y="386036"/>
                </a:lnTo>
                <a:lnTo>
                  <a:pt x="56539" y="429524"/>
                </a:lnTo>
                <a:lnTo>
                  <a:pt x="39885" y="476589"/>
                </a:lnTo>
                <a:lnTo>
                  <a:pt x="28169" y="522778"/>
                </a:lnTo>
                <a:lnTo>
                  <a:pt x="19880" y="568886"/>
                </a:lnTo>
                <a:lnTo>
                  <a:pt x="13114" y="617116"/>
                </a:lnTo>
                <a:lnTo>
                  <a:pt x="7026" y="668753"/>
                </a:lnTo>
                <a:lnTo>
                  <a:pt x="2162" y="721597"/>
                </a:lnTo>
                <a:lnTo>
                  <a:pt x="0" y="772821"/>
                </a:lnTo>
                <a:lnTo>
                  <a:pt x="1505" y="828254"/>
                </a:lnTo>
                <a:lnTo>
                  <a:pt x="6181" y="886792"/>
                </a:lnTo>
                <a:lnTo>
                  <a:pt x="14422" y="946709"/>
                </a:lnTo>
                <a:lnTo>
                  <a:pt x="24249" y="1007240"/>
                </a:lnTo>
                <a:lnTo>
                  <a:pt x="35705" y="1067118"/>
                </a:lnTo>
                <a:lnTo>
                  <a:pt x="50042" y="1124549"/>
                </a:lnTo>
                <a:lnTo>
                  <a:pt x="68125" y="1183358"/>
                </a:lnTo>
                <a:lnTo>
                  <a:pt x="88489" y="1241548"/>
                </a:lnTo>
                <a:lnTo>
                  <a:pt x="109867" y="1295146"/>
                </a:lnTo>
                <a:lnTo>
                  <a:pt x="134162" y="1349170"/>
                </a:lnTo>
                <a:lnTo>
                  <a:pt x="159444" y="1402151"/>
                </a:lnTo>
                <a:lnTo>
                  <a:pt x="183008" y="1450352"/>
                </a:lnTo>
                <a:lnTo>
                  <a:pt x="206297" y="149778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1" name="Group 80"/>
          <p:cNvGrpSpPr/>
          <p:nvPr/>
        </p:nvGrpSpPr>
        <p:grpSpPr>
          <a:xfrm>
            <a:off x="5783128" y="4351604"/>
            <a:ext cx="1880559" cy="972695"/>
            <a:chOff x="5783128" y="4351604"/>
            <a:chExt cx="1880559" cy="972695"/>
          </a:xfrm>
        </p:grpSpPr>
        <p:sp>
          <p:nvSpPr>
            <p:cNvPr id="73" name="Freeform 72"/>
            <p:cNvSpPr/>
            <p:nvPr/>
          </p:nvSpPr>
          <p:spPr>
            <a:xfrm>
              <a:off x="5783128" y="4892777"/>
              <a:ext cx="499264" cy="56604"/>
            </a:xfrm>
            <a:custGeom>
              <a:avLst/>
              <a:gdLst/>
              <a:ahLst/>
              <a:cxnLst/>
              <a:rect l="0" t="0" r="0" b="0"/>
              <a:pathLst>
                <a:path w="499264" h="56604">
                  <a:moveTo>
                    <a:pt x="0" y="16642"/>
                  </a:moveTo>
                  <a:lnTo>
                    <a:pt x="51996" y="3373"/>
                  </a:lnTo>
                  <a:lnTo>
                    <a:pt x="100980" y="999"/>
                  </a:lnTo>
                  <a:lnTo>
                    <a:pt x="157407" y="1220"/>
                  </a:lnTo>
                  <a:lnTo>
                    <a:pt x="216862" y="6730"/>
                  </a:lnTo>
                  <a:lnTo>
                    <a:pt x="271957" y="16875"/>
                  </a:lnTo>
                  <a:lnTo>
                    <a:pt x="329722" y="30541"/>
                  </a:lnTo>
                  <a:lnTo>
                    <a:pt x="385497" y="44382"/>
                  </a:lnTo>
                  <a:lnTo>
                    <a:pt x="444943" y="56603"/>
                  </a:lnTo>
                  <a:lnTo>
                    <a:pt x="464026" y="52585"/>
                  </a:lnTo>
                  <a:lnTo>
                    <a:pt x="472998" y="48925"/>
                  </a:lnTo>
                  <a:lnTo>
                    <a:pt x="479904" y="42787"/>
                  </a:lnTo>
                  <a:lnTo>
                    <a:pt x="493116" y="19252"/>
                  </a:lnTo>
                  <a:lnTo>
                    <a:pt x="4992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65897" y="4717384"/>
              <a:ext cx="189244" cy="308530"/>
            </a:xfrm>
            <a:custGeom>
              <a:avLst/>
              <a:gdLst/>
              <a:ahLst/>
              <a:cxnLst/>
              <a:rect l="0" t="0" r="0" b="0"/>
              <a:pathLst>
                <a:path w="189244" h="308530">
                  <a:moveTo>
                    <a:pt x="41605" y="17293"/>
                  </a:moveTo>
                  <a:lnTo>
                    <a:pt x="37188" y="4040"/>
                  </a:lnTo>
                  <a:lnTo>
                    <a:pt x="38660" y="1061"/>
                  </a:lnTo>
                  <a:lnTo>
                    <a:pt x="42415" y="0"/>
                  </a:lnTo>
                  <a:lnTo>
                    <a:pt x="47692" y="217"/>
                  </a:lnTo>
                  <a:lnTo>
                    <a:pt x="72789" y="13774"/>
                  </a:lnTo>
                  <a:lnTo>
                    <a:pt x="124539" y="59950"/>
                  </a:lnTo>
                  <a:lnTo>
                    <a:pt x="171849" y="121090"/>
                  </a:lnTo>
                  <a:lnTo>
                    <a:pt x="184157" y="143277"/>
                  </a:lnTo>
                  <a:lnTo>
                    <a:pt x="189243" y="171835"/>
                  </a:lnTo>
                  <a:lnTo>
                    <a:pt x="186258" y="180417"/>
                  </a:lnTo>
                  <a:lnTo>
                    <a:pt x="173080" y="194884"/>
                  </a:lnTo>
                  <a:lnTo>
                    <a:pt x="134486" y="218314"/>
                  </a:lnTo>
                  <a:lnTo>
                    <a:pt x="74935" y="240665"/>
                  </a:lnTo>
                  <a:lnTo>
                    <a:pt x="45420" y="260684"/>
                  </a:lnTo>
                  <a:lnTo>
                    <a:pt x="0" y="3085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749087" y="4351604"/>
              <a:ext cx="352370" cy="633727"/>
            </a:xfrm>
            <a:custGeom>
              <a:avLst/>
              <a:gdLst/>
              <a:ahLst/>
              <a:cxnLst/>
              <a:rect l="0" t="0" r="0" b="0"/>
              <a:pathLst>
                <a:path w="352370" h="633727">
                  <a:moveTo>
                    <a:pt x="57531" y="41910"/>
                  </a:moveTo>
                  <a:lnTo>
                    <a:pt x="69112" y="0"/>
                  </a:lnTo>
                  <a:lnTo>
                    <a:pt x="69874" y="101"/>
                  </a:lnTo>
                  <a:lnTo>
                    <a:pt x="57729" y="54587"/>
                  </a:lnTo>
                  <a:lnTo>
                    <a:pt x="44249" y="105298"/>
                  </a:lnTo>
                  <a:lnTo>
                    <a:pt x="29871" y="168167"/>
                  </a:lnTo>
                  <a:lnTo>
                    <a:pt x="24433" y="225976"/>
                  </a:lnTo>
                  <a:lnTo>
                    <a:pt x="15415" y="282870"/>
                  </a:lnTo>
                  <a:lnTo>
                    <a:pt x="4729" y="338625"/>
                  </a:lnTo>
                  <a:lnTo>
                    <a:pt x="0" y="398975"/>
                  </a:lnTo>
                  <a:lnTo>
                    <a:pt x="302" y="456015"/>
                  </a:lnTo>
                  <a:lnTo>
                    <a:pt x="6879" y="493237"/>
                  </a:lnTo>
                  <a:lnTo>
                    <a:pt x="15295" y="513396"/>
                  </a:lnTo>
                  <a:lnTo>
                    <a:pt x="21976" y="519881"/>
                  </a:lnTo>
                  <a:lnTo>
                    <a:pt x="39264" y="527087"/>
                  </a:lnTo>
                  <a:lnTo>
                    <a:pt x="47202" y="527159"/>
                  </a:lnTo>
                  <a:lnTo>
                    <a:pt x="60952" y="522309"/>
                  </a:lnTo>
                  <a:lnTo>
                    <a:pt x="96175" y="486417"/>
                  </a:lnTo>
                  <a:lnTo>
                    <a:pt x="99011" y="487102"/>
                  </a:lnTo>
                  <a:lnTo>
                    <a:pt x="100171" y="546261"/>
                  </a:lnTo>
                  <a:lnTo>
                    <a:pt x="110675" y="597411"/>
                  </a:lnTo>
                  <a:lnTo>
                    <a:pt x="120906" y="617943"/>
                  </a:lnTo>
                  <a:lnTo>
                    <a:pt x="134699" y="630150"/>
                  </a:lnTo>
                  <a:lnTo>
                    <a:pt x="152541" y="633726"/>
                  </a:lnTo>
                  <a:lnTo>
                    <a:pt x="170949" y="631309"/>
                  </a:lnTo>
                  <a:lnTo>
                    <a:pt x="185294" y="624071"/>
                  </a:lnTo>
                  <a:lnTo>
                    <a:pt x="225366" y="577602"/>
                  </a:lnTo>
                  <a:lnTo>
                    <a:pt x="263277" y="515163"/>
                  </a:lnTo>
                  <a:lnTo>
                    <a:pt x="287296" y="460529"/>
                  </a:lnTo>
                  <a:lnTo>
                    <a:pt x="309847" y="398578"/>
                  </a:lnTo>
                  <a:lnTo>
                    <a:pt x="329641" y="335387"/>
                  </a:lnTo>
                  <a:lnTo>
                    <a:pt x="342729" y="278115"/>
                  </a:lnTo>
                  <a:lnTo>
                    <a:pt x="352369" y="221362"/>
                  </a:lnTo>
                  <a:lnTo>
                    <a:pt x="347288" y="165087"/>
                  </a:lnTo>
                  <a:lnTo>
                    <a:pt x="337542" y="135421"/>
                  </a:lnTo>
                  <a:lnTo>
                    <a:pt x="332962" y="126440"/>
                  </a:lnTo>
                  <a:lnTo>
                    <a:pt x="320478" y="113996"/>
                  </a:lnTo>
                  <a:lnTo>
                    <a:pt x="308457" y="107232"/>
                  </a:lnTo>
                  <a:lnTo>
                    <a:pt x="305251" y="106723"/>
                  </a:lnTo>
                  <a:lnTo>
                    <a:pt x="298841" y="1084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120000" y="4584898"/>
              <a:ext cx="144276" cy="391279"/>
            </a:xfrm>
            <a:custGeom>
              <a:avLst/>
              <a:gdLst/>
              <a:ahLst/>
              <a:cxnLst/>
              <a:rect l="0" t="0" r="0" b="0"/>
              <a:pathLst>
                <a:path w="144276" h="391279">
                  <a:moveTo>
                    <a:pt x="27781" y="291236"/>
                  </a:moveTo>
                  <a:lnTo>
                    <a:pt x="10922" y="349619"/>
                  </a:lnTo>
                  <a:lnTo>
                    <a:pt x="0" y="387212"/>
                  </a:lnTo>
                  <a:lnTo>
                    <a:pt x="15" y="391278"/>
                  </a:lnTo>
                  <a:lnTo>
                    <a:pt x="1874" y="391215"/>
                  </a:lnTo>
                  <a:lnTo>
                    <a:pt x="4962" y="388399"/>
                  </a:lnTo>
                  <a:lnTo>
                    <a:pt x="13726" y="366767"/>
                  </a:lnTo>
                  <a:lnTo>
                    <a:pt x="30222" y="306502"/>
                  </a:lnTo>
                  <a:lnTo>
                    <a:pt x="46035" y="252133"/>
                  </a:lnTo>
                  <a:lnTo>
                    <a:pt x="65033" y="192079"/>
                  </a:lnTo>
                  <a:lnTo>
                    <a:pt x="74531" y="135077"/>
                  </a:lnTo>
                  <a:lnTo>
                    <a:pt x="77288" y="73284"/>
                  </a:lnTo>
                  <a:lnTo>
                    <a:pt x="82000" y="43595"/>
                  </a:lnTo>
                  <a:lnTo>
                    <a:pt x="87041" y="36460"/>
                  </a:lnTo>
                  <a:lnTo>
                    <a:pt x="14427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312037" y="4468403"/>
              <a:ext cx="251797" cy="855896"/>
            </a:xfrm>
            <a:custGeom>
              <a:avLst/>
              <a:gdLst/>
              <a:ahLst/>
              <a:cxnLst/>
              <a:rect l="0" t="0" r="0" b="0"/>
              <a:pathLst>
                <a:path w="251797" h="855896">
                  <a:moveTo>
                    <a:pt x="251796" y="0"/>
                  </a:moveTo>
                  <a:lnTo>
                    <a:pt x="232791" y="7568"/>
                  </a:lnTo>
                  <a:lnTo>
                    <a:pt x="204697" y="31142"/>
                  </a:lnTo>
                  <a:lnTo>
                    <a:pt x="183389" y="59468"/>
                  </a:lnTo>
                  <a:lnTo>
                    <a:pt x="153895" y="119032"/>
                  </a:lnTo>
                  <a:lnTo>
                    <a:pt x="132613" y="178946"/>
                  </a:lnTo>
                  <a:lnTo>
                    <a:pt x="121689" y="235737"/>
                  </a:lnTo>
                  <a:lnTo>
                    <a:pt x="117092" y="283730"/>
                  </a:lnTo>
                  <a:lnTo>
                    <a:pt x="112339" y="333083"/>
                  </a:lnTo>
                  <a:lnTo>
                    <a:pt x="108465" y="382840"/>
                  </a:lnTo>
                  <a:lnTo>
                    <a:pt x="103927" y="432716"/>
                  </a:lnTo>
                  <a:lnTo>
                    <a:pt x="102583" y="485092"/>
                  </a:lnTo>
                  <a:lnTo>
                    <a:pt x="99718" y="539135"/>
                  </a:lnTo>
                  <a:lnTo>
                    <a:pt x="95481" y="590281"/>
                  </a:lnTo>
                  <a:lnTo>
                    <a:pt x="91759" y="640568"/>
                  </a:lnTo>
                  <a:lnTo>
                    <a:pt x="82219" y="702841"/>
                  </a:lnTo>
                  <a:lnTo>
                    <a:pt x="71431" y="757809"/>
                  </a:lnTo>
                  <a:lnTo>
                    <a:pt x="57931" y="797294"/>
                  </a:lnTo>
                  <a:lnTo>
                    <a:pt x="31423" y="844094"/>
                  </a:lnTo>
                  <a:lnTo>
                    <a:pt x="17017" y="855308"/>
                  </a:lnTo>
                  <a:lnTo>
                    <a:pt x="11142" y="855895"/>
                  </a:lnTo>
                  <a:lnTo>
                    <a:pt x="6300" y="853512"/>
                  </a:lnTo>
                  <a:lnTo>
                    <a:pt x="2148" y="849150"/>
                  </a:lnTo>
                  <a:lnTo>
                    <a:pt x="0" y="829510"/>
                  </a:lnTo>
                  <a:lnTo>
                    <a:pt x="6154" y="784953"/>
                  </a:lnTo>
                  <a:lnTo>
                    <a:pt x="27127" y="7322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572154" y="4751319"/>
              <a:ext cx="33285" cy="124816"/>
            </a:xfrm>
            <a:custGeom>
              <a:avLst/>
              <a:gdLst/>
              <a:ahLst/>
              <a:cxnLst/>
              <a:rect l="0" t="0" r="0" b="0"/>
              <a:pathLst>
                <a:path w="33285" h="124816">
                  <a:moveTo>
                    <a:pt x="0" y="124815"/>
                  </a:moveTo>
                  <a:lnTo>
                    <a:pt x="14193" y="63249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630401" y="4559934"/>
              <a:ext cx="33286" cy="24965"/>
            </a:xfrm>
            <a:custGeom>
              <a:avLst/>
              <a:gdLst/>
              <a:ahLst/>
              <a:cxnLst/>
              <a:rect l="0" t="0" r="0" b="0"/>
              <a:pathLst>
                <a:path w="33286" h="24965">
                  <a:moveTo>
                    <a:pt x="0" y="24964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222670" y="4401834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0"/>
                  </a:moveTo>
                  <a:lnTo>
                    <a:pt x="24963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1482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59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31810" y="757215"/>
            <a:ext cx="191385" cy="3927536"/>
          </a:xfrm>
          <a:custGeom>
            <a:avLst/>
            <a:gdLst/>
            <a:ahLst/>
            <a:cxnLst/>
            <a:rect l="0" t="0" r="0" b="0"/>
            <a:pathLst>
              <a:path w="191385" h="3927536">
                <a:moveTo>
                  <a:pt x="191384" y="0"/>
                </a:moveTo>
                <a:lnTo>
                  <a:pt x="179802" y="59579"/>
                </a:lnTo>
                <a:lnTo>
                  <a:pt x="170023" y="113642"/>
                </a:lnTo>
                <a:lnTo>
                  <a:pt x="167132" y="175822"/>
                </a:lnTo>
                <a:lnTo>
                  <a:pt x="164166" y="227454"/>
                </a:lnTo>
                <a:lnTo>
                  <a:pt x="159897" y="283741"/>
                </a:lnTo>
                <a:lnTo>
                  <a:pt x="158632" y="343873"/>
                </a:lnTo>
                <a:lnTo>
                  <a:pt x="158337" y="386747"/>
                </a:lnTo>
                <a:lnTo>
                  <a:pt x="158205" y="430457"/>
                </a:lnTo>
                <a:lnTo>
                  <a:pt x="158147" y="479469"/>
                </a:lnTo>
                <a:lnTo>
                  <a:pt x="159045" y="531147"/>
                </a:lnTo>
                <a:lnTo>
                  <a:pt x="162526" y="581851"/>
                </a:lnTo>
                <a:lnTo>
                  <a:pt x="164690" y="637054"/>
                </a:lnTo>
                <a:lnTo>
                  <a:pt x="165652" y="695490"/>
                </a:lnTo>
                <a:lnTo>
                  <a:pt x="166079" y="755362"/>
                </a:lnTo>
                <a:lnTo>
                  <a:pt x="167118" y="787415"/>
                </a:lnTo>
                <a:lnTo>
                  <a:pt x="168734" y="820803"/>
                </a:lnTo>
                <a:lnTo>
                  <a:pt x="170737" y="855081"/>
                </a:lnTo>
                <a:lnTo>
                  <a:pt x="172072" y="889028"/>
                </a:lnTo>
                <a:lnTo>
                  <a:pt x="172962" y="922753"/>
                </a:lnTo>
                <a:lnTo>
                  <a:pt x="173555" y="956332"/>
                </a:lnTo>
                <a:lnTo>
                  <a:pt x="173951" y="990737"/>
                </a:lnTo>
                <a:lnTo>
                  <a:pt x="174215" y="1025693"/>
                </a:lnTo>
                <a:lnTo>
                  <a:pt x="174390" y="1061016"/>
                </a:lnTo>
                <a:lnTo>
                  <a:pt x="174508" y="1097509"/>
                </a:lnTo>
                <a:lnTo>
                  <a:pt x="174586" y="1134781"/>
                </a:lnTo>
                <a:lnTo>
                  <a:pt x="174638" y="1172573"/>
                </a:lnTo>
                <a:lnTo>
                  <a:pt x="173748" y="1210712"/>
                </a:lnTo>
                <a:lnTo>
                  <a:pt x="172230" y="1249082"/>
                </a:lnTo>
                <a:lnTo>
                  <a:pt x="170294" y="1287605"/>
                </a:lnTo>
                <a:lnTo>
                  <a:pt x="169003" y="1327156"/>
                </a:lnTo>
                <a:lnTo>
                  <a:pt x="168142" y="1367392"/>
                </a:lnTo>
                <a:lnTo>
                  <a:pt x="167568" y="1408084"/>
                </a:lnTo>
                <a:lnTo>
                  <a:pt x="167186" y="1448156"/>
                </a:lnTo>
                <a:lnTo>
                  <a:pt x="166931" y="1487814"/>
                </a:lnTo>
                <a:lnTo>
                  <a:pt x="166761" y="1527197"/>
                </a:lnTo>
                <a:lnTo>
                  <a:pt x="165723" y="1567321"/>
                </a:lnTo>
                <a:lnTo>
                  <a:pt x="164107" y="1607938"/>
                </a:lnTo>
                <a:lnTo>
                  <a:pt x="162104" y="1648885"/>
                </a:lnTo>
                <a:lnTo>
                  <a:pt x="160770" y="1690051"/>
                </a:lnTo>
                <a:lnTo>
                  <a:pt x="159880" y="1731364"/>
                </a:lnTo>
                <a:lnTo>
                  <a:pt x="159286" y="1772774"/>
                </a:lnTo>
                <a:lnTo>
                  <a:pt x="157966" y="1814249"/>
                </a:lnTo>
                <a:lnTo>
                  <a:pt x="156162" y="1855768"/>
                </a:lnTo>
                <a:lnTo>
                  <a:pt x="154034" y="1897315"/>
                </a:lnTo>
                <a:lnTo>
                  <a:pt x="151691" y="1938882"/>
                </a:lnTo>
                <a:lnTo>
                  <a:pt x="149205" y="1980461"/>
                </a:lnTo>
                <a:lnTo>
                  <a:pt x="146622" y="2022049"/>
                </a:lnTo>
                <a:lnTo>
                  <a:pt x="143976" y="2062719"/>
                </a:lnTo>
                <a:lnTo>
                  <a:pt x="141288" y="2102775"/>
                </a:lnTo>
                <a:lnTo>
                  <a:pt x="138571" y="2142424"/>
                </a:lnTo>
                <a:lnTo>
                  <a:pt x="135835" y="2181800"/>
                </a:lnTo>
                <a:lnTo>
                  <a:pt x="133086" y="2220994"/>
                </a:lnTo>
                <a:lnTo>
                  <a:pt x="130329" y="2260068"/>
                </a:lnTo>
                <a:lnTo>
                  <a:pt x="126642" y="2299061"/>
                </a:lnTo>
                <a:lnTo>
                  <a:pt x="122335" y="2338000"/>
                </a:lnTo>
                <a:lnTo>
                  <a:pt x="117615" y="2376903"/>
                </a:lnTo>
                <a:lnTo>
                  <a:pt x="113543" y="2415782"/>
                </a:lnTo>
                <a:lnTo>
                  <a:pt x="109904" y="2454646"/>
                </a:lnTo>
                <a:lnTo>
                  <a:pt x="106554" y="2493499"/>
                </a:lnTo>
                <a:lnTo>
                  <a:pt x="102471" y="2532344"/>
                </a:lnTo>
                <a:lnTo>
                  <a:pt x="97900" y="2571185"/>
                </a:lnTo>
                <a:lnTo>
                  <a:pt x="93003" y="2610023"/>
                </a:lnTo>
                <a:lnTo>
                  <a:pt x="88815" y="2647935"/>
                </a:lnTo>
                <a:lnTo>
                  <a:pt x="85097" y="2685228"/>
                </a:lnTo>
                <a:lnTo>
                  <a:pt x="81695" y="2722110"/>
                </a:lnTo>
                <a:lnTo>
                  <a:pt x="77577" y="2758717"/>
                </a:lnTo>
                <a:lnTo>
                  <a:pt x="72983" y="2795141"/>
                </a:lnTo>
                <a:lnTo>
                  <a:pt x="68071" y="2831443"/>
                </a:lnTo>
                <a:lnTo>
                  <a:pt x="63872" y="2868588"/>
                </a:lnTo>
                <a:lnTo>
                  <a:pt x="60148" y="2906295"/>
                </a:lnTo>
                <a:lnTo>
                  <a:pt x="56741" y="2944377"/>
                </a:lnTo>
                <a:lnTo>
                  <a:pt x="53545" y="2981784"/>
                </a:lnTo>
                <a:lnTo>
                  <a:pt x="50489" y="3018742"/>
                </a:lnTo>
                <a:lnTo>
                  <a:pt x="47528" y="3055399"/>
                </a:lnTo>
                <a:lnTo>
                  <a:pt x="44629" y="3092781"/>
                </a:lnTo>
                <a:lnTo>
                  <a:pt x="41772" y="3130647"/>
                </a:lnTo>
                <a:lnTo>
                  <a:pt x="38943" y="3168835"/>
                </a:lnTo>
                <a:lnTo>
                  <a:pt x="37057" y="3206312"/>
                </a:lnTo>
                <a:lnTo>
                  <a:pt x="35799" y="3243316"/>
                </a:lnTo>
                <a:lnTo>
                  <a:pt x="34961" y="3280005"/>
                </a:lnTo>
                <a:lnTo>
                  <a:pt x="33477" y="3317408"/>
                </a:lnTo>
                <a:lnTo>
                  <a:pt x="31564" y="3355287"/>
                </a:lnTo>
                <a:lnTo>
                  <a:pt x="29364" y="3393484"/>
                </a:lnTo>
                <a:lnTo>
                  <a:pt x="27897" y="3432817"/>
                </a:lnTo>
                <a:lnTo>
                  <a:pt x="26919" y="3472907"/>
                </a:lnTo>
                <a:lnTo>
                  <a:pt x="26267" y="3513503"/>
                </a:lnTo>
                <a:lnTo>
                  <a:pt x="24908" y="3553510"/>
                </a:lnTo>
                <a:lnTo>
                  <a:pt x="23077" y="3593126"/>
                </a:lnTo>
                <a:lnTo>
                  <a:pt x="20932" y="3632479"/>
                </a:lnTo>
                <a:lnTo>
                  <a:pt x="18578" y="3671660"/>
                </a:lnTo>
                <a:lnTo>
                  <a:pt x="16083" y="3710724"/>
                </a:lnTo>
                <a:lnTo>
                  <a:pt x="13496" y="3749710"/>
                </a:lnTo>
                <a:lnTo>
                  <a:pt x="10846" y="3786796"/>
                </a:lnTo>
                <a:lnTo>
                  <a:pt x="8155" y="3822614"/>
                </a:lnTo>
                <a:lnTo>
                  <a:pt x="3625" y="3880903"/>
                </a:lnTo>
                <a:lnTo>
                  <a:pt x="0" y="392753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802005" y="5042555"/>
            <a:ext cx="8213361" cy="1950657"/>
            <a:chOff x="802005" y="5042555"/>
            <a:chExt cx="8213361" cy="1950657"/>
          </a:xfrm>
        </p:grpSpPr>
        <p:sp>
          <p:nvSpPr>
            <p:cNvPr id="3" name="Freeform 2"/>
            <p:cNvSpPr/>
            <p:nvPr/>
          </p:nvSpPr>
          <p:spPr>
            <a:xfrm>
              <a:off x="802005" y="5134088"/>
              <a:ext cx="7935097" cy="807141"/>
            </a:xfrm>
            <a:custGeom>
              <a:avLst/>
              <a:gdLst/>
              <a:ahLst/>
              <a:cxnLst/>
              <a:rect l="0" t="0" r="0" b="0"/>
              <a:pathLst>
                <a:path w="7935097" h="807141">
                  <a:moveTo>
                    <a:pt x="13458" y="16641"/>
                  </a:moveTo>
                  <a:lnTo>
                    <a:pt x="206" y="12224"/>
                  </a:lnTo>
                  <a:lnTo>
                    <a:pt x="0" y="9998"/>
                  </a:lnTo>
                  <a:lnTo>
                    <a:pt x="9634" y="5059"/>
                  </a:lnTo>
                  <a:lnTo>
                    <a:pt x="67903" y="665"/>
                  </a:lnTo>
                  <a:lnTo>
                    <a:pt x="122010" y="130"/>
                  </a:lnTo>
                  <a:lnTo>
                    <a:pt x="174649" y="38"/>
                  </a:lnTo>
                  <a:lnTo>
                    <a:pt x="233052" y="6"/>
                  </a:lnTo>
                  <a:lnTo>
                    <a:pt x="288146" y="0"/>
                  </a:lnTo>
                  <a:lnTo>
                    <a:pt x="343545" y="4417"/>
                  </a:lnTo>
                  <a:lnTo>
                    <a:pt x="399003" y="7549"/>
                  </a:lnTo>
                  <a:lnTo>
                    <a:pt x="456939" y="10633"/>
                  </a:lnTo>
                  <a:lnTo>
                    <a:pt x="505130" y="14861"/>
                  </a:lnTo>
                  <a:lnTo>
                    <a:pt x="566695" y="20707"/>
                  </a:lnTo>
                  <a:lnTo>
                    <a:pt x="630015" y="24121"/>
                  </a:lnTo>
                  <a:lnTo>
                    <a:pt x="679379" y="25637"/>
                  </a:lnTo>
                  <a:lnTo>
                    <a:pt x="729138" y="30607"/>
                  </a:lnTo>
                  <a:lnTo>
                    <a:pt x="779015" y="33415"/>
                  </a:lnTo>
                  <a:lnTo>
                    <a:pt x="828927" y="39691"/>
                  </a:lnTo>
                  <a:lnTo>
                    <a:pt x="878849" y="47407"/>
                  </a:lnTo>
                  <a:lnTo>
                    <a:pt x="928773" y="54624"/>
                  </a:lnTo>
                  <a:lnTo>
                    <a:pt x="978699" y="59022"/>
                  </a:lnTo>
                  <a:lnTo>
                    <a:pt x="1029550" y="70290"/>
                  </a:lnTo>
                  <a:lnTo>
                    <a:pt x="1084271" y="79895"/>
                  </a:lnTo>
                  <a:lnTo>
                    <a:pt x="1136028" y="89521"/>
                  </a:lnTo>
                  <a:lnTo>
                    <a:pt x="1186497" y="102749"/>
                  </a:lnTo>
                  <a:lnTo>
                    <a:pt x="1236584" y="113859"/>
                  </a:lnTo>
                  <a:lnTo>
                    <a:pt x="1286558" y="128451"/>
                  </a:lnTo>
                  <a:lnTo>
                    <a:pt x="1336499" y="143562"/>
                  </a:lnTo>
                  <a:lnTo>
                    <a:pt x="1386429" y="155229"/>
                  </a:lnTo>
                  <a:lnTo>
                    <a:pt x="1436356" y="169062"/>
                  </a:lnTo>
                  <a:lnTo>
                    <a:pt x="1486283" y="179428"/>
                  </a:lnTo>
                  <a:lnTo>
                    <a:pt x="1536209" y="188354"/>
                  </a:lnTo>
                  <a:lnTo>
                    <a:pt x="1586136" y="197779"/>
                  </a:lnTo>
                  <a:lnTo>
                    <a:pt x="1636987" y="210947"/>
                  </a:lnTo>
                  <a:lnTo>
                    <a:pt x="1691707" y="221116"/>
                  </a:lnTo>
                  <a:lnTo>
                    <a:pt x="1743465" y="229984"/>
                  </a:lnTo>
                  <a:lnTo>
                    <a:pt x="1793009" y="238467"/>
                  </a:lnTo>
                  <a:lnTo>
                    <a:pt x="1854099" y="249617"/>
                  </a:lnTo>
                  <a:lnTo>
                    <a:pt x="1902836" y="257947"/>
                  </a:lnTo>
                  <a:lnTo>
                    <a:pt x="1952411" y="268736"/>
                  </a:lnTo>
                  <a:lnTo>
                    <a:pt x="2014442" y="280114"/>
                  </a:lnTo>
                  <a:lnTo>
                    <a:pt x="2077855" y="289005"/>
                  </a:lnTo>
                  <a:lnTo>
                    <a:pt x="2141334" y="299664"/>
                  </a:lnTo>
                  <a:lnTo>
                    <a:pt x="2203081" y="306255"/>
                  </a:lnTo>
                  <a:lnTo>
                    <a:pt x="2252171" y="311814"/>
                  </a:lnTo>
                  <a:lnTo>
                    <a:pt x="2312739" y="316257"/>
                  </a:lnTo>
                  <a:lnTo>
                    <a:pt x="2374698" y="325079"/>
                  </a:lnTo>
                  <a:lnTo>
                    <a:pt x="2436144" y="331307"/>
                  </a:lnTo>
                  <a:lnTo>
                    <a:pt x="2485183" y="336804"/>
                  </a:lnTo>
                  <a:lnTo>
                    <a:pt x="2545733" y="346020"/>
                  </a:lnTo>
                  <a:lnTo>
                    <a:pt x="2593776" y="349381"/>
                  </a:lnTo>
                  <a:lnTo>
                    <a:pt x="2657242" y="358332"/>
                  </a:lnTo>
                  <a:lnTo>
                    <a:pt x="2718986" y="369003"/>
                  </a:lnTo>
                  <a:lnTo>
                    <a:pt x="2768077" y="377251"/>
                  </a:lnTo>
                  <a:lnTo>
                    <a:pt x="2817755" y="385550"/>
                  </a:lnTo>
                  <a:lnTo>
                    <a:pt x="2867608" y="393865"/>
                  </a:lnTo>
                  <a:lnTo>
                    <a:pt x="2921930" y="402184"/>
                  </a:lnTo>
                  <a:lnTo>
                    <a:pt x="2974597" y="410504"/>
                  </a:lnTo>
                  <a:lnTo>
                    <a:pt x="3025335" y="418825"/>
                  </a:lnTo>
                  <a:lnTo>
                    <a:pt x="3079920" y="422729"/>
                  </a:lnTo>
                  <a:lnTo>
                    <a:pt x="3137082" y="428303"/>
                  </a:lnTo>
                  <a:lnTo>
                    <a:pt x="3190590" y="435810"/>
                  </a:lnTo>
                  <a:lnTo>
                    <a:pt x="3241578" y="439472"/>
                  </a:lnTo>
                  <a:lnTo>
                    <a:pt x="3296236" y="444975"/>
                  </a:lnTo>
                  <a:lnTo>
                    <a:pt x="3353420" y="448043"/>
                  </a:lnTo>
                  <a:lnTo>
                    <a:pt x="3406935" y="453370"/>
                  </a:lnTo>
                  <a:lnTo>
                    <a:pt x="3462341" y="456386"/>
                  </a:lnTo>
                  <a:lnTo>
                    <a:pt x="3515330" y="461698"/>
                  </a:lnTo>
                  <a:lnTo>
                    <a:pt x="3566163" y="464709"/>
                  </a:lnTo>
                  <a:lnTo>
                    <a:pt x="3620776" y="470019"/>
                  </a:lnTo>
                  <a:lnTo>
                    <a:pt x="3673528" y="477448"/>
                  </a:lnTo>
                  <a:lnTo>
                    <a:pt x="3724293" y="481087"/>
                  </a:lnTo>
                  <a:lnTo>
                    <a:pt x="3774467" y="486583"/>
                  </a:lnTo>
                  <a:lnTo>
                    <a:pt x="3824467" y="489649"/>
                  </a:lnTo>
                  <a:lnTo>
                    <a:pt x="3878832" y="490558"/>
                  </a:lnTo>
                  <a:lnTo>
                    <a:pt x="3931512" y="495244"/>
                  </a:lnTo>
                  <a:lnTo>
                    <a:pt x="3982254" y="498071"/>
                  </a:lnTo>
                  <a:lnTo>
                    <a:pt x="4043380" y="504745"/>
                  </a:lnTo>
                  <a:lnTo>
                    <a:pt x="4091522" y="506742"/>
                  </a:lnTo>
                  <a:lnTo>
                    <a:pt x="4140920" y="508258"/>
                  </a:lnTo>
                  <a:lnTo>
                    <a:pt x="4191614" y="513228"/>
                  </a:lnTo>
                  <a:lnTo>
                    <a:pt x="4245364" y="516036"/>
                  </a:lnTo>
                  <a:lnTo>
                    <a:pt x="4293238" y="521387"/>
                  </a:lnTo>
                  <a:lnTo>
                    <a:pt x="4346666" y="523384"/>
                  </a:lnTo>
                  <a:lnTo>
                    <a:pt x="4398965" y="523976"/>
                  </a:lnTo>
                  <a:lnTo>
                    <a:pt x="4454114" y="525075"/>
                  </a:lnTo>
                  <a:lnTo>
                    <a:pt x="4506924" y="529922"/>
                  </a:lnTo>
                  <a:lnTo>
                    <a:pt x="4563149" y="532693"/>
                  </a:lnTo>
                  <a:lnTo>
                    <a:pt x="4619873" y="538034"/>
                  </a:lnTo>
                  <a:lnTo>
                    <a:pt x="4672224" y="540952"/>
                  </a:lnTo>
                  <a:lnTo>
                    <a:pt x="4723793" y="546337"/>
                  </a:lnTo>
                  <a:lnTo>
                    <a:pt x="4778726" y="548343"/>
                  </a:lnTo>
                  <a:lnTo>
                    <a:pt x="4830547" y="549862"/>
                  </a:lnTo>
                  <a:lnTo>
                    <a:pt x="4881035" y="554832"/>
                  </a:lnTo>
                  <a:lnTo>
                    <a:pt x="4931127" y="556716"/>
                  </a:lnTo>
                  <a:lnTo>
                    <a:pt x="4981103" y="558199"/>
                  </a:lnTo>
                  <a:lnTo>
                    <a:pt x="5031044" y="563158"/>
                  </a:lnTo>
                  <a:lnTo>
                    <a:pt x="5080050" y="565038"/>
                  </a:lnTo>
                  <a:lnTo>
                    <a:pt x="5138492" y="565674"/>
                  </a:lnTo>
                  <a:lnTo>
                    <a:pt x="5194553" y="565799"/>
                  </a:lnTo>
                  <a:lnTo>
                    <a:pt x="5255861" y="565824"/>
                  </a:lnTo>
                  <a:lnTo>
                    <a:pt x="5315911" y="565829"/>
                  </a:lnTo>
                  <a:lnTo>
                    <a:pt x="5376501" y="565830"/>
                  </a:lnTo>
                  <a:lnTo>
                    <a:pt x="5427827" y="565830"/>
                  </a:lnTo>
                  <a:lnTo>
                    <a:pt x="5479606" y="565830"/>
                  </a:lnTo>
                  <a:lnTo>
                    <a:pt x="5534499" y="565830"/>
                  </a:lnTo>
                  <a:lnTo>
                    <a:pt x="5591752" y="565830"/>
                  </a:lnTo>
                  <a:lnTo>
                    <a:pt x="5649705" y="565830"/>
                  </a:lnTo>
                  <a:lnTo>
                    <a:pt x="5707866" y="561413"/>
                  </a:lnTo>
                  <a:lnTo>
                    <a:pt x="5766087" y="558666"/>
                  </a:lnTo>
                  <a:lnTo>
                    <a:pt x="5819909" y="557852"/>
                  </a:lnTo>
                  <a:lnTo>
                    <a:pt x="5870990" y="557611"/>
                  </a:lnTo>
                  <a:lnTo>
                    <a:pt x="5931305" y="563248"/>
                  </a:lnTo>
                  <a:lnTo>
                    <a:pt x="5987736" y="567786"/>
                  </a:lnTo>
                  <a:lnTo>
                    <a:pt x="6043398" y="572894"/>
                  </a:lnTo>
                  <a:lnTo>
                    <a:pt x="6097984" y="574827"/>
                  </a:lnTo>
                  <a:lnTo>
                    <a:pt x="6156676" y="581283"/>
                  </a:lnTo>
                  <a:lnTo>
                    <a:pt x="6208091" y="583162"/>
                  </a:lnTo>
                  <a:lnTo>
                    <a:pt x="6262763" y="589012"/>
                  </a:lnTo>
                  <a:lnTo>
                    <a:pt x="6322495" y="590441"/>
                  </a:lnTo>
                  <a:lnTo>
                    <a:pt x="6381994" y="590724"/>
                  </a:lnTo>
                  <a:lnTo>
                    <a:pt x="6429855" y="590773"/>
                  </a:lnTo>
                  <a:lnTo>
                    <a:pt x="6493261" y="590789"/>
                  </a:lnTo>
                  <a:lnTo>
                    <a:pt x="6554992" y="595210"/>
                  </a:lnTo>
                  <a:lnTo>
                    <a:pt x="6604081" y="597957"/>
                  </a:lnTo>
                  <a:lnTo>
                    <a:pt x="6663723" y="599810"/>
                  </a:lnTo>
                  <a:lnTo>
                    <a:pt x="6720020" y="608121"/>
                  </a:lnTo>
                  <a:lnTo>
                    <a:pt x="6775656" y="618666"/>
                  </a:lnTo>
                  <a:lnTo>
                    <a:pt x="6831162" y="623933"/>
                  </a:lnTo>
                  <a:lnTo>
                    <a:pt x="6886642" y="630452"/>
                  </a:lnTo>
                  <a:lnTo>
                    <a:pt x="6942117" y="636431"/>
                  </a:lnTo>
                  <a:lnTo>
                    <a:pt x="6997591" y="645591"/>
                  </a:lnTo>
                  <a:lnTo>
                    <a:pt x="7053064" y="650825"/>
                  </a:lnTo>
                  <a:lnTo>
                    <a:pt x="7108538" y="660487"/>
                  </a:lnTo>
                  <a:lnTo>
                    <a:pt x="7164012" y="671300"/>
                  </a:lnTo>
                  <a:lnTo>
                    <a:pt x="7219485" y="682338"/>
                  </a:lnTo>
                  <a:lnTo>
                    <a:pt x="7279376" y="693423"/>
                  </a:lnTo>
                  <a:lnTo>
                    <a:pt x="7337983" y="704515"/>
                  </a:lnTo>
                  <a:lnTo>
                    <a:pt x="7394075" y="715609"/>
                  </a:lnTo>
                  <a:lnTo>
                    <a:pt x="7449671" y="726704"/>
                  </a:lnTo>
                  <a:lnTo>
                    <a:pt x="7505169" y="737799"/>
                  </a:lnTo>
                  <a:lnTo>
                    <a:pt x="7558182" y="748894"/>
                  </a:lnTo>
                  <a:lnTo>
                    <a:pt x="7621516" y="757043"/>
                  </a:lnTo>
                  <a:lnTo>
                    <a:pt x="7683948" y="768652"/>
                  </a:lnTo>
                  <a:lnTo>
                    <a:pt x="7743146" y="775637"/>
                  </a:lnTo>
                  <a:lnTo>
                    <a:pt x="7799111" y="787035"/>
                  </a:lnTo>
                  <a:lnTo>
                    <a:pt x="7854649" y="794459"/>
                  </a:lnTo>
                  <a:lnTo>
                    <a:pt x="7907666" y="804832"/>
                  </a:lnTo>
                  <a:lnTo>
                    <a:pt x="7935096" y="8071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8787027" y="5707977"/>
              <a:ext cx="228339" cy="549452"/>
            </a:xfrm>
            <a:custGeom>
              <a:avLst/>
              <a:gdLst/>
              <a:ahLst/>
              <a:cxnLst/>
              <a:rect l="0" t="0" r="0" b="0"/>
              <a:pathLst>
                <a:path w="228339" h="549452">
                  <a:moveTo>
                    <a:pt x="41605" y="41867"/>
                  </a:moveTo>
                  <a:lnTo>
                    <a:pt x="32770" y="33033"/>
                  </a:lnTo>
                  <a:lnTo>
                    <a:pt x="31093" y="27657"/>
                  </a:lnTo>
                  <a:lnTo>
                    <a:pt x="31694" y="14287"/>
                  </a:lnTo>
                  <a:lnTo>
                    <a:pt x="34998" y="8687"/>
                  </a:lnTo>
                  <a:lnTo>
                    <a:pt x="46065" y="0"/>
                  </a:lnTo>
                  <a:lnTo>
                    <a:pt x="53824" y="1012"/>
                  </a:lnTo>
                  <a:lnTo>
                    <a:pt x="72307" y="11998"/>
                  </a:lnTo>
                  <a:lnTo>
                    <a:pt x="117425" y="70391"/>
                  </a:lnTo>
                  <a:lnTo>
                    <a:pt x="149171" y="127647"/>
                  </a:lnTo>
                  <a:lnTo>
                    <a:pt x="177435" y="188115"/>
                  </a:lnTo>
                  <a:lnTo>
                    <a:pt x="200824" y="244247"/>
                  </a:lnTo>
                  <a:lnTo>
                    <a:pt x="216130" y="299807"/>
                  </a:lnTo>
                  <a:lnTo>
                    <a:pt x="228338" y="356216"/>
                  </a:lnTo>
                  <a:lnTo>
                    <a:pt x="224318" y="394295"/>
                  </a:lnTo>
                  <a:lnTo>
                    <a:pt x="211826" y="427562"/>
                  </a:lnTo>
                  <a:lnTo>
                    <a:pt x="185607" y="462391"/>
                  </a:lnTo>
                  <a:lnTo>
                    <a:pt x="156959" y="484519"/>
                  </a:lnTo>
                  <a:lnTo>
                    <a:pt x="97321" y="514203"/>
                  </a:lnTo>
                  <a:lnTo>
                    <a:pt x="39251" y="530702"/>
                  </a:lnTo>
                  <a:lnTo>
                    <a:pt x="0" y="5494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8063100" y="6290713"/>
              <a:ext cx="8318" cy="474300"/>
            </a:xfrm>
            <a:custGeom>
              <a:avLst/>
              <a:gdLst/>
              <a:ahLst/>
              <a:cxnLst/>
              <a:rect l="0" t="0" r="0" b="0"/>
              <a:pathLst>
                <a:path w="8318" h="474300">
                  <a:moveTo>
                    <a:pt x="8317" y="0"/>
                  </a:moveTo>
                  <a:lnTo>
                    <a:pt x="7392" y="57696"/>
                  </a:lnTo>
                  <a:lnTo>
                    <a:pt x="1731" y="111626"/>
                  </a:lnTo>
                  <a:lnTo>
                    <a:pt x="510" y="159122"/>
                  </a:lnTo>
                  <a:lnTo>
                    <a:pt x="148" y="210794"/>
                  </a:lnTo>
                  <a:lnTo>
                    <a:pt x="40" y="267093"/>
                  </a:lnTo>
                  <a:lnTo>
                    <a:pt x="9" y="324763"/>
                  </a:lnTo>
                  <a:lnTo>
                    <a:pt x="0" y="380374"/>
                  </a:lnTo>
                  <a:lnTo>
                    <a:pt x="2463" y="429519"/>
                  </a:lnTo>
                  <a:lnTo>
                    <a:pt x="8317" y="474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7997684" y="6581949"/>
              <a:ext cx="190229" cy="136478"/>
            </a:xfrm>
            <a:custGeom>
              <a:avLst/>
              <a:gdLst/>
              <a:ahLst/>
              <a:cxnLst/>
              <a:rect l="0" t="0" r="0" b="0"/>
              <a:pathLst>
                <a:path w="190229" h="136478">
                  <a:moveTo>
                    <a:pt x="7165" y="0"/>
                  </a:moveTo>
                  <a:lnTo>
                    <a:pt x="0" y="46328"/>
                  </a:lnTo>
                  <a:lnTo>
                    <a:pt x="3604" y="73824"/>
                  </a:lnTo>
                  <a:lnTo>
                    <a:pt x="14944" y="95119"/>
                  </a:lnTo>
                  <a:lnTo>
                    <a:pt x="38850" y="113141"/>
                  </a:lnTo>
                  <a:lnTo>
                    <a:pt x="87628" y="129153"/>
                  </a:lnTo>
                  <a:lnTo>
                    <a:pt x="132707" y="136477"/>
                  </a:lnTo>
                  <a:lnTo>
                    <a:pt x="190228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8258257" y="6656839"/>
              <a:ext cx="29508" cy="322286"/>
            </a:xfrm>
            <a:custGeom>
              <a:avLst/>
              <a:gdLst/>
              <a:ahLst/>
              <a:cxnLst/>
              <a:rect l="0" t="0" r="0" b="0"/>
              <a:pathLst>
                <a:path w="29508" h="322286">
                  <a:moveTo>
                    <a:pt x="29507" y="16642"/>
                  </a:moveTo>
                  <a:lnTo>
                    <a:pt x="25090" y="76221"/>
                  </a:lnTo>
                  <a:lnTo>
                    <a:pt x="21032" y="135077"/>
                  </a:lnTo>
                  <a:lnTo>
                    <a:pt x="14753" y="193685"/>
                  </a:lnTo>
                  <a:lnTo>
                    <a:pt x="8821" y="253990"/>
                  </a:lnTo>
                  <a:lnTo>
                    <a:pt x="2642" y="312847"/>
                  </a:lnTo>
                  <a:lnTo>
                    <a:pt x="502" y="322285"/>
                  </a:lnTo>
                  <a:lnTo>
                    <a:pt x="0" y="322106"/>
                  </a:lnTo>
                  <a:lnTo>
                    <a:pt x="3764" y="267268"/>
                  </a:lnTo>
                  <a:lnTo>
                    <a:pt x="10109" y="212297"/>
                  </a:lnTo>
                  <a:lnTo>
                    <a:pt x="12973" y="164296"/>
                  </a:lnTo>
                  <a:lnTo>
                    <a:pt x="18342" y="110420"/>
                  </a:lnTo>
                  <a:lnTo>
                    <a:pt x="21268" y="59837"/>
                  </a:lnTo>
                  <a:lnTo>
                    <a:pt x="2950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8312727" y="6448813"/>
              <a:ext cx="316201" cy="544399"/>
            </a:xfrm>
            <a:custGeom>
              <a:avLst/>
              <a:gdLst/>
              <a:ahLst/>
              <a:cxnLst/>
              <a:rect l="0" t="0" r="0" b="0"/>
              <a:pathLst>
                <a:path w="316201" h="544399">
                  <a:moveTo>
                    <a:pt x="0" y="0"/>
                  </a:moveTo>
                  <a:lnTo>
                    <a:pt x="0" y="60656"/>
                  </a:lnTo>
                  <a:lnTo>
                    <a:pt x="0" y="118912"/>
                  </a:lnTo>
                  <a:lnTo>
                    <a:pt x="0" y="179511"/>
                  </a:lnTo>
                  <a:lnTo>
                    <a:pt x="0" y="235660"/>
                  </a:lnTo>
                  <a:lnTo>
                    <a:pt x="4418" y="297904"/>
                  </a:lnTo>
                  <a:lnTo>
                    <a:pt x="10273" y="354928"/>
                  </a:lnTo>
                  <a:lnTo>
                    <a:pt x="19802" y="408293"/>
                  </a:lnTo>
                  <a:lnTo>
                    <a:pt x="21522" y="412729"/>
                  </a:lnTo>
                  <a:lnTo>
                    <a:pt x="22669" y="411987"/>
                  </a:lnTo>
                  <a:lnTo>
                    <a:pt x="27228" y="356911"/>
                  </a:lnTo>
                  <a:lnTo>
                    <a:pt x="36505" y="299894"/>
                  </a:lnTo>
                  <a:lnTo>
                    <a:pt x="49985" y="237598"/>
                  </a:lnTo>
                  <a:lnTo>
                    <a:pt x="52739" y="227741"/>
                  </a:lnTo>
                  <a:lnTo>
                    <a:pt x="57349" y="223019"/>
                  </a:lnTo>
                  <a:lnTo>
                    <a:pt x="63196" y="221719"/>
                  </a:lnTo>
                  <a:lnTo>
                    <a:pt x="69868" y="222701"/>
                  </a:lnTo>
                  <a:lnTo>
                    <a:pt x="74315" y="227980"/>
                  </a:lnTo>
                  <a:lnTo>
                    <a:pt x="79258" y="246172"/>
                  </a:lnTo>
                  <a:lnTo>
                    <a:pt x="82430" y="307880"/>
                  </a:lnTo>
                  <a:lnTo>
                    <a:pt x="85522" y="367050"/>
                  </a:lnTo>
                  <a:lnTo>
                    <a:pt x="87525" y="377837"/>
                  </a:lnTo>
                  <a:lnTo>
                    <a:pt x="91634" y="383179"/>
                  </a:lnTo>
                  <a:lnTo>
                    <a:pt x="97148" y="384891"/>
                  </a:lnTo>
                  <a:lnTo>
                    <a:pt x="103597" y="384183"/>
                  </a:lnTo>
                  <a:lnTo>
                    <a:pt x="108821" y="380938"/>
                  </a:lnTo>
                  <a:lnTo>
                    <a:pt x="147301" y="324124"/>
                  </a:lnTo>
                  <a:lnTo>
                    <a:pt x="152749" y="320558"/>
                  </a:lnTo>
                  <a:lnTo>
                    <a:pt x="158232" y="320030"/>
                  </a:lnTo>
                  <a:lnTo>
                    <a:pt x="163735" y="321526"/>
                  </a:lnTo>
                  <a:lnTo>
                    <a:pt x="167404" y="326223"/>
                  </a:lnTo>
                  <a:lnTo>
                    <a:pt x="178193" y="370585"/>
                  </a:lnTo>
                  <a:lnTo>
                    <a:pt x="183515" y="376495"/>
                  </a:lnTo>
                  <a:lnTo>
                    <a:pt x="190761" y="379511"/>
                  </a:lnTo>
                  <a:lnTo>
                    <a:pt x="199290" y="380596"/>
                  </a:lnTo>
                  <a:lnTo>
                    <a:pt x="205900" y="377622"/>
                  </a:lnTo>
                  <a:lnTo>
                    <a:pt x="247045" y="316052"/>
                  </a:lnTo>
                  <a:lnTo>
                    <a:pt x="249757" y="314252"/>
                  </a:lnTo>
                  <a:lnTo>
                    <a:pt x="250639" y="316750"/>
                  </a:lnTo>
                  <a:lnTo>
                    <a:pt x="249764" y="374451"/>
                  </a:lnTo>
                  <a:lnTo>
                    <a:pt x="249658" y="425743"/>
                  </a:lnTo>
                  <a:lnTo>
                    <a:pt x="249636" y="487252"/>
                  </a:lnTo>
                  <a:lnTo>
                    <a:pt x="251482" y="520256"/>
                  </a:lnTo>
                  <a:lnTo>
                    <a:pt x="258467" y="539103"/>
                  </a:lnTo>
                  <a:lnTo>
                    <a:pt x="264767" y="543390"/>
                  </a:lnTo>
                  <a:lnTo>
                    <a:pt x="272666" y="544398"/>
                  </a:lnTo>
                  <a:lnTo>
                    <a:pt x="289455" y="540588"/>
                  </a:lnTo>
                  <a:lnTo>
                    <a:pt x="316200" y="5242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06080" y="5042555"/>
              <a:ext cx="49810" cy="507585"/>
            </a:xfrm>
            <a:custGeom>
              <a:avLst/>
              <a:gdLst/>
              <a:ahLst/>
              <a:cxnLst/>
              <a:rect l="0" t="0" r="0" b="0"/>
              <a:pathLst>
                <a:path w="49810" h="507585">
                  <a:moveTo>
                    <a:pt x="49809" y="0"/>
                  </a:moveTo>
                  <a:lnTo>
                    <a:pt x="22347" y="57697"/>
                  </a:lnTo>
                  <a:lnTo>
                    <a:pt x="11271" y="111627"/>
                  </a:lnTo>
                  <a:lnTo>
                    <a:pt x="4392" y="171007"/>
                  </a:lnTo>
                  <a:lnTo>
                    <a:pt x="1219" y="217706"/>
                  </a:lnTo>
                  <a:lnTo>
                    <a:pt x="278" y="271094"/>
                  </a:lnTo>
                  <a:lnTo>
                    <a:pt x="0" y="323483"/>
                  </a:lnTo>
                  <a:lnTo>
                    <a:pt x="4334" y="374140"/>
                  </a:lnTo>
                  <a:lnTo>
                    <a:pt x="7057" y="428700"/>
                  </a:lnTo>
                  <a:lnTo>
                    <a:pt x="13696" y="487208"/>
                  </a:lnTo>
                  <a:lnTo>
                    <a:pt x="16525" y="5075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53703" y="6015678"/>
              <a:ext cx="260581" cy="310991"/>
            </a:xfrm>
            <a:custGeom>
              <a:avLst/>
              <a:gdLst/>
              <a:ahLst/>
              <a:cxnLst/>
              <a:rect l="0" t="0" r="0" b="0"/>
              <a:pathLst>
                <a:path w="260581" h="310991">
                  <a:moveTo>
                    <a:pt x="44233" y="166861"/>
                  </a:moveTo>
                  <a:lnTo>
                    <a:pt x="51801" y="185866"/>
                  </a:lnTo>
                  <a:lnTo>
                    <a:pt x="60232" y="197189"/>
                  </a:lnTo>
                  <a:lnTo>
                    <a:pt x="98792" y="218600"/>
                  </a:lnTo>
                  <a:lnTo>
                    <a:pt x="160512" y="250583"/>
                  </a:lnTo>
                  <a:lnTo>
                    <a:pt x="188092" y="264400"/>
                  </a:lnTo>
                  <a:lnTo>
                    <a:pt x="214756" y="276814"/>
                  </a:lnTo>
                  <a:lnTo>
                    <a:pt x="244748" y="297575"/>
                  </a:lnTo>
                  <a:lnTo>
                    <a:pt x="247252" y="302081"/>
                  </a:lnTo>
                  <a:lnTo>
                    <a:pt x="246148" y="306009"/>
                  </a:lnTo>
                  <a:lnTo>
                    <a:pt x="242637" y="309553"/>
                  </a:lnTo>
                  <a:lnTo>
                    <a:pt x="236599" y="310990"/>
                  </a:lnTo>
                  <a:lnTo>
                    <a:pt x="220028" y="310122"/>
                  </a:lnTo>
                  <a:lnTo>
                    <a:pt x="161714" y="285757"/>
                  </a:lnTo>
                  <a:lnTo>
                    <a:pt x="102140" y="239984"/>
                  </a:lnTo>
                  <a:lnTo>
                    <a:pt x="52757" y="182920"/>
                  </a:lnTo>
                  <a:lnTo>
                    <a:pt x="18152" y="125222"/>
                  </a:lnTo>
                  <a:lnTo>
                    <a:pt x="0" y="66492"/>
                  </a:lnTo>
                  <a:lnTo>
                    <a:pt x="411" y="36037"/>
                  </a:lnTo>
                  <a:lnTo>
                    <a:pt x="6574" y="20575"/>
                  </a:lnTo>
                  <a:lnTo>
                    <a:pt x="10806" y="13863"/>
                  </a:lnTo>
                  <a:lnTo>
                    <a:pt x="25370" y="3940"/>
                  </a:lnTo>
                  <a:lnTo>
                    <a:pt x="34431" y="0"/>
                  </a:lnTo>
                  <a:lnTo>
                    <a:pt x="56827" y="552"/>
                  </a:lnTo>
                  <a:lnTo>
                    <a:pt x="90495" y="11260"/>
                  </a:lnTo>
                  <a:lnTo>
                    <a:pt x="135282" y="37752"/>
                  </a:lnTo>
                  <a:lnTo>
                    <a:pt x="197897" y="88868"/>
                  </a:lnTo>
                  <a:lnTo>
                    <a:pt x="260580" y="1335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14431" y="6099328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0" y="99853"/>
                  </a:moveTo>
                  <a:lnTo>
                    <a:pt x="18746" y="41944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42690" y="5892451"/>
              <a:ext cx="155703" cy="233676"/>
            </a:xfrm>
            <a:custGeom>
              <a:avLst/>
              <a:gdLst/>
              <a:ahLst/>
              <a:cxnLst/>
              <a:rect l="0" t="0" r="0" b="0"/>
              <a:pathLst>
                <a:path w="155703" h="233676">
                  <a:moveTo>
                    <a:pt x="5025" y="123667"/>
                  </a:moveTo>
                  <a:lnTo>
                    <a:pt x="67817" y="183994"/>
                  </a:lnTo>
                  <a:lnTo>
                    <a:pt x="125202" y="221537"/>
                  </a:lnTo>
                  <a:lnTo>
                    <a:pt x="151991" y="233205"/>
                  </a:lnTo>
                  <a:lnTo>
                    <a:pt x="155702" y="233675"/>
                  </a:lnTo>
                  <a:lnTo>
                    <a:pt x="155403" y="232138"/>
                  </a:lnTo>
                  <a:lnTo>
                    <a:pt x="93739" y="189751"/>
                  </a:lnTo>
                  <a:lnTo>
                    <a:pt x="52904" y="153454"/>
                  </a:lnTo>
                  <a:lnTo>
                    <a:pt x="7827" y="92993"/>
                  </a:lnTo>
                  <a:lnTo>
                    <a:pt x="0" y="61775"/>
                  </a:lnTo>
                  <a:lnTo>
                    <a:pt x="2098" y="33521"/>
                  </a:lnTo>
                  <a:lnTo>
                    <a:pt x="12992" y="7583"/>
                  </a:lnTo>
                  <a:lnTo>
                    <a:pt x="19582" y="2824"/>
                  </a:lnTo>
                  <a:lnTo>
                    <a:pt x="36766" y="0"/>
                  </a:lnTo>
                  <a:lnTo>
                    <a:pt x="44677" y="4240"/>
                  </a:lnTo>
                  <a:lnTo>
                    <a:pt x="76518" y="43609"/>
                  </a:lnTo>
                  <a:lnTo>
                    <a:pt x="91640" y="78233"/>
                  </a:lnTo>
                  <a:lnTo>
                    <a:pt x="96556" y="987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76745" y="5641671"/>
              <a:ext cx="69925" cy="244229"/>
            </a:xfrm>
            <a:custGeom>
              <a:avLst/>
              <a:gdLst/>
              <a:ahLst/>
              <a:cxnLst/>
              <a:rect l="0" t="0" r="0" b="0"/>
              <a:pathLst>
                <a:path w="69925" h="244229">
                  <a:moveTo>
                    <a:pt x="4254" y="224668"/>
                  </a:moveTo>
                  <a:lnTo>
                    <a:pt x="62934" y="244228"/>
                  </a:lnTo>
                  <a:lnTo>
                    <a:pt x="67413" y="243255"/>
                  </a:lnTo>
                  <a:lnTo>
                    <a:pt x="69474" y="239833"/>
                  </a:lnTo>
                  <a:lnTo>
                    <a:pt x="69924" y="234778"/>
                  </a:lnTo>
                  <a:lnTo>
                    <a:pt x="65492" y="221765"/>
                  </a:lnTo>
                  <a:lnTo>
                    <a:pt x="47580" y="195228"/>
                  </a:lnTo>
                  <a:lnTo>
                    <a:pt x="8092" y="153802"/>
                  </a:lnTo>
                  <a:lnTo>
                    <a:pt x="1337" y="134617"/>
                  </a:lnTo>
                  <a:lnTo>
                    <a:pt x="0" y="100291"/>
                  </a:lnTo>
                  <a:lnTo>
                    <a:pt x="10337" y="39642"/>
                  </a:lnTo>
                  <a:lnTo>
                    <a:pt x="2089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23047" y="6598591"/>
              <a:ext cx="76887" cy="299559"/>
            </a:xfrm>
            <a:custGeom>
              <a:avLst/>
              <a:gdLst/>
              <a:ahLst/>
              <a:cxnLst/>
              <a:rect l="0" t="0" r="0" b="0"/>
              <a:pathLst>
                <a:path w="76887" h="299559">
                  <a:moveTo>
                    <a:pt x="0" y="0"/>
                  </a:moveTo>
                  <a:lnTo>
                    <a:pt x="6643" y="59529"/>
                  </a:lnTo>
                  <a:lnTo>
                    <a:pt x="19324" y="104592"/>
                  </a:lnTo>
                  <a:lnTo>
                    <a:pt x="44049" y="166212"/>
                  </a:lnTo>
                  <a:lnTo>
                    <a:pt x="65409" y="227911"/>
                  </a:lnTo>
                  <a:lnTo>
                    <a:pt x="76498" y="260866"/>
                  </a:lnTo>
                  <a:lnTo>
                    <a:pt x="76886" y="270065"/>
                  </a:lnTo>
                  <a:lnTo>
                    <a:pt x="66568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31515" y="6457133"/>
              <a:ext cx="158101" cy="316201"/>
            </a:xfrm>
            <a:custGeom>
              <a:avLst/>
              <a:gdLst/>
              <a:ahLst/>
              <a:cxnLst/>
              <a:rect l="0" t="0" r="0" b="0"/>
              <a:pathLst>
                <a:path w="158101" h="316201">
                  <a:moveTo>
                    <a:pt x="0" y="316200"/>
                  </a:moveTo>
                  <a:lnTo>
                    <a:pt x="11582" y="253874"/>
                  </a:lnTo>
                  <a:lnTo>
                    <a:pt x="23210" y="210508"/>
                  </a:lnTo>
                  <a:lnTo>
                    <a:pt x="53033" y="147806"/>
                  </a:lnTo>
                  <a:lnTo>
                    <a:pt x="86013" y="87196"/>
                  </a:lnTo>
                  <a:lnTo>
                    <a:pt x="110645" y="44310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451207" y="6407207"/>
              <a:ext cx="150313" cy="339980"/>
            </a:xfrm>
            <a:custGeom>
              <a:avLst/>
              <a:gdLst/>
              <a:ahLst/>
              <a:cxnLst/>
              <a:rect l="0" t="0" r="0" b="0"/>
              <a:pathLst>
                <a:path w="150313" h="339980">
                  <a:moveTo>
                    <a:pt x="38261" y="0"/>
                  </a:moveTo>
                  <a:lnTo>
                    <a:pt x="29426" y="8835"/>
                  </a:lnTo>
                  <a:lnTo>
                    <a:pt x="25088" y="23034"/>
                  </a:lnTo>
                  <a:lnTo>
                    <a:pt x="25112" y="59217"/>
                  </a:lnTo>
                  <a:lnTo>
                    <a:pt x="33403" y="120590"/>
                  </a:lnTo>
                  <a:lnTo>
                    <a:pt x="44869" y="177229"/>
                  </a:lnTo>
                  <a:lnTo>
                    <a:pt x="63981" y="230468"/>
                  </a:lnTo>
                  <a:lnTo>
                    <a:pt x="91060" y="287207"/>
                  </a:lnTo>
                  <a:lnTo>
                    <a:pt x="118710" y="332311"/>
                  </a:lnTo>
                  <a:lnTo>
                    <a:pt x="125178" y="337111"/>
                  </a:lnTo>
                  <a:lnTo>
                    <a:pt x="132263" y="339386"/>
                  </a:lnTo>
                  <a:lnTo>
                    <a:pt x="139761" y="339979"/>
                  </a:lnTo>
                  <a:lnTo>
                    <a:pt x="144759" y="335750"/>
                  </a:lnTo>
                  <a:lnTo>
                    <a:pt x="150312" y="318726"/>
                  </a:lnTo>
                  <a:lnTo>
                    <a:pt x="146310" y="262561"/>
                  </a:lnTo>
                  <a:lnTo>
                    <a:pt x="131137" y="199965"/>
                  </a:lnTo>
                  <a:lnTo>
                    <a:pt x="109458" y="145191"/>
                  </a:lnTo>
                  <a:lnTo>
                    <a:pt x="71491" y="83429"/>
                  </a:lnTo>
                  <a:lnTo>
                    <a:pt x="49345" y="54387"/>
                  </a:lnTo>
                  <a:lnTo>
                    <a:pt x="28293" y="40975"/>
                  </a:lnTo>
                  <a:lnTo>
                    <a:pt x="21445" y="41185"/>
                  </a:lnTo>
                  <a:lnTo>
                    <a:pt x="15031" y="44100"/>
                  </a:lnTo>
                  <a:lnTo>
                    <a:pt x="8906" y="48816"/>
                  </a:lnTo>
                  <a:lnTo>
                    <a:pt x="2100" y="63918"/>
                  </a:lnTo>
                  <a:lnTo>
                    <a:pt x="0" y="83882"/>
                  </a:lnTo>
                  <a:lnTo>
                    <a:pt x="8651" y="139297"/>
                  </a:lnTo>
                  <a:lnTo>
                    <a:pt x="22707" y="190744"/>
                  </a:lnTo>
                  <a:lnTo>
                    <a:pt x="38261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94780" y="4593541"/>
            <a:ext cx="293804" cy="307402"/>
            <a:chOff x="1794780" y="4593541"/>
            <a:chExt cx="293804" cy="307402"/>
          </a:xfrm>
        </p:grpSpPr>
        <p:sp>
          <p:nvSpPr>
            <p:cNvPr id="18" name="Freeform 17"/>
            <p:cNvSpPr/>
            <p:nvPr/>
          </p:nvSpPr>
          <p:spPr>
            <a:xfrm>
              <a:off x="1794780" y="4593541"/>
              <a:ext cx="142511" cy="307402"/>
            </a:xfrm>
            <a:custGeom>
              <a:avLst/>
              <a:gdLst/>
              <a:ahLst/>
              <a:cxnLst/>
              <a:rect l="0" t="0" r="0" b="0"/>
              <a:pathLst>
                <a:path w="142511" h="307402">
                  <a:moveTo>
                    <a:pt x="44172" y="16320"/>
                  </a:moveTo>
                  <a:lnTo>
                    <a:pt x="25167" y="23887"/>
                  </a:lnTo>
                  <a:lnTo>
                    <a:pt x="13844" y="32319"/>
                  </a:lnTo>
                  <a:lnTo>
                    <a:pt x="5113" y="49626"/>
                  </a:lnTo>
                  <a:lnTo>
                    <a:pt x="0" y="71803"/>
                  </a:lnTo>
                  <a:lnTo>
                    <a:pt x="2046" y="127269"/>
                  </a:lnTo>
                  <a:lnTo>
                    <a:pt x="10031" y="178289"/>
                  </a:lnTo>
                  <a:lnTo>
                    <a:pt x="28456" y="232884"/>
                  </a:lnTo>
                  <a:lnTo>
                    <a:pt x="46912" y="269406"/>
                  </a:lnTo>
                  <a:lnTo>
                    <a:pt x="69947" y="295328"/>
                  </a:lnTo>
                  <a:lnTo>
                    <a:pt x="77997" y="302178"/>
                  </a:lnTo>
                  <a:lnTo>
                    <a:pt x="86138" y="305820"/>
                  </a:lnTo>
                  <a:lnTo>
                    <a:pt x="102579" y="307401"/>
                  </a:lnTo>
                  <a:lnTo>
                    <a:pt x="109922" y="304679"/>
                  </a:lnTo>
                  <a:lnTo>
                    <a:pt x="123012" y="294258"/>
                  </a:lnTo>
                  <a:lnTo>
                    <a:pt x="136360" y="268380"/>
                  </a:lnTo>
                  <a:lnTo>
                    <a:pt x="142510" y="213217"/>
                  </a:lnTo>
                  <a:lnTo>
                    <a:pt x="141260" y="153833"/>
                  </a:lnTo>
                  <a:lnTo>
                    <a:pt x="132383" y="97107"/>
                  </a:lnTo>
                  <a:lnTo>
                    <a:pt x="109938" y="40690"/>
                  </a:lnTo>
                  <a:lnTo>
                    <a:pt x="98364" y="20679"/>
                  </a:lnTo>
                  <a:lnTo>
                    <a:pt x="83975" y="5622"/>
                  </a:lnTo>
                  <a:lnTo>
                    <a:pt x="76254" y="1791"/>
                  </a:lnTo>
                  <a:lnTo>
                    <a:pt x="60280" y="0"/>
                  </a:lnTo>
                  <a:lnTo>
                    <a:pt x="54910" y="4516"/>
                  </a:lnTo>
                  <a:lnTo>
                    <a:pt x="48944" y="21860"/>
                  </a:lnTo>
                  <a:lnTo>
                    <a:pt x="48758" y="37582"/>
                  </a:lnTo>
                  <a:lnTo>
                    <a:pt x="52493" y="579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22162" y="4792924"/>
              <a:ext cx="49928" cy="58248"/>
            </a:xfrm>
            <a:custGeom>
              <a:avLst/>
              <a:gdLst/>
              <a:ahLst/>
              <a:cxnLst/>
              <a:rect l="0" t="0" r="0" b="0"/>
              <a:pathLst>
                <a:path w="49928" h="58248">
                  <a:moveTo>
                    <a:pt x="0" y="0"/>
                  </a:moveTo>
                  <a:lnTo>
                    <a:pt x="4417" y="13252"/>
                  </a:lnTo>
                  <a:lnTo>
                    <a:pt x="13983" y="24689"/>
                  </a:lnTo>
                  <a:lnTo>
                    <a:pt x="49927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88731" y="4750534"/>
              <a:ext cx="99853" cy="117280"/>
            </a:xfrm>
            <a:custGeom>
              <a:avLst/>
              <a:gdLst/>
              <a:ahLst/>
              <a:cxnLst/>
              <a:rect l="0" t="0" r="0" b="0"/>
              <a:pathLst>
                <a:path w="99853" h="117280">
                  <a:moveTo>
                    <a:pt x="0" y="34069"/>
                  </a:moveTo>
                  <a:lnTo>
                    <a:pt x="0" y="16399"/>
                  </a:lnTo>
                  <a:lnTo>
                    <a:pt x="2773" y="10270"/>
                  </a:lnTo>
                  <a:lnTo>
                    <a:pt x="13252" y="994"/>
                  </a:lnTo>
                  <a:lnTo>
                    <a:pt x="19004" y="0"/>
                  </a:lnTo>
                  <a:lnTo>
                    <a:pt x="24689" y="1186"/>
                  </a:lnTo>
                  <a:lnTo>
                    <a:pt x="30327" y="3826"/>
                  </a:lnTo>
                  <a:lnTo>
                    <a:pt x="34086" y="10209"/>
                  </a:lnTo>
                  <a:lnTo>
                    <a:pt x="40120" y="51203"/>
                  </a:lnTo>
                  <a:lnTo>
                    <a:pt x="41311" y="95187"/>
                  </a:lnTo>
                  <a:lnTo>
                    <a:pt x="45107" y="102551"/>
                  </a:lnTo>
                  <a:lnTo>
                    <a:pt x="51336" y="107461"/>
                  </a:lnTo>
                  <a:lnTo>
                    <a:pt x="75307" y="114370"/>
                  </a:lnTo>
                  <a:lnTo>
                    <a:pt x="99852" y="1172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66639" y="5150729"/>
            <a:ext cx="1868333" cy="2075890"/>
            <a:chOff x="2666639" y="5150729"/>
            <a:chExt cx="1868333" cy="2075890"/>
          </a:xfrm>
        </p:grpSpPr>
        <p:sp>
          <p:nvSpPr>
            <p:cNvPr id="22" name="Freeform 21"/>
            <p:cNvSpPr/>
            <p:nvPr/>
          </p:nvSpPr>
          <p:spPr>
            <a:xfrm>
              <a:off x="2666639" y="5150729"/>
              <a:ext cx="37703" cy="474301"/>
            </a:xfrm>
            <a:custGeom>
              <a:avLst/>
              <a:gdLst/>
              <a:ahLst/>
              <a:cxnLst/>
              <a:rect l="0" t="0" r="0" b="0"/>
              <a:pathLst>
                <a:path w="37703" h="474301">
                  <a:moveTo>
                    <a:pt x="4418" y="0"/>
                  </a:moveTo>
                  <a:lnTo>
                    <a:pt x="0" y="13252"/>
                  </a:lnTo>
                  <a:lnTo>
                    <a:pt x="3197" y="66213"/>
                  </a:lnTo>
                  <a:lnTo>
                    <a:pt x="4257" y="128638"/>
                  </a:lnTo>
                  <a:lnTo>
                    <a:pt x="6851" y="185736"/>
                  </a:lnTo>
                  <a:lnTo>
                    <a:pt x="10994" y="233781"/>
                  </a:lnTo>
                  <a:lnTo>
                    <a:pt x="14687" y="285616"/>
                  </a:lnTo>
                  <a:lnTo>
                    <a:pt x="21637" y="337032"/>
                  </a:lnTo>
                  <a:lnTo>
                    <a:pt x="27851" y="400238"/>
                  </a:lnTo>
                  <a:lnTo>
                    <a:pt x="35765" y="461351"/>
                  </a:lnTo>
                  <a:lnTo>
                    <a:pt x="37702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347214" y="5383718"/>
              <a:ext cx="22812" cy="382769"/>
            </a:xfrm>
            <a:custGeom>
              <a:avLst/>
              <a:gdLst/>
              <a:ahLst/>
              <a:cxnLst/>
              <a:rect l="0" t="0" r="0" b="0"/>
              <a:pathLst>
                <a:path w="22812" h="382769">
                  <a:moveTo>
                    <a:pt x="22811" y="0"/>
                  </a:moveTo>
                  <a:lnTo>
                    <a:pt x="13976" y="13252"/>
                  </a:lnTo>
                  <a:lnTo>
                    <a:pt x="1992" y="69152"/>
                  </a:lnTo>
                  <a:lnTo>
                    <a:pt x="0" y="121780"/>
                  </a:lnTo>
                  <a:lnTo>
                    <a:pt x="4676" y="179450"/>
                  </a:lnTo>
                  <a:lnTo>
                    <a:pt x="5874" y="231146"/>
                  </a:lnTo>
                  <a:lnTo>
                    <a:pt x="12753" y="291592"/>
                  </a:lnTo>
                  <a:lnTo>
                    <a:pt x="20550" y="346541"/>
                  </a:lnTo>
                  <a:lnTo>
                    <a:pt x="2281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35571" y="5433645"/>
              <a:ext cx="24954" cy="474300"/>
            </a:xfrm>
            <a:custGeom>
              <a:avLst/>
              <a:gdLst/>
              <a:ahLst/>
              <a:cxnLst/>
              <a:rect l="0" t="0" r="0" b="0"/>
              <a:pathLst>
                <a:path w="24954" h="474300">
                  <a:moveTo>
                    <a:pt x="24953" y="0"/>
                  </a:moveTo>
                  <a:lnTo>
                    <a:pt x="9316" y="41137"/>
                  </a:lnTo>
                  <a:lnTo>
                    <a:pt x="1832" y="92568"/>
                  </a:lnTo>
                  <a:lnTo>
                    <a:pt x="354" y="151627"/>
                  </a:lnTo>
                  <a:lnTo>
                    <a:pt x="98" y="200253"/>
                  </a:lnTo>
                  <a:lnTo>
                    <a:pt x="22" y="249793"/>
                  </a:lnTo>
                  <a:lnTo>
                    <a:pt x="0" y="299605"/>
                  </a:lnTo>
                  <a:lnTo>
                    <a:pt x="918" y="348573"/>
                  </a:lnTo>
                  <a:lnTo>
                    <a:pt x="6577" y="407003"/>
                  </a:lnTo>
                  <a:lnTo>
                    <a:pt x="7797" y="444190"/>
                  </a:lnTo>
                  <a:lnTo>
                    <a:pt x="8311" y="474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61615" y="6041081"/>
              <a:ext cx="236865" cy="557616"/>
            </a:xfrm>
            <a:custGeom>
              <a:avLst/>
              <a:gdLst/>
              <a:ahLst/>
              <a:cxnLst/>
              <a:rect l="0" t="0" r="0" b="0"/>
              <a:pathLst>
                <a:path w="236865" h="557616">
                  <a:moveTo>
                    <a:pt x="115699" y="0"/>
                  </a:moveTo>
                  <a:lnTo>
                    <a:pt x="74044" y="15118"/>
                  </a:lnTo>
                  <a:lnTo>
                    <a:pt x="43942" y="39361"/>
                  </a:lnTo>
                  <a:lnTo>
                    <a:pt x="22389" y="73488"/>
                  </a:lnTo>
                  <a:lnTo>
                    <a:pt x="5248" y="120727"/>
                  </a:lnTo>
                  <a:lnTo>
                    <a:pt x="0" y="183986"/>
                  </a:lnTo>
                  <a:lnTo>
                    <a:pt x="3779" y="238719"/>
                  </a:lnTo>
                  <a:lnTo>
                    <a:pt x="10832" y="289030"/>
                  </a:lnTo>
                  <a:lnTo>
                    <a:pt x="18778" y="340509"/>
                  </a:lnTo>
                  <a:lnTo>
                    <a:pt x="31405" y="390896"/>
                  </a:lnTo>
                  <a:lnTo>
                    <a:pt x="51313" y="450051"/>
                  </a:lnTo>
                  <a:lnTo>
                    <a:pt x="72521" y="505304"/>
                  </a:lnTo>
                  <a:lnTo>
                    <a:pt x="100389" y="539493"/>
                  </a:lnTo>
                  <a:lnTo>
                    <a:pt x="116291" y="552893"/>
                  </a:lnTo>
                  <a:lnTo>
                    <a:pt x="135070" y="557615"/>
                  </a:lnTo>
                  <a:lnTo>
                    <a:pt x="145255" y="557581"/>
                  </a:lnTo>
                  <a:lnTo>
                    <a:pt x="166433" y="550145"/>
                  </a:lnTo>
                  <a:lnTo>
                    <a:pt x="185400" y="537595"/>
                  </a:lnTo>
                  <a:lnTo>
                    <a:pt x="213007" y="498832"/>
                  </a:lnTo>
                  <a:lnTo>
                    <a:pt x="225071" y="469755"/>
                  </a:lnTo>
                  <a:lnTo>
                    <a:pt x="231255" y="413354"/>
                  </a:lnTo>
                  <a:lnTo>
                    <a:pt x="236864" y="352073"/>
                  </a:lnTo>
                  <a:lnTo>
                    <a:pt x="233390" y="298974"/>
                  </a:lnTo>
                  <a:lnTo>
                    <a:pt x="232430" y="243969"/>
                  </a:lnTo>
                  <a:lnTo>
                    <a:pt x="223173" y="183779"/>
                  </a:lnTo>
                  <a:lnTo>
                    <a:pt x="208222" y="138826"/>
                  </a:lnTo>
                  <a:lnTo>
                    <a:pt x="185613" y="100052"/>
                  </a:lnTo>
                  <a:lnTo>
                    <a:pt x="145703" y="55648"/>
                  </a:lnTo>
                  <a:lnTo>
                    <a:pt x="118630" y="41349"/>
                  </a:lnTo>
                  <a:lnTo>
                    <a:pt x="97894" y="39334"/>
                  </a:lnTo>
                  <a:lnTo>
                    <a:pt x="87187" y="40091"/>
                  </a:lnTo>
                  <a:lnTo>
                    <a:pt x="79124" y="43370"/>
                  </a:lnTo>
                  <a:lnTo>
                    <a:pt x="67700" y="54409"/>
                  </a:lnTo>
                  <a:lnTo>
                    <a:pt x="57451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127240" y="6407207"/>
              <a:ext cx="116496" cy="249633"/>
            </a:xfrm>
            <a:custGeom>
              <a:avLst/>
              <a:gdLst/>
              <a:ahLst/>
              <a:cxnLst/>
              <a:rect l="0" t="0" r="0" b="0"/>
              <a:pathLst>
                <a:path w="116496" h="249633">
                  <a:moveTo>
                    <a:pt x="0" y="0"/>
                  </a:moveTo>
                  <a:lnTo>
                    <a:pt x="1849" y="54923"/>
                  </a:lnTo>
                  <a:lnTo>
                    <a:pt x="27131" y="113478"/>
                  </a:lnTo>
                  <a:lnTo>
                    <a:pt x="51852" y="171281"/>
                  </a:lnTo>
                  <a:lnTo>
                    <a:pt x="94380" y="233161"/>
                  </a:lnTo>
                  <a:lnTo>
                    <a:pt x="116495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77019" y="6524006"/>
              <a:ext cx="124816" cy="324218"/>
            </a:xfrm>
            <a:custGeom>
              <a:avLst/>
              <a:gdLst/>
              <a:ahLst/>
              <a:cxnLst/>
              <a:rect l="0" t="0" r="0" b="0"/>
              <a:pathLst>
                <a:path w="124816" h="324218">
                  <a:moveTo>
                    <a:pt x="0" y="124511"/>
                  </a:moveTo>
                  <a:lnTo>
                    <a:pt x="23977" y="61414"/>
                  </a:lnTo>
                  <a:lnTo>
                    <a:pt x="55630" y="5575"/>
                  </a:lnTo>
                  <a:lnTo>
                    <a:pt x="62050" y="1765"/>
                  </a:lnTo>
                  <a:lnTo>
                    <a:pt x="76579" y="0"/>
                  </a:lnTo>
                  <a:lnTo>
                    <a:pt x="81563" y="4521"/>
                  </a:lnTo>
                  <a:lnTo>
                    <a:pt x="87101" y="21872"/>
                  </a:lnTo>
                  <a:lnTo>
                    <a:pt x="90657" y="83965"/>
                  </a:lnTo>
                  <a:lnTo>
                    <a:pt x="92197" y="137666"/>
                  </a:lnTo>
                  <a:lnTo>
                    <a:pt x="100532" y="195699"/>
                  </a:lnTo>
                  <a:lnTo>
                    <a:pt x="113810" y="255312"/>
                  </a:lnTo>
                  <a:lnTo>
                    <a:pt x="122368" y="300812"/>
                  </a:lnTo>
                  <a:lnTo>
                    <a:pt x="124815" y="3242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69140" y="6906470"/>
              <a:ext cx="224669" cy="306054"/>
            </a:xfrm>
            <a:custGeom>
              <a:avLst/>
              <a:gdLst/>
              <a:ahLst/>
              <a:cxnLst/>
              <a:rect l="0" t="0" r="0" b="0"/>
              <a:pathLst>
                <a:path w="224669" h="306054">
                  <a:moveTo>
                    <a:pt x="0" y="0"/>
                  </a:moveTo>
                  <a:lnTo>
                    <a:pt x="17669" y="0"/>
                  </a:lnTo>
                  <a:lnTo>
                    <a:pt x="33741" y="7396"/>
                  </a:lnTo>
                  <a:lnTo>
                    <a:pt x="48280" y="19930"/>
                  </a:lnTo>
                  <a:lnTo>
                    <a:pt x="61663" y="43503"/>
                  </a:lnTo>
                  <a:lnTo>
                    <a:pt x="70560" y="74425"/>
                  </a:lnTo>
                  <a:lnTo>
                    <a:pt x="74034" y="128285"/>
                  </a:lnTo>
                  <a:lnTo>
                    <a:pt x="72171" y="175770"/>
                  </a:lnTo>
                  <a:lnTo>
                    <a:pt x="67675" y="237096"/>
                  </a:lnTo>
                  <a:lnTo>
                    <a:pt x="62594" y="289586"/>
                  </a:lnTo>
                  <a:lnTo>
                    <a:pt x="63918" y="298458"/>
                  </a:lnTo>
                  <a:lnTo>
                    <a:pt x="67575" y="303447"/>
                  </a:lnTo>
                  <a:lnTo>
                    <a:pt x="72787" y="305849"/>
                  </a:lnTo>
                  <a:lnTo>
                    <a:pt x="86899" y="306053"/>
                  </a:lnTo>
                  <a:lnTo>
                    <a:pt x="113786" y="300044"/>
                  </a:lnTo>
                  <a:lnTo>
                    <a:pt x="155118" y="276702"/>
                  </a:lnTo>
                  <a:lnTo>
                    <a:pt x="168486" y="261046"/>
                  </a:lnTo>
                  <a:lnTo>
                    <a:pt x="200956" y="199886"/>
                  </a:lnTo>
                  <a:lnTo>
                    <a:pt x="216147" y="147417"/>
                  </a:lnTo>
                  <a:lnTo>
                    <a:pt x="224668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52203" y="6881507"/>
              <a:ext cx="97414" cy="281868"/>
            </a:xfrm>
            <a:custGeom>
              <a:avLst/>
              <a:gdLst/>
              <a:ahLst/>
              <a:cxnLst/>
              <a:rect l="0" t="0" r="0" b="0"/>
              <a:pathLst>
                <a:path w="97414" h="281868">
                  <a:moveTo>
                    <a:pt x="16642" y="0"/>
                  </a:moveTo>
                  <a:lnTo>
                    <a:pt x="7807" y="13252"/>
                  </a:lnTo>
                  <a:lnTo>
                    <a:pt x="2313" y="39162"/>
                  </a:lnTo>
                  <a:lnTo>
                    <a:pt x="1381" y="89542"/>
                  </a:lnTo>
                  <a:lnTo>
                    <a:pt x="9142" y="152502"/>
                  </a:lnTo>
                  <a:lnTo>
                    <a:pt x="23222" y="206193"/>
                  </a:lnTo>
                  <a:lnTo>
                    <a:pt x="51884" y="266166"/>
                  </a:lnTo>
                  <a:lnTo>
                    <a:pt x="56779" y="274523"/>
                  </a:lnTo>
                  <a:lnTo>
                    <a:pt x="62816" y="279170"/>
                  </a:lnTo>
                  <a:lnTo>
                    <a:pt x="69614" y="281343"/>
                  </a:lnTo>
                  <a:lnTo>
                    <a:pt x="76920" y="281867"/>
                  </a:lnTo>
                  <a:lnTo>
                    <a:pt x="82715" y="279444"/>
                  </a:lnTo>
                  <a:lnTo>
                    <a:pt x="91620" y="269353"/>
                  </a:lnTo>
                  <a:lnTo>
                    <a:pt x="97413" y="239244"/>
                  </a:lnTo>
                  <a:lnTo>
                    <a:pt x="97066" y="179036"/>
                  </a:lnTo>
                  <a:lnTo>
                    <a:pt x="84693" y="115622"/>
                  </a:lnTo>
                  <a:lnTo>
                    <a:pt x="70911" y="80897"/>
                  </a:lnTo>
                  <a:lnTo>
                    <a:pt x="44220" y="41118"/>
                  </a:lnTo>
                  <a:lnTo>
                    <a:pt x="30748" y="29677"/>
                  </a:lnTo>
                  <a:lnTo>
                    <a:pt x="23273" y="25332"/>
                  </a:lnTo>
                  <a:lnTo>
                    <a:pt x="17364" y="25209"/>
                  </a:lnTo>
                  <a:lnTo>
                    <a:pt x="12501" y="27901"/>
                  </a:lnTo>
                  <a:lnTo>
                    <a:pt x="5556" y="37364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77019" y="6973574"/>
              <a:ext cx="108174" cy="181795"/>
            </a:xfrm>
            <a:custGeom>
              <a:avLst/>
              <a:gdLst/>
              <a:ahLst/>
              <a:cxnLst/>
              <a:rect l="0" t="0" r="0" b="0"/>
              <a:pathLst>
                <a:path w="108174" h="181795">
                  <a:moveTo>
                    <a:pt x="0" y="132602"/>
                  </a:moveTo>
                  <a:lnTo>
                    <a:pt x="23977" y="69504"/>
                  </a:lnTo>
                  <a:lnTo>
                    <a:pt x="41110" y="15833"/>
                  </a:lnTo>
                  <a:lnTo>
                    <a:pt x="44049" y="4830"/>
                  </a:lnTo>
                  <a:lnTo>
                    <a:pt x="48782" y="267"/>
                  </a:lnTo>
                  <a:lnTo>
                    <a:pt x="54710" y="0"/>
                  </a:lnTo>
                  <a:lnTo>
                    <a:pt x="61437" y="2595"/>
                  </a:lnTo>
                  <a:lnTo>
                    <a:pt x="65921" y="8023"/>
                  </a:lnTo>
                  <a:lnTo>
                    <a:pt x="75583" y="50704"/>
                  </a:lnTo>
                  <a:lnTo>
                    <a:pt x="81704" y="107384"/>
                  </a:lnTo>
                  <a:lnTo>
                    <a:pt x="84762" y="154193"/>
                  </a:lnTo>
                  <a:lnTo>
                    <a:pt x="91913" y="176715"/>
                  </a:lnTo>
                  <a:lnTo>
                    <a:pt x="95484" y="181426"/>
                  </a:lnTo>
                  <a:lnTo>
                    <a:pt x="98789" y="181794"/>
                  </a:lnTo>
                  <a:lnTo>
                    <a:pt x="101917" y="179265"/>
                  </a:lnTo>
                  <a:lnTo>
                    <a:pt x="105393" y="164127"/>
                  </a:lnTo>
                  <a:lnTo>
                    <a:pt x="108173" y="1326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01834" y="6923112"/>
              <a:ext cx="113064" cy="303507"/>
            </a:xfrm>
            <a:custGeom>
              <a:avLst/>
              <a:gdLst/>
              <a:ahLst/>
              <a:cxnLst/>
              <a:rect l="0" t="0" r="0" b="0"/>
              <a:pathLst>
                <a:path w="113064" h="303507">
                  <a:moveTo>
                    <a:pt x="0" y="0"/>
                  </a:moveTo>
                  <a:lnTo>
                    <a:pt x="4418" y="13252"/>
                  </a:lnTo>
                  <a:lnTo>
                    <a:pt x="7186" y="74407"/>
                  </a:lnTo>
                  <a:lnTo>
                    <a:pt x="15279" y="98785"/>
                  </a:lnTo>
                  <a:lnTo>
                    <a:pt x="24050" y="112014"/>
                  </a:lnTo>
                  <a:lnTo>
                    <a:pt x="30826" y="116282"/>
                  </a:lnTo>
                  <a:lnTo>
                    <a:pt x="74383" y="132527"/>
                  </a:lnTo>
                  <a:lnTo>
                    <a:pt x="88842" y="149817"/>
                  </a:lnTo>
                  <a:lnTo>
                    <a:pt x="100506" y="173835"/>
                  </a:lnTo>
                  <a:lnTo>
                    <a:pt x="113063" y="231988"/>
                  </a:lnTo>
                  <a:lnTo>
                    <a:pt x="111400" y="288266"/>
                  </a:lnTo>
                  <a:lnTo>
                    <a:pt x="106626" y="296653"/>
                  </a:lnTo>
                  <a:lnTo>
                    <a:pt x="99746" y="301319"/>
                  </a:lnTo>
                  <a:lnTo>
                    <a:pt x="91461" y="303506"/>
                  </a:lnTo>
                  <a:lnTo>
                    <a:pt x="85013" y="303114"/>
                  </a:lnTo>
                  <a:lnTo>
                    <a:pt x="79789" y="301004"/>
                  </a:lnTo>
                  <a:lnTo>
                    <a:pt x="66569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01834" y="6881507"/>
              <a:ext cx="133138" cy="99853"/>
            </a:xfrm>
            <a:custGeom>
              <a:avLst/>
              <a:gdLst/>
              <a:ahLst/>
              <a:cxnLst/>
              <a:rect l="0" t="0" r="0" b="0"/>
              <a:pathLst>
                <a:path w="133138" h="99853">
                  <a:moveTo>
                    <a:pt x="0" y="99852"/>
                  </a:moveTo>
                  <a:lnTo>
                    <a:pt x="46421" y="42012"/>
                  </a:lnTo>
                  <a:lnTo>
                    <a:pt x="95305" y="11514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05886" y="3561409"/>
            <a:ext cx="312297" cy="83211"/>
            <a:chOff x="4305886" y="3561409"/>
            <a:chExt cx="312297" cy="83211"/>
          </a:xfrm>
        </p:grpSpPr>
        <p:sp>
          <p:nvSpPr>
            <p:cNvPr id="34" name="Freeform 33"/>
            <p:cNvSpPr/>
            <p:nvPr/>
          </p:nvSpPr>
          <p:spPr>
            <a:xfrm>
              <a:off x="4305886" y="3578051"/>
              <a:ext cx="46023" cy="66569"/>
            </a:xfrm>
            <a:custGeom>
              <a:avLst/>
              <a:gdLst/>
              <a:ahLst/>
              <a:cxnLst/>
              <a:rect l="0" t="0" r="0" b="0"/>
              <a:pathLst>
                <a:path w="46023" h="66569">
                  <a:moveTo>
                    <a:pt x="4417" y="66568"/>
                  </a:moveTo>
                  <a:lnTo>
                    <a:pt x="0" y="53316"/>
                  </a:lnTo>
                  <a:lnTo>
                    <a:pt x="297" y="39413"/>
                  </a:lnTo>
                  <a:lnTo>
                    <a:pt x="4435" y="23989"/>
                  </a:lnTo>
                  <a:lnTo>
                    <a:pt x="12438" y="7888"/>
                  </a:lnTo>
                  <a:lnTo>
                    <a:pt x="18085" y="3409"/>
                  </a:lnTo>
                  <a:lnTo>
                    <a:pt x="24624" y="1348"/>
                  </a:lnTo>
                  <a:lnTo>
                    <a:pt x="460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60229" y="3561409"/>
              <a:ext cx="257954" cy="4794"/>
            </a:xfrm>
            <a:custGeom>
              <a:avLst/>
              <a:gdLst/>
              <a:ahLst/>
              <a:cxnLst/>
              <a:rect l="0" t="0" r="0" b="0"/>
              <a:pathLst>
                <a:path w="257954" h="4794">
                  <a:moveTo>
                    <a:pt x="0" y="0"/>
                  </a:moveTo>
                  <a:lnTo>
                    <a:pt x="25648" y="4793"/>
                  </a:lnTo>
                  <a:lnTo>
                    <a:pt x="81593" y="542"/>
                  </a:lnTo>
                  <a:lnTo>
                    <a:pt x="140480" y="71"/>
                  </a:lnTo>
                  <a:lnTo>
                    <a:pt x="194513" y="14"/>
                  </a:lnTo>
                  <a:lnTo>
                    <a:pt x="2579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60082" y="2257957"/>
            <a:ext cx="838151" cy="939408"/>
            <a:chOff x="4460082" y="2257957"/>
            <a:chExt cx="838151" cy="939408"/>
          </a:xfrm>
        </p:grpSpPr>
        <p:sp>
          <p:nvSpPr>
            <p:cNvPr id="37" name="Freeform 36"/>
            <p:cNvSpPr/>
            <p:nvPr/>
          </p:nvSpPr>
          <p:spPr>
            <a:xfrm>
              <a:off x="4460082" y="2920688"/>
              <a:ext cx="133137" cy="276677"/>
            </a:xfrm>
            <a:custGeom>
              <a:avLst/>
              <a:gdLst/>
              <a:ahLst/>
              <a:cxnLst/>
              <a:rect l="0" t="0" r="0" b="0"/>
              <a:pathLst>
                <a:path w="133137" h="276677">
                  <a:moveTo>
                    <a:pt x="0" y="83210"/>
                  </a:moveTo>
                  <a:lnTo>
                    <a:pt x="16859" y="145303"/>
                  </a:lnTo>
                  <a:lnTo>
                    <a:pt x="23210" y="168130"/>
                  </a:lnTo>
                  <a:lnTo>
                    <a:pt x="51883" y="227315"/>
                  </a:lnTo>
                  <a:lnTo>
                    <a:pt x="68085" y="269570"/>
                  </a:lnTo>
                  <a:lnTo>
                    <a:pt x="68504" y="274943"/>
                  </a:lnTo>
                  <a:lnTo>
                    <a:pt x="66934" y="276676"/>
                  </a:lnTo>
                  <a:lnTo>
                    <a:pt x="64038" y="275982"/>
                  </a:lnTo>
                  <a:lnTo>
                    <a:pt x="51128" y="257336"/>
                  </a:lnTo>
                  <a:lnTo>
                    <a:pt x="44427" y="228389"/>
                  </a:lnTo>
                  <a:lnTo>
                    <a:pt x="44012" y="184551"/>
                  </a:lnTo>
                  <a:lnTo>
                    <a:pt x="60425" y="123151"/>
                  </a:lnTo>
                  <a:lnTo>
                    <a:pt x="79566" y="78807"/>
                  </a:lnTo>
                  <a:lnTo>
                    <a:pt x="125641" y="15638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601540" y="2879083"/>
              <a:ext cx="158101" cy="128595"/>
            </a:xfrm>
            <a:custGeom>
              <a:avLst/>
              <a:gdLst/>
              <a:ahLst/>
              <a:cxnLst/>
              <a:rect l="0" t="0" r="0" b="0"/>
              <a:pathLst>
                <a:path w="158101" h="128595">
                  <a:moveTo>
                    <a:pt x="0" y="0"/>
                  </a:moveTo>
                  <a:lnTo>
                    <a:pt x="4417" y="50744"/>
                  </a:lnTo>
                  <a:lnTo>
                    <a:pt x="11517" y="69089"/>
                  </a:lnTo>
                  <a:lnTo>
                    <a:pt x="47339" y="127710"/>
                  </a:lnTo>
                  <a:lnTo>
                    <a:pt x="52824" y="128594"/>
                  </a:lnTo>
                  <a:lnTo>
                    <a:pt x="58330" y="125486"/>
                  </a:lnTo>
                  <a:lnTo>
                    <a:pt x="68454" y="113094"/>
                  </a:lnTo>
                  <a:lnTo>
                    <a:pt x="76035" y="98341"/>
                  </a:lnTo>
                  <a:lnTo>
                    <a:pt x="81084" y="70024"/>
                  </a:lnTo>
                  <a:lnTo>
                    <a:pt x="83642" y="67023"/>
                  </a:lnTo>
                  <a:lnTo>
                    <a:pt x="87196" y="68721"/>
                  </a:lnTo>
                  <a:lnTo>
                    <a:pt x="106187" y="89183"/>
                  </a:lnTo>
                  <a:lnTo>
                    <a:pt x="113321" y="91815"/>
                  </a:lnTo>
                  <a:lnTo>
                    <a:pt x="131110" y="92273"/>
                  </a:lnTo>
                  <a:lnTo>
                    <a:pt x="138258" y="87403"/>
                  </a:lnTo>
                  <a:lnTo>
                    <a:pt x="158100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742998" y="2725272"/>
              <a:ext cx="124816" cy="144985"/>
            </a:xfrm>
            <a:custGeom>
              <a:avLst/>
              <a:gdLst/>
              <a:ahLst/>
              <a:cxnLst/>
              <a:rect l="0" t="0" r="0" b="0"/>
              <a:pathLst>
                <a:path w="124816" h="144985">
                  <a:moveTo>
                    <a:pt x="0" y="37316"/>
                  </a:moveTo>
                  <a:lnTo>
                    <a:pt x="16858" y="95699"/>
                  </a:lnTo>
                  <a:lnTo>
                    <a:pt x="32197" y="128874"/>
                  </a:lnTo>
                  <a:lnTo>
                    <a:pt x="44820" y="140571"/>
                  </a:lnTo>
                  <a:lnTo>
                    <a:pt x="52069" y="144984"/>
                  </a:lnTo>
                  <a:lnTo>
                    <a:pt x="56902" y="144228"/>
                  </a:lnTo>
                  <a:lnTo>
                    <a:pt x="60124" y="140026"/>
                  </a:lnTo>
                  <a:lnTo>
                    <a:pt x="62272" y="133526"/>
                  </a:lnTo>
                  <a:lnTo>
                    <a:pt x="59416" y="76981"/>
                  </a:lnTo>
                  <a:lnTo>
                    <a:pt x="54531" y="17816"/>
                  </a:lnTo>
                  <a:lnTo>
                    <a:pt x="59986" y="2145"/>
                  </a:lnTo>
                  <a:lnTo>
                    <a:pt x="63104" y="0"/>
                  </a:lnTo>
                  <a:lnTo>
                    <a:pt x="66108" y="1344"/>
                  </a:lnTo>
                  <a:lnTo>
                    <a:pt x="109558" y="62053"/>
                  </a:lnTo>
                  <a:lnTo>
                    <a:pt x="121528" y="85657"/>
                  </a:lnTo>
                  <a:lnTo>
                    <a:pt x="124815" y="872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76134" y="2595319"/>
              <a:ext cx="116496" cy="119949"/>
            </a:xfrm>
            <a:custGeom>
              <a:avLst/>
              <a:gdLst/>
              <a:ahLst/>
              <a:cxnLst/>
              <a:rect l="0" t="0" r="0" b="0"/>
              <a:pathLst>
                <a:path w="116496" h="119949">
                  <a:moveTo>
                    <a:pt x="0" y="42453"/>
                  </a:moveTo>
                  <a:lnTo>
                    <a:pt x="14193" y="100132"/>
                  </a:lnTo>
                  <a:lnTo>
                    <a:pt x="19561" y="117090"/>
                  </a:lnTo>
                  <a:lnTo>
                    <a:pt x="23210" y="119948"/>
                  </a:lnTo>
                  <a:lnTo>
                    <a:pt x="27493" y="119080"/>
                  </a:lnTo>
                  <a:lnTo>
                    <a:pt x="32197" y="115727"/>
                  </a:lnTo>
                  <a:lnTo>
                    <a:pt x="37424" y="99674"/>
                  </a:lnTo>
                  <a:lnTo>
                    <a:pt x="40779" y="47284"/>
                  </a:lnTo>
                  <a:lnTo>
                    <a:pt x="41361" y="8649"/>
                  </a:lnTo>
                  <a:lnTo>
                    <a:pt x="44216" y="2350"/>
                  </a:lnTo>
                  <a:lnTo>
                    <a:pt x="48893" y="0"/>
                  </a:lnTo>
                  <a:lnTo>
                    <a:pt x="54785" y="283"/>
                  </a:lnTo>
                  <a:lnTo>
                    <a:pt x="60562" y="4170"/>
                  </a:lnTo>
                  <a:lnTo>
                    <a:pt x="76603" y="26385"/>
                  </a:lnTo>
                  <a:lnTo>
                    <a:pt x="106215" y="88213"/>
                  </a:lnTo>
                  <a:lnTo>
                    <a:pt x="116495" y="1090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000950" y="2546241"/>
              <a:ext cx="26156" cy="54264"/>
            </a:xfrm>
            <a:custGeom>
              <a:avLst/>
              <a:gdLst/>
              <a:ahLst/>
              <a:cxnLst/>
              <a:rect l="0" t="0" r="0" b="0"/>
              <a:pathLst>
                <a:path w="26156" h="54264">
                  <a:moveTo>
                    <a:pt x="0" y="0"/>
                  </a:moveTo>
                  <a:lnTo>
                    <a:pt x="15117" y="41655"/>
                  </a:lnTo>
                  <a:lnTo>
                    <a:pt x="23977" y="54263"/>
                  </a:lnTo>
                  <a:lnTo>
                    <a:pt x="26155" y="53742"/>
                  </a:lnTo>
                  <a:lnTo>
                    <a:pt x="26109" y="40835"/>
                  </a:ln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67666" y="2257957"/>
              <a:ext cx="330567" cy="327152"/>
            </a:xfrm>
            <a:custGeom>
              <a:avLst/>
              <a:gdLst/>
              <a:ahLst/>
              <a:cxnLst/>
              <a:rect l="0" t="0" r="0" b="0"/>
              <a:pathLst>
                <a:path w="330567" h="327152">
                  <a:moveTo>
                    <a:pt x="0" y="96900"/>
                  </a:moveTo>
                  <a:lnTo>
                    <a:pt x="56640" y="154761"/>
                  </a:lnTo>
                  <a:lnTo>
                    <a:pt x="84848" y="183758"/>
                  </a:lnTo>
                  <a:lnTo>
                    <a:pt x="92567" y="198373"/>
                  </a:lnTo>
                  <a:lnTo>
                    <a:pt x="96845" y="199682"/>
                  </a:lnTo>
                  <a:lnTo>
                    <a:pt x="101546" y="196856"/>
                  </a:lnTo>
                  <a:lnTo>
                    <a:pt x="110775" y="184779"/>
                  </a:lnTo>
                  <a:lnTo>
                    <a:pt x="131619" y="150762"/>
                  </a:lnTo>
                  <a:lnTo>
                    <a:pt x="136748" y="149450"/>
                  </a:lnTo>
                  <a:lnTo>
                    <a:pt x="142016" y="151349"/>
                  </a:lnTo>
                  <a:lnTo>
                    <a:pt x="158265" y="167274"/>
                  </a:lnTo>
                  <a:lnTo>
                    <a:pt x="163757" y="174326"/>
                  </a:lnTo>
                  <a:lnTo>
                    <a:pt x="168343" y="175330"/>
                  </a:lnTo>
                  <a:lnTo>
                    <a:pt x="172326" y="172300"/>
                  </a:lnTo>
                  <a:lnTo>
                    <a:pt x="175905" y="166583"/>
                  </a:lnTo>
                  <a:lnTo>
                    <a:pt x="180942" y="140866"/>
                  </a:lnTo>
                  <a:lnTo>
                    <a:pt x="182784" y="88159"/>
                  </a:lnTo>
                  <a:lnTo>
                    <a:pt x="182877" y="77204"/>
                  </a:lnTo>
                  <a:lnTo>
                    <a:pt x="182014" y="73599"/>
                  </a:lnTo>
                  <a:lnTo>
                    <a:pt x="180515" y="74894"/>
                  </a:lnTo>
                  <a:lnTo>
                    <a:pt x="178590" y="79456"/>
                  </a:lnTo>
                  <a:lnTo>
                    <a:pt x="178918" y="91920"/>
                  </a:lnTo>
                  <a:lnTo>
                    <a:pt x="186662" y="126940"/>
                  </a:lnTo>
                  <a:lnTo>
                    <a:pt x="191009" y="132644"/>
                  </a:lnTo>
                  <a:lnTo>
                    <a:pt x="196681" y="135522"/>
                  </a:lnTo>
                  <a:lnTo>
                    <a:pt x="203237" y="136517"/>
                  </a:lnTo>
                  <a:lnTo>
                    <a:pt x="207606" y="133481"/>
                  </a:lnTo>
                  <a:lnTo>
                    <a:pt x="212462" y="120246"/>
                  </a:lnTo>
                  <a:lnTo>
                    <a:pt x="215580" y="69254"/>
                  </a:lnTo>
                  <a:lnTo>
                    <a:pt x="216195" y="16173"/>
                  </a:lnTo>
                  <a:lnTo>
                    <a:pt x="217204" y="0"/>
                  </a:lnTo>
                  <a:lnTo>
                    <a:pt x="218767" y="865"/>
                  </a:lnTo>
                  <a:lnTo>
                    <a:pt x="239556" y="56693"/>
                  </a:lnTo>
                  <a:lnTo>
                    <a:pt x="263661" y="119455"/>
                  </a:lnTo>
                  <a:lnTo>
                    <a:pt x="293343" y="179047"/>
                  </a:lnTo>
                  <a:lnTo>
                    <a:pt x="322584" y="238295"/>
                  </a:lnTo>
                  <a:lnTo>
                    <a:pt x="328283" y="255897"/>
                  </a:lnTo>
                  <a:lnTo>
                    <a:pt x="330566" y="285673"/>
                  </a:lnTo>
                  <a:lnTo>
                    <a:pt x="327824" y="303766"/>
                  </a:lnTo>
                  <a:lnTo>
                    <a:pt x="323949" y="310624"/>
                  </a:lnTo>
                  <a:lnTo>
                    <a:pt x="312247" y="320711"/>
                  </a:lnTo>
                  <a:lnTo>
                    <a:pt x="295335" y="325810"/>
                  </a:lnTo>
                  <a:lnTo>
                    <a:pt x="275491" y="327151"/>
                  </a:lnTo>
                  <a:lnTo>
                    <a:pt x="244453" y="321784"/>
                  </a:lnTo>
                  <a:lnTo>
                    <a:pt x="226065" y="313651"/>
                  </a:lnTo>
                  <a:lnTo>
                    <a:pt x="213578" y="298942"/>
                  </a:lnTo>
                  <a:lnTo>
                    <a:pt x="208954" y="289842"/>
                  </a:lnTo>
                  <a:lnTo>
                    <a:pt x="206281" y="272334"/>
                  </a:lnTo>
                  <a:lnTo>
                    <a:pt x="212099" y="234077"/>
                  </a:lnTo>
                  <a:lnTo>
                    <a:pt x="233891" y="177446"/>
                  </a:lnTo>
                  <a:lnTo>
                    <a:pt x="261421" y="122165"/>
                  </a:lnTo>
                  <a:lnTo>
                    <a:pt x="266273" y="1135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62441" y="4086571"/>
            <a:ext cx="199706" cy="215412"/>
            <a:chOff x="2862441" y="4086571"/>
            <a:chExt cx="199706" cy="215412"/>
          </a:xfrm>
        </p:grpSpPr>
        <p:sp>
          <p:nvSpPr>
            <p:cNvPr id="44" name="Freeform 43"/>
            <p:cNvSpPr/>
            <p:nvPr/>
          </p:nvSpPr>
          <p:spPr>
            <a:xfrm>
              <a:off x="2863259" y="4160524"/>
              <a:ext cx="24146" cy="141459"/>
            </a:xfrm>
            <a:custGeom>
              <a:avLst/>
              <a:gdLst/>
              <a:ahLst/>
              <a:cxnLst/>
              <a:rect l="0" t="0" r="0" b="0"/>
              <a:pathLst>
                <a:path w="24146" h="141459">
                  <a:moveTo>
                    <a:pt x="24145" y="0"/>
                  </a:moveTo>
                  <a:lnTo>
                    <a:pt x="11783" y="14211"/>
                  </a:lnTo>
                  <a:lnTo>
                    <a:pt x="5399" y="27581"/>
                  </a:lnTo>
                  <a:lnTo>
                    <a:pt x="0" y="78430"/>
                  </a:lnTo>
                  <a:lnTo>
                    <a:pt x="7503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62441" y="4086571"/>
              <a:ext cx="199706" cy="57312"/>
            </a:xfrm>
            <a:custGeom>
              <a:avLst/>
              <a:gdLst/>
              <a:ahLst/>
              <a:cxnLst/>
              <a:rect l="0" t="0" r="0" b="0"/>
              <a:pathLst>
                <a:path w="199706" h="57312">
                  <a:moveTo>
                    <a:pt x="0" y="57311"/>
                  </a:moveTo>
                  <a:lnTo>
                    <a:pt x="14211" y="44949"/>
                  </a:lnTo>
                  <a:lnTo>
                    <a:pt x="73499" y="15064"/>
                  </a:lnTo>
                  <a:lnTo>
                    <a:pt x="91838" y="6175"/>
                  </a:lnTo>
                  <a:lnTo>
                    <a:pt x="144637" y="0"/>
                  </a:lnTo>
                  <a:lnTo>
                    <a:pt x="184992" y="173"/>
                  </a:lnTo>
                  <a:lnTo>
                    <a:pt x="189896" y="1652"/>
                  </a:lnTo>
                  <a:lnTo>
                    <a:pt x="199705" y="7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7" name="Freeform 46"/>
          <p:cNvSpPr/>
          <p:nvPr/>
        </p:nvSpPr>
        <p:spPr>
          <a:xfrm>
            <a:off x="4310303" y="3528125"/>
            <a:ext cx="8322" cy="158100"/>
          </a:xfrm>
          <a:custGeom>
            <a:avLst/>
            <a:gdLst/>
            <a:ahLst/>
            <a:cxnLst/>
            <a:rect l="0" t="0" r="0" b="0"/>
            <a:pathLst>
              <a:path w="8322" h="158100">
                <a:moveTo>
                  <a:pt x="0" y="0"/>
                </a:moveTo>
                <a:lnTo>
                  <a:pt x="0" y="56772"/>
                </a:lnTo>
                <a:lnTo>
                  <a:pt x="4417" y="111118"/>
                </a:lnTo>
                <a:lnTo>
                  <a:pt x="8321" y="15809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1" name="Group 50"/>
          <p:cNvGrpSpPr/>
          <p:nvPr/>
        </p:nvGrpSpPr>
        <p:grpSpPr>
          <a:xfrm>
            <a:off x="1972089" y="4077314"/>
            <a:ext cx="199706" cy="1281442"/>
            <a:chOff x="1972089" y="4077314"/>
            <a:chExt cx="199706" cy="1281442"/>
          </a:xfrm>
        </p:grpSpPr>
        <p:sp>
          <p:nvSpPr>
            <p:cNvPr id="48" name="Freeform 47"/>
            <p:cNvSpPr/>
            <p:nvPr/>
          </p:nvSpPr>
          <p:spPr>
            <a:xfrm>
              <a:off x="1972089" y="5325471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3328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013694" y="4676429"/>
              <a:ext cx="66569" cy="465980"/>
            </a:xfrm>
            <a:custGeom>
              <a:avLst/>
              <a:gdLst/>
              <a:ahLst/>
              <a:cxnLst/>
              <a:rect l="0" t="0" r="0" b="0"/>
              <a:pathLst>
                <a:path w="66569" h="465980">
                  <a:moveTo>
                    <a:pt x="0" y="465979"/>
                  </a:moveTo>
                  <a:lnTo>
                    <a:pt x="924" y="402581"/>
                  </a:lnTo>
                  <a:lnTo>
                    <a:pt x="8474" y="343119"/>
                  </a:lnTo>
                  <a:lnTo>
                    <a:pt x="19801" y="288356"/>
                  </a:lnTo>
                  <a:lnTo>
                    <a:pt x="33335" y="226390"/>
                  </a:lnTo>
                  <a:lnTo>
                    <a:pt x="46234" y="169421"/>
                  </a:lnTo>
                  <a:lnTo>
                    <a:pt x="55320" y="108365"/>
                  </a:lnTo>
                  <a:lnTo>
                    <a:pt x="62279" y="55134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92110" y="4077314"/>
              <a:ext cx="79685" cy="490943"/>
            </a:xfrm>
            <a:custGeom>
              <a:avLst/>
              <a:gdLst/>
              <a:ahLst/>
              <a:cxnLst/>
              <a:rect l="0" t="0" r="0" b="0"/>
              <a:pathLst>
                <a:path w="79685" h="490943">
                  <a:moveTo>
                    <a:pt x="4794" y="490942"/>
                  </a:moveTo>
                  <a:lnTo>
                    <a:pt x="0" y="465294"/>
                  </a:lnTo>
                  <a:lnTo>
                    <a:pt x="10895" y="410273"/>
                  </a:lnTo>
                  <a:lnTo>
                    <a:pt x="19865" y="357626"/>
                  </a:lnTo>
                  <a:lnTo>
                    <a:pt x="27769" y="304522"/>
                  </a:lnTo>
                  <a:lnTo>
                    <a:pt x="38234" y="251981"/>
                  </a:lnTo>
                  <a:lnTo>
                    <a:pt x="46249" y="193542"/>
                  </a:lnTo>
                  <a:lnTo>
                    <a:pt x="53422" y="131560"/>
                  </a:lnTo>
                  <a:lnTo>
                    <a:pt x="61107" y="79577"/>
                  </a:lnTo>
                  <a:lnTo>
                    <a:pt x="74247" y="19816"/>
                  </a:lnTo>
                  <a:lnTo>
                    <a:pt x="796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" name="Freeform 51"/>
          <p:cNvSpPr/>
          <p:nvPr/>
        </p:nvSpPr>
        <p:spPr>
          <a:xfrm>
            <a:off x="2196757" y="3586372"/>
            <a:ext cx="8322" cy="183064"/>
          </a:xfrm>
          <a:custGeom>
            <a:avLst/>
            <a:gdLst/>
            <a:ahLst/>
            <a:cxnLst/>
            <a:rect l="0" t="0" r="0" b="0"/>
            <a:pathLst>
              <a:path w="8322" h="183064">
                <a:moveTo>
                  <a:pt x="0" y="183063"/>
                </a:moveTo>
                <a:lnTo>
                  <a:pt x="0" y="132318"/>
                </a:lnTo>
                <a:lnTo>
                  <a:pt x="0" y="74933"/>
                </a:lnTo>
                <a:lnTo>
                  <a:pt x="5718" y="12681"/>
                </a:ln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Freeform 52"/>
          <p:cNvSpPr/>
          <p:nvPr/>
        </p:nvSpPr>
        <p:spPr>
          <a:xfrm>
            <a:off x="2222491" y="3070467"/>
            <a:ext cx="7551" cy="174743"/>
          </a:xfrm>
          <a:custGeom>
            <a:avLst/>
            <a:gdLst/>
            <a:ahLst/>
            <a:cxnLst/>
            <a:rect l="0" t="0" r="0" b="0"/>
            <a:pathLst>
              <a:path w="7551" h="174743">
                <a:moveTo>
                  <a:pt x="7550" y="174742"/>
                </a:moveTo>
                <a:lnTo>
                  <a:pt x="0" y="115196"/>
                </a:lnTo>
                <a:lnTo>
                  <a:pt x="382" y="66594"/>
                </a:lnTo>
                <a:lnTo>
                  <a:pt x="5860" y="14798"/>
                </a:lnTo>
                <a:lnTo>
                  <a:pt x="755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8" name="Group 67"/>
          <p:cNvGrpSpPr/>
          <p:nvPr/>
        </p:nvGrpSpPr>
        <p:grpSpPr>
          <a:xfrm>
            <a:off x="2138686" y="458100"/>
            <a:ext cx="1137462" cy="2000998"/>
            <a:chOff x="2138686" y="458100"/>
            <a:chExt cx="1137462" cy="2000998"/>
          </a:xfrm>
        </p:grpSpPr>
        <p:sp>
          <p:nvSpPr>
            <p:cNvPr id="54" name="Freeform 53"/>
            <p:cNvSpPr/>
            <p:nvPr/>
          </p:nvSpPr>
          <p:spPr>
            <a:xfrm>
              <a:off x="2138686" y="1998009"/>
              <a:ext cx="270033" cy="461089"/>
            </a:xfrm>
            <a:custGeom>
              <a:avLst/>
              <a:gdLst/>
              <a:ahLst/>
              <a:cxnLst/>
              <a:rect l="0" t="0" r="0" b="0"/>
              <a:pathLst>
                <a:path w="270033" h="461089">
                  <a:moveTo>
                    <a:pt x="33108" y="98895"/>
                  </a:moveTo>
                  <a:lnTo>
                    <a:pt x="33108" y="159551"/>
                  </a:lnTo>
                  <a:lnTo>
                    <a:pt x="40675" y="210866"/>
                  </a:lnTo>
                  <a:lnTo>
                    <a:pt x="61483" y="267984"/>
                  </a:lnTo>
                  <a:lnTo>
                    <a:pt x="92029" y="327994"/>
                  </a:lnTo>
                  <a:lnTo>
                    <a:pt x="133049" y="389254"/>
                  </a:lnTo>
                  <a:lnTo>
                    <a:pt x="166262" y="429920"/>
                  </a:lnTo>
                  <a:lnTo>
                    <a:pt x="200047" y="451745"/>
                  </a:lnTo>
                  <a:lnTo>
                    <a:pt x="234918" y="461088"/>
                  </a:lnTo>
                  <a:lnTo>
                    <a:pt x="244387" y="459625"/>
                  </a:lnTo>
                  <a:lnTo>
                    <a:pt x="259838" y="450604"/>
                  </a:lnTo>
                  <a:lnTo>
                    <a:pt x="267938" y="429952"/>
                  </a:lnTo>
                  <a:lnTo>
                    <a:pt x="270032" y="392068"/>
                  </a:lnTo>
                  <a:lnTo>
                    <a:pt x="262457" y="346136"/>
                  </a:lnTo>
                  <a:lnTo>
                    <a:pt x="238771" y="294806"/>
                  </a:lnTo>
                  <a:lnTo>
                    <a:pt x="207383" y="235221"/>
                  </a:lnTo>
                  <a:lnTo>
                    <a:pt x="180283" y="180585"/>
                  </a:lnTo>
                  <a:lnTo>
                    <a:pt x="151296" y="125873"/>
                  </a:lnTo>
                  <a:lnTo>
                    <a:pt x="122676" y="76995"/>
                  </a:lnTo>
                  <a:lnTo>
                    <a:pt x="79872" y="23481"/>
                  </a:lnTo>
                  <a:lnTo>
                    <a:pt x="55433" y="7438"/>
                  </a:lnTo>
                  <a:lnTo>
                    <a:pt x="42444" y="1866"/>
                  </a:lnTo>
                  <a:lnTo>
                    <a:pt x="31935" y="0"/>
                  </a:lnTo>
                  <a:lnTo>
                    <a:pt x="15328" y="2858"/>
                  </a:lnTo>
                  <a:lnTo>
                    <a:pt x="9235" y="8058"/>
                  </a:lnTo>
                  <a:lnTo>
                    <a:pt x="0" y="23698"/>
                  </a:lnTo>
                  <a:lnTo>
                    <a:pt x="210" y="47907"/>
                  </a:lnTo>
                  <a:lnTo>
                    <a:pt x="10724" y="85329"/>
                  </a:lnTo>
                  <a:lnTo>
                    <a:pt x="28017" y="113983"/>
                  </a:lnTo>
                  <a:lnTo>
                    <a:pt x="49750" y="1405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88288" y="2188436"/>
              <a:ext cx="190057" cy="85290"/>
            </a:xfrm>
            <a:custGeom>
              <a:avLst/>
              <a:gdLst/>
              <a:ahLst/>
              <a:cxnLst/>
              <a:rect l="0" t="0" r="0" b="0"/>
              <a:pathLst>
                <a:path w="190057" h="85290">
                  <a:moveTo>
                    <a:pt x="0" y="0"/>
                  </a:moveTo>
                  <a:lnTo>
                    <a:pt x="8493" y="20854"/>
                  </a:lnTo>
                  <a:lnTo>
                    <a:pt x="38306" y="61427"/>
                  </a:lnTo>
                  <a:lnTo>
                    <a:pt x="59736" y="75318"/>
                  </a:lnTo>
                  <a:lnTo>
                    <a:pt x="83652" y="85289"/>
                  </a:lnTo>
                  <a:lnTo>
                    <a:pt x="121556" y="85264"/>
                  </a:lnTo>
                  <a:lnTo>
                    <a:pt x="182047" y="64644"/>
                  </a:lnTo>
                  <a:lnTo>
                    <a:pt x="187008" y="59738"/>
                  </a:lnTo>
                  <a:lnTo>
                    <a:pt x="189392" y="53694"/>
                  </a:lnTo>
                  <a:lnTo>
                    <a:pt x="190056" y="46891"/>
                  </a:lnTo>
                  <a:lnTo>
                    <a:pt x="185863" y="34400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63178" y="1808767"/>
              <a:ext cx="216348" cy="321678"/>
            </a:xfrm>
            <a:custGeom>
              <a:avLst/>
              <a:gdLst/>
              <a:ahLst/>
              <a:cxnLst/>
              <a:rect l="0" t="0" r="0" b="0"/>
              <a:pathLst>
                <a:path w="216348" h="321678">
                  <a:moveTo>
                    <a:pt x="0" y="221569"/>
                  </a:moveTo>
                  <a:lnTo>
                    <a:pt x="43537" y="273085"/>
                  </a:lnTo>
                  <a:lnTo>
                    <a:pt x="106030" y="317144"/>
                  </a:lnTo>
                  <a:lnTo>
                    <a:pt x="123863" y="321677"/>
                  </a:lnTo>
                  <a:lnTo>
                    <a:pt x="132501" y="321592"/>
                  </a:lnTo>
                  <a:lnTo>
                    <a:pt x="139185" y="317837"/>
                  </a:lnTo>
                  <a:lnTo>
                    <a:pt x="149077" y="303803"/>
                  </a:lnTo>
                  <a:lnTo>
                    <a:pt x="149158" y="282772"/>
                  </a:lnTo>
                  <a:lnTo>
                    <a:pt x="136343" y="244943"/>
                  </a:lnTo>
                  <a:lnTo>
                    <a:pt x="111580" y="195162"/>
                  </a:lnTo>
                  <a:lnTo>
                    <a:pt x="110445" y="188247"/>
                  </a:lnTo>
                  <a:lnTo>
                    <a:pt x="112461" y="184561"/>
                  </a:lnTo>
                  <a:lnTo>
                    <a:pt x="116579" y="183028"/>
                  </a:lnTo>
                  <a:lnTo>
                    <a:pt x="128551" y="183791"/>
                  </a:lnTo>
                  <a:lnTo>
                    <a:pt x="144042" y="185363"/>
                  </a:lnTo>
                  <a:lnTo>
                    <a:pt x="163255" y="182980"/>
                  </a:lnTo>
                  <a:lnTo>
                    <a:pt x="170782" y="179201"/>
                  </a:lnTo>
                  <a:lnTo>
                    <a:pt x="181611" y="167605"/>
                  </a:lnTo>
                  <a:lnTo>
                    <a:pt x="187041" y="150741"/>
                  </a:lnTo>
                  <a:lnTo>
                    <a:pt x="188529" y="131842"/>
                  </a:lnTo>
                  <a:lnTo>
                    <a:pt x="174412" y="71896"/>
                  </a:lnTo>
                  <a:lnTo>
                    <a:pt x="159165" y="38527"/>
                  </a:lnTo>
                  <a:lnTo>
                    <a:pt x="127439" y="163"/>
                  </a:lnTo>
                  <a:lnTo>
                    <a:pt x="123791" y="0"/>
                  </a:lnTo>
                  <a:lnTo>
                    <a:pt x="121359" y="3590"/>
                  </a:lnTo>
                  <a:lnTo>
                    <a:pt x="119737" y="9681"/>
                  </a:lnTo>
                  <a:lnTo>
                    <a:pt x="125332" y="28777"/>
                  </a:lnTo>
                  <a:lnTo>
                    <a:pt x="147107" y="65451"/>
                  </a:lnTo>
                  <a:lnTo>
                    <a:pt x="163677" y="84602"/>
                  </a:lnTo>
                  <a:lnTo>
                    <a:pt x="184715" y="97570"/>
                  </a:lnTo>
                  <a:lnTo>
                    <a:pt x="191561" y="97298"/>
                  </a:lnTo>
                  <a:lnTo>
                    <a:pt x="197974" y="94342"/>
                  </a:lnTo>
                  <a:lnTo>
                    <a:pt x="216347" y="80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87993" y="1630925"/>
              <a:ext cx="196415" cy="174743"/>
            </a:xfrm>
            <a:custGeom>
              <a:avLst/>
              <a:gdLst/>
              <a:ahLst/>
              <a:cxnLst/>
              <a:rect l="0" t="0" r="0" b="0"/>
              <a:pathLst>
                <a:path w="196415" h="174743">
                  <a:moveTo>
                    <a:pt x="0" y="0"/>
                  </a:moveTo>
                  <a:lnTo>
                    <a:pt x="2466" y="33741"/>
                  </a:lnTo>
                  <a:lnTo>
                    <a:pt x="11517" y="58383"/>
                  </a:lnTo>
                  <a:lnTo>
                    <a:pt x="36479" y="93228"/>
                  </a:lnTo>
                  <a:lnTo>
                    <a:pt x="47340" y="104921"/>
                  </a:lnTo>
                  <a:lnTo>
                    <a:pt x="72685" y="117483"/>
                  </a:lnTo>
                  <a:lnTo>
                    <a:pt x="90552" y="119092"/>
                  </a:lnTo>
                  <a:lnTo>
                    <a:pt x="106814" y="115800"/>
                  </a:lnTo>
                  <a:lnTo>
                    <a:pt x="120205" y="108173"/>
                  </a:lnTo>
                  <a:lnTo>
                    <a:pt x="138140" y="89066"/>
                  </a:lnTo>
                  <a:lnTo>
                    <a:pt x="143869" y="86190"/>
                  </a:lnTo>
                  <a:lnTo>
                    <a:pt x="149537" y="86122"/>
                  </a:lnTo>
                  <a:lnTo>
                    <a:pt x="155165" y="87925"/>
                  </a:lnTo>
                  <a:lnTo>
                    <a:pt x="166350" y="97325"/>
                  </a:lnTo>
                  <a:lnTo>
                    <a:pt x="188597" y="130378"/>
                  </a:lnTo>
                  <a:lnTo>
                    <a:pt x="196414" y="161700"/>
                  </a:lnTo>
                  <a:lnTo>
                    <a:pt x="194737" y="167897"/>
                  </a:lnTo>
                  <a:lnTo>
                    <a:pt x="190846" y="171103"/>
                  </a:lnTo>
                  <a:lnTo>
                    <a:pt x="17474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413104" y="1331368"/>
              <a:ext cx="307880" cy="250806"/>
            </a:xfrm>
            <a:custGeom>
              <a:avLst/>
              <a:gdLst/>
              <a:ahLst/>
              <a:cxnLst/>
              <a:rect l="0" t="0" r="0" b="0"/>
              <a:pathLst>
                <a:path w="307880" h="250806">
                  <a:moveTo>
                    <a:pt x="0" y="0"/>
                  </a:moveTo>
                  <a:lnTo>
                    <a:pt x="19005" y="14211"/>
                  </a:lnTo>
                  <a:lnTo>
                    <a:pt x="73861" y="66913"/>
                  </a:lnTo>
                  <a:lnTo>
                    <a:pt x="133777" y="109939"/>
                  </a:lnTo>
                  <a:lnTo>
                    <a:pt x="190710" y="155789"/>
                  </a:lnTo>
                  <a:lnTo>
                    <a:pt x="213682" y="176523"/>
                  </a:lnTo>
                  <a:lnTo>
                    <a:pt x="260622" y="233830"/>
                  </a:lnTo>
                  <a:lnTo>
                    <a:pt x="271775" y="250005"/>
                  </a:lnTo>
                  <a:lnTo>
                    <a:pt x="271790" y="250805"/>
                  </a:lnTo>
                  <a:lnTo>
                    <a:pt x="230684" y="190397"/>
                  </a:lnTo>
                  <a:lnTo>
                    <a:pt x="203667" y="142393"/>
                  </a:lnTo>
                  <a:lnTo>
                    <a:pt x="201422" y="131911"/>
                  </a:lnTo>
                  <a:lnTo>
                    <a:pt x="203858" y="115333"/>
                  </a:lnTo>
                  <a:lnTo>
                    <a:pt x="209870" y="112022"/>
                  </a:lnTo>
                  <a:lnTo>
                    <a:pt x="228878" y="113274"/>
                  </a:lnTo>
                  <a:lnTo>
                    <a:pt x="271180" y="123426"/>
                  </a:lnTo>
                  <a:lnTo>
                    <a:pt x="30787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529599" y="1264799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22223" y="759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62222" y="1214220"/>
              <a:ext cx="116199" cy="176351"/>
            </a:xfrm>
            <a:custGeom>
              <a:avLst/>
              <a:gdLst/>
              <a:ahLst/>
              <a:cxnLst/>
              <a:rect l="0" t="0" r="0" b="0"/>
              <a:pathLst>
                <a:path w="116199" h="176351">
                  <a:moveTo>
                    <a:pt x="8835" y="8974"/>
                  </a:moveTo>
                  <a:lnTo>
                    <a:pt x="0" y="17809"/>
                  </a:lnTo>
                  <a:lnTo>
                    <a:pt x="171" y="24110"/>
                  </a:lnTo>
                  <a:lnTo>
                    <a:pt x="34021" y="86160"/>
                  </a:lnTo>
                  <a:lnTo>
                    <a:pt x="72642" y="145662"/>
                  </a:lnTo>
                  <a:lnTo>
                    <a:pt x="95746" y="168529"/>
                  </a:lnTo>
                  <a:lnTo>
                    <a:pt x="110332" y="176350"/>
                  </a:lnTo>
                  <a:lnTo>
                    <a:pt x="114406" y="174182"/>
                  </a:lnTo>
                  <a:lnTo>
                    <a:pt x="116198" y="168115"/>
                  </a:lnTo>
                  <a:lnTo>
                    <a:pt x="114799" y="148121"/>
                  </a:lnTo>
                  <a:lnTo>
                    <a:pt x="102691" y="108450"/>
                  </a:lnTo>
                  <a:lnTo>
                    <a:pt x="63953" y="46483"/>
                  </a:lnTo>
                  <a:lnTo>
                    <a:pt x="21504" y="0"/>
                  </a:lnTo>
                  <a:lnTo>
                    <a:pt x="20979" y="218"/>
                  </a:lnTo>
                  <a:lnTo>
                    <a:pt x="22478" y="3137"/>
                  </a:lnTo>
                  <a:lnTo>
                    <a:pt x="34006" y="6380"/>
                  </a:lnTo>
                  <a:lnTo>
                    <a:pt x="67082" y="89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729304" y="1048452"/>
              <a:ext cx="91532" cy="113669"/>
            </a:xfrm>
            <a:custGeom>
              <a:avLst/>
              <a:gdLst/>
              <a:ahLst/>
              <a:cxnLst/>
              <a:rect l="0" t="0" r="0" b="0"/>
              <a:pathLst>
                <a:path w="91532" h="113669">
                  <a:moveTo>
                    <a:pt x="0" y="0"/>
                  </a:moveTo>
                  <a:lnTo>
                    <a:pt x="20416" y="43580"/>
                  </a:lnTo>
                  <a:lnTo>
                    <a:pt x="73085" y="105975"/>
                  </a:lnTo>
                  <a:lnTo>
                    <a:pt x="79234" y="112255"/>
                  </a:lnTo>
                  <a:lnTo>
                    <a:pt x="82408" y="113668"/>
                  </a:lnTo>
                  <a:lnTo>
                    <a:pt x="83600" y="111837"/>
                  </a:lnTo>
                  <a:lnTo>
                    <a:pt x="83470" y="107842"/>
                  </a:lnTo>
                  <a:lnTo>
                    <a:pt x="64257" y="76707"/>
                  </a:lnTo>
                  <a:lnTo>
                    <a:pt x="19434" y="16334"/>
                  </a:lnTo>
                  <a:lnTo>
                    <a:pt x="19428" y="11814"/>
                  </a:lnTo>
                  <a:lnTo>
                    <a:pt x="23122" y="9725"/>
                  </a:lnTo>
                  <a:lnTo>
                    <a:pt x="29283" y="9257"/>
                  </a:lnTo>
                  <a:lnTo>
                    <a:pt x="71258" y="24082"/>
                  </a:lnTo>
                  <a:lnTo>
                    <a:pt x="9153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766492" y="799049"/>
              <a:ext cx="137555" cy="186261"/>
            </a:xfrm>
            <a:custGeom>
              <a:avLst/>
              <a:gdLst/>
              <a:ahLst/>
              <a:cxnLst/>
              <a:rect l="0" t="0" r="0" b="0"/>
              <a:pathLst>
                <a:path w="137555" h="186261">
                  <a:moveTo>
                    <a:pt x="4417" y="24735"/>
                  </a:moveTo>
                  <a:lnTo>
                    <a:pt x="0" y="37987"/>
                  </a:lnTo>
                  <a:lnTo>
                    <a:pt x="3510" y="74882"/>
                  </a:lnTo>
                  <a:lnTo>
                    <a:pt x="11442" y="109654"/>
                  </a:lnTo>
                  <a:lnTo>
                    <a:pt x="39685" y="166374"/>
                  </a:lnTo>
                  <a:lnTo>
                    <a:pt x="44571" y="174634"/>
                  </a:lnTo>
                  <a:lnTo>
                    <a:pt x="51527" y="180141"/>
                  </a:lnTo>
                  <a:lnTo>
                    <a:pt x="69117" y="186260"/>
                  </a:lnTo>
                  <a:lnTo>
                    <a:pt x="75287" y="184194"/>
                  </a:lnTo>
                  <a:lnTo>
                    <a:pt x="79401" y="179118"/>
                  </a:lnTo>
                  <a:lnTo>
                    <a:pt x="82143" y="172036"/>
                  </a:lnTo>
                  <a:lnTo>
                    <a:pt x="82725" y="156770"/>
                  </a:lnTo>
                  <a:lnTo>
                    <a:pt x="75388" y="130117"/>
                  </a:lnTo>
                  <a:lnTo>
                    <a:pt x="71147" y="119952"/>
                  </a:lnTo>
                  <a:lnTo>
                    <a:pt x="71093" y="115025"/>
                  </a:lnTo>
                  <a:lnTo>
                    <a:pt x="73831" y="113590"/>
                  </a:lnTo>
                  <a:lnTo>
                    <a:pt x="84269" y="116926"/>
                  </a:lnTo>
                  <a:lnTo>
                    <a:pt x="98154" y="124572"/>
                  </a:lnTo>
                  <a:lnTo>
                    <a:pt x="113571" y="126738"/>
                  </a:lnTo>
                  <a:lnTo>
                    <a:pt x="121565" y="126021"/>
                  </a:lnTo>
                  <a:lnTo>
                    <a:pt x="125970" y="120920"/>
                  </a:lnTo>
                  <a:lnTo>
                    <a:pt x="128399" y="102925"/>
                  </a:lnTo>
                  <a:lnTo>
                    <a:pt x="121500" y="55555"/>
                  </a:lnTo>
                  <a:lnTo>
                    <a:pt x="98069" y="4447"/>
                  </a:lnTo>
                  <a:lnTo>
                    <a:pt x="98287" y="115"/>
                  </a:lnTo>
                  <a:lnTo>
                    <a:pt x="102130" y="0"/>
                  </a:lnTo>
                  <a:lnTo>
                    <a:pt x="120278" y="10626"/>
                  </a:lnTo>
                  <a:lnTo>
                    <a:pt x="137554" y="247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804193" y="657363"/>
              <a:ext cx="58249" cy="33285"/>
            </a:xfrm>
            <a:custGeom>
              <a:avLst/>
              <a:gdLst/>
              <a:ahLst/>
              <a:cxnLst/>
              <a:rect l="0" t="0" r="0" b="0"/>
              <a:pathLst>
                <a:path w="58249" h="33285">
                  <a:moveTo>
                    <a:pt x="0" y="0"/>
                  </a:moveTo>
                  <a:lnTo>
                    <a:pt x="5824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68064" y="458100"/>
              <a:ext cx="152477" cy="282988"/>
            </a:xfrm>
            <a:custGeom>
              <a:avLst/>
              <a:gdLst/>
              <a:ahLst/>
              <a:cxnLst/>
              <a:rect l="0" t="0" r="0" b="0"/>
              <a:pathLst>
                <a:path w="152477" h="282988">
                  <a:moveTo>
                    <a:pt x="52624" y="274152"/>
                  </a:moveTo>
                  <a:lnTo>
                    <a:pt x="43789" y="282987"/>
                  </a:lnTo>
                  <a:lnTo>
                    <a:pt x="39338" y="281891"/>
                  </a:lnTo>
                  <a:lnTo>
                    <a:pt x="29460" y="270812"/>
                  </a:lnTo>
                  <a:lnTo>
                    <a:pt x="1482" y="216768"/>
                  </a:lnTo>
                  <a:lnTo>
                    <a:pt x="0" y="197181"/>
                  </a:lnTo>
                  <a:lnTo>
                    <a:pt x="899" y="186780"/>
                  </a:lnTo>
                  <a:lnTo>
                    <a:pt x="4272" y="178922"/>
                  </a:lnTo>
                  <a:lnTo>
                    <a:pt x="15417" y="167725"/>
                  </a:lnTo>
                  <a:lnTo>
                    <a:pt x="50738" y="138415"/>
                  </a:lnTo>
                  <a:lnTo>
                    <a:pt x="61956" y="122293"/>
                  </a:lnTo>
                  <a:lnTo>
                    <a:pt x="72545" y="91500"/>
                  </a:lnTo>
                  <a:lnTo>
                    <a:pt x="75346" y="66617"/>
                  </a:lnTo>
                  <a:lnTo>
                    <a:pt x="68088" y="31035"/>
                  </a:lnTo>
                  <a:lnTo>
                    <a:pt x="56723" y="13240"/>
                  </a:lnTo>
                  <a:lnTo>
                    <a:pt x="49809" y="5905"/>
                  </a:lnTo>
                  <a:lnTo>
                    <a:pt x="42427" y="1940"/>
                  </a:lnTo>
                  <a:lnTo>
                    <a:pt x="26827" y="0"/>
                  </a:lnTo>
                  <a:lnTo>
                    <a:pt x="22482" y="3551"/>
                  </a:lnTo>
                  <a:lnTo>
                    <a:pt x="20510" y="9616"/>
                  </a:lnTo>
                  <a:lnTo>
                    <a:pt x="21709" y="28067"/>
                  </a:lnTo>
                  <a:lnTo>
                    <a:pt x="33705" y="67793"/>
                  </a:lnTo>
                  <a:lnTo>
                    <a:pt x="46989" y="92138"/>
                  </a:lnTo>
                  <a:lnTo>
                    <a:pt x="56264" y="98260"/>
                  </a:lnTo>
                  <a:lnTo>
                    <a:pt x="67070" y="100493"/>
                  </a:lnTo>
                  <a:lnTo>
                    <a:pt x="78897" y="100132"/>
                  </a:lnTo>
                  <a:lnTo>
                    <a:pt x="89555" y="95269"/>
                  </a:lnTo>
                  <a:lnTo>
                    <a:pt x="108794" y="77537"/>
                  </a:lnTo>
                  <a:lnTo>
                    <a:pt x="147762" y="15396"/>
                  </a:lnTo>
                  <a:lnTo>
                    <a:pt x="152476" y="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665176" y="1780466"/>
              <a:ext cx="278197" cy="358260"/>
            </a:xfrm>
            <a:custGeom>
              <a:avLst/>
              <a:gdLst/>
              <a:ahLst/>
              <a:cxnLst/>
              <a:rect l="0" t="0" r="0" b="0"/>
              <a:pathLst>
                <a:path w="278197" h="358260">
                  <a:moveTo>
                    <a:pt x="39165" y="158338"/>
                  </a:moveTo>
                  <a:lnTo>
                    <a:pt x="89219" y="216562"/>
                  </a:lnTo>
                  <a:lnTo>
                    <a:pt x="151731" y="280037"/>
                  </a:lnTo>
                  <a:lnTo>
                    <a:pt x="184591" y="330296"/>
                  </a:lnTo>
                  <a:lnTo>
                    <a:pt x="188816" y="339545"/>
                  </a:lnTo>
                  <a:lnTo>
                    <a:pt x="187934" y="346636"/>
                  </a:lnTo>
                  <a:lnTo>
                    <a:pt x="183648" y="352287"/>
                  </a:lnTo>
                  <a:lnTo>
                    <a:pt x="177092" y="356980"/>
                  </a:lnTo>
                  <a:lnTo>
                    <a:pt x="170872" y="358259"/>
                  </a:lnTo>
                  <a:lnTo>
                    <a:pt x="164877" y="357262"/>
                  </a:lnTo>
                  <a:lnTo>
                    <a:pt x="137551" y="342377"/>
                  </a:lnTo>
                  <a:lnTo>
                    <a:pt x="97219" y="304684"/>
                  </a:lnTo>
                  <a:lnTo>
                    <a:pt x="55781" y="246473"/>
                  </a:lnTo>
                  <a:lnTo>
                    <a:pt x="18615" y="189132"/>
                  </a:lnTo>
                  <a:lnTo>
                    <a:pt x="5237" y="155649"/>
                  </a:lnTo>
                  <a:lnTo>
                    <a:pt x="0" y="92197"/>
                  </a:lnTo>
                  <a:lnTo>
                    <a:pt x="6501" y="43819"/>
                  </a:lnTo>
                  <a:lnTo>
                    <a:pt x="18176" y="17450"/>
                  </a:lnTo>
                  <a:lnTo>
                    <a:pt x="27021" y="9864"/>
                  </a:lnTo>
                  <a:lnTo>
                    <a:pt x="49177" y="3900"/>
                  </a:lnTo>
                  <a:lnTo>
                    <a:pt x="58784" y="5453"/>
                  </a:lnTo>
                  <a:lnTo>
                    <a:pt x="74388" y="14575"/>
                  </a:lnTo>
                  <a:lnTo>
                    <a:pt x="93569" y="35305"/>
                  </a:lnTo>
                  <a:lnTo>
                    <a:pt x="115648" y="86880"/>
                  </a:lnTo>
                  <a:lnTo>
                    <a:pt x="138427" y="148857"/>
                  </a:lnTo>
                  <a:lnTo>
                    <a:pt x="153733" y="190545"/>
                  </a:lnTo>
                  <a:lnTo>
                    <a:pt x="162816" y="203779"/>
                  </a:lnTo>
                  <a:lnTo>
                    <a:pt x="169676" y="207124"/>
                  </a:lnTo>
                  <a:lnTo>
                    <a:pt x="187160" y="208374"/>
                  </a:lnTo>
                  <a:lnTo>
                    <a:pt x="213378" y="199462"/>
                  </a:lnTo>
                  <a:lnTo>
                    <a:pt x="238713" y="185111"/>
                  </a:lnTo>
                  <a:lnTo>
                    <a:pt x="259369" y="160312"/>
                  </a:lnTo>
                  <a:lnTo>
                    <a:pt x="272783" y="133960"/>
                  </a:lnTo>
                  <a:lnTo>
                    <a:pt x="278196" y="99750"/>
                  </a:lnTo>
                  <a:lnTo>
                    <a:pt x="275382" y="69171"/>
                  </a:lnTo>
                  <a:lnTo>
                    <a:pt x="264276" y="38127"/>
                  </a:lnTo>
                  <a:lnTo>
                    <a:pt x="252011" y="21392"/>
                  </a:lnTo>
                  <a:lnTo>
                    <a:pt x="237314" y="8715"/>
                  </a:lnTo>
                  <a:lnTo>
                    <a:pt x="221536" y="0"/>
                  </a:lnTo>
                  <a:lnTo>
                    <a:pt x="214370" y="79"/>
                  </a:lnTo>
                  <a:lnTo>
                    <a:pt x="207744" y="2906"/>
                  </a:lnTo>
                  <a:lnTo>
                    <a:pt x="201477" y="7564"/>
                  </a:lnTo>
                  <a:lnTo>
                    <a:pt x="200073" y="14368"/>
                  </a:lnTo>
                  <a:lnTo>
                    <a:pt x="205909" y="31789"/>
                  </a:lnTo>
                  <a:lnTo>
                    <a:pt x="220372" y="53555"/>
                  </a:lnTo>
                  <a:lnTo>
                    <a:pt x="263833" y="834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97877" y="1622604"/>
              <a:ext cx="114343" cy="151487"/>
            </a:xfrm>
            <a:custGeom>
              <a:avLst/>
              <a:gdLst/>
              <a:ahLst/>
              <a:cxnLst/>
              <a:rect l="0" t="0" r="0" b="0"/>
              <a:pathLst>
                <a:path w="114343" h="151487">
                  <a:moveTo>
                    <a:pt x="22811" y="0"/>
                  </a:moveTo>
                  <a:lnTo>
                    <a:pt x="13976" y="8835"/>
                  </a:lnTo>
                  <a:lnTo>
                    <a:pt x="4065" y="31998"/>
                  </a:lnTo>
                  <a:lnTo>
                    <a:pt x="0" y="77752"/>
                  </a:lnTo>
                  <a:lnTo>
                    <a:pt x="9591" y="124097"/>
                  </a:lnTo>
                  <a:lnTo>
                    <a:pt x="26290" y="149566"/>
                  </a:lnTo>
                  <a:lnTo>
                    <a:pt x="31603" y="151486"/>
                  </a:lnTo>
                  <a:lnTo>
                    <a:pt x="36069" y="149068"/>
                  </a:lnTo>
                  <a:lnTo>
                    <a:pt x="39970" y="143758"/>
                  </a:lnTo>
                  <a:lnTo>
                    <a:pt x="45462" y="118615"/>
                  </a:lnTo>
                  <a:lnTo>
                    <a:pt x="49006" y="114210"/>
                  </a:lnTo>
                  <a:lnTo>
                    <a:pt x="54143" y="113123"/>
                  </a:lnTo>
                  <a:lnTo>
                    <a:pt x="67247" y="116845"/>
                  </a:lnTo>
                  <a:lnTo>
                    <a:pt x="11434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855841" y="1148305"/>
              <a:ext cx="420307" cy="514798"/>
            </a:xfrm>
            <a:custGeom>
              <a:avLst/>
              <a:gdLst/>
              <a:ahLst/>
              <a:cxnLst/>
              <a:rect l="0" t="0" r="0" b="0"/>
              <a:pathLst>
                <a:path w="420307" h="514798">
                  <a:moveTo>
                    <a:pt x="114773" y="324521"/>
                  </a:moveTo>
                  <a:lnTo>
                    <a:pt x="110356" y="346607"/>
                  </a:lnTo>
                  <a:lnTo>
                    <a:pt x="122604" y="408813"/>
                  </a:lnTo>
                  <a:lnTo>
                    <a:pt x="136898" y="463929"/>
                  </a:lnTo>
                  <a:lnTo>
                    <a:pt x="150823" y="507314"/>
                  </a:lnTo>
                  <a:lnTo>
                    <a:pt x="155448" y="512027"/>
                  </a:lnTo>
                  <a:lnTo>
                    <a:pt x="161306" y="514244"/>
                  </a:lnTo>
                  <a:lnTo>
                    <a:pt x="167985" y="514797"/>
                  </a:lnTo>
                  <a:lnTo>
                    <a:pt x="172437" y="510544"/>
                  </a:lnTo>
                  <a:lnTo>
                    <a:pt x="177384" y="493490"/>
                  </a:lnTo>
                  <a:lnTo>
                    <a:pt x="175752" y="466734"/>
                  </a:lnTo>
                  <a:lnTo>
                    <a:pt x="157261" y="411701"/>
                  </a:lnTo>
                  <a:lnTo>
                    <a:pt x="131166" y="348545"/>
                  </a:lnTo>
                  <a:lnTo>
                    <a:pt x="104759" y="293825"/>
                  </a:lnTo>
                  <a:lnTo>
                    <a:pt x="73758" y="239424"/>
                  </a:lnTo>
                  <a:lnTo>
                    <a:pt x="36481" y="177083"/>
                  </a:lnTo>
                  <a:lnTo>
                    <a:pt x="2248" y="144905"/>
                  </a:lnTo>
                  <a:lnTo>
                    <a:pt x="0" y="143756"/>
                  </a:lnTo>
                  <a:lnTo>
                    <a:pt x="351" y="145763"/>
                  </a:lnTo>
                  <a:lnTo>
                    <a:pt x="20033" y="184171"/>
                  </a:lnTo>
                  <a:lnTo>
                    <a:pt x="65296" y="239672"/>
                  </a:lnTo>
                  <a:lnTo>
                    <a:pt x="118703" y="299462"/>
                  </a:lnTo>
                  <a:lnTo>
                    <a:pt x="140901" y="320075"/>
                  </a:lnTo>
                  <a:lnTo>
                    <a:pt x="147909" y="321557"/>
                  </a:lnTo>
                  <a:lnTo>
                    <a:pt x="154431" y="319771"/>
                  </a:lnTo>
                  <a:lnTo>
                    <a:pt x="160627" y="315807"/>
                  </a:lnTo>
                  <a:lnTo>
                    <a:pt x="163834" y="309466"/>
                  </a:lnTo>
                  <a:lnTo>
                    <a:pt x="164931" y="292558"/>
                  </a:lnTo>
                  <a:lnTo>
                    <a:pt x="153138" y="241426"/>
                  </a:lnTo>
                  <a:lnTo>
                    <a:pt x="129757" y="191394"/>
                  </a:lnTo>
                  <a:lnTo>
                    <a:pt x="131234" y="188617"/>
                  </a:lnTo>
                  <a:lnTo>
                    <a:pt x="135917" y="189539"/>
                  </a:lnTo>
                  <a:lnTo>
                    <a:pt x="149134" y="197960"/>
                  </a:lnTo>
                  <a:lnTo>
                    <a:pt x="208741" y="257850"/>
                  </a:lnTo>
                  <a:lnTo>
                    <a:pt x="216250" y="263431"/>
                  </a:lnTo>
                  <a:lnTo>
                    <a:pt x="222180" y="263454"/>
                  </a:lnTo>
                  <a:lnTo>
                    <a:pt x="227059" y="259771"/>
                  </a:lnTo>
                  <a:lnTo>
                    <a:pt x="231235" y="253617"/>
                  </a:lnTo>
                  <a:lnTo>
                    <a:pt x="233411" y="236918"/>
                  </a:lnTo>
                  <a:lnTo>
                    <a:pt x="224907" y="174745"/>
                  </a:lnTo>
                  <a:lnTo>
                    <a:pt x="209007" y="117225"/>
                  </a:lnTo>
                  <a:lnTo>
                    <a:pt x="203499" y="100177"/>
                  </a:lnTo>
                  <a:lnTo>
                    <a:pt x="203510" y="96371"/>
                  </a:lnTo>
                  <a:lnTo>
                    <a:pt x="205366" y="95682"/>
                  </a:lnTo>
                  <a:lnTo>
                    <a:pt x="208453" y="97072"/>
                  </a:lnTo>
                  <a:lnTo>
                    <a:pt x="265167" y="158460"/>
                  </a:lnTo>
                  <a:lnTo>
                    <a:pt x="311785" y="215222"/>
                  </a:lnTo>
                  <a:lnTo>
                    <a:pt x="358375" y="274528"/>
                  </a:lnTo>
                  <a:lnTo>
                    <a:pt x="397661" y="337769"/>
                  </a:lnTo>
                  <a:lnTo>
                    <a:pt x="417854" y="390471"/>
                  </a:lnTo>
                  <a:lnTo>
                    <a:pt x="420306" y="422238"/>
                  </a:lnTo>
                  <a:lnTo>
                    <a:pt x="417603" y="444073"/>
                  </a:lnTo>
                  <a:lnTo>
                    <a:pt x="408389" y="461174"/>
                  </a:lnTo>
                  <a:lnTo>
                    <a:pt x="402049" y="468322"/>
                  </a:lnTo>
                  <a:lnTo>
                    <a:pt x="385142" y="476266"/>
                  </a:lnTo>
                  <a:lnTo>
                    <a:pt x="365300" y="478872"/>
                  </a:lnTo>
                  <a:lnTo>
                    <a:pt x="344154" y="476948"/>
                  </a:lnTo>
                  <a:lnTo>
                    <a:pt x="324894" y="468080"/>
                  </a:lnTo>
                  <a:lnTo>
                    <a:pt x="308937" y="454893"/>
                  </a:lnTo>
                  <a:lnTo>
                    <a:pt x="298764" y="439787"/>
                  </a:lnTo>
                  <a:lnTo>
                    <a:pt x="288268" y="387731"/>
                  </a:lnTo>
                  <a:lnTo>
                    <a:pt x="278174" y="330535"/>
                  </a:lnTo>
                  <a:lnTo>
                    <a:pt x="274444" y="273397"/>
                  </a:lnTo>
                  <a:lnTo>
                    <a:pt x="273571" y="228759"/>
                  </a:lnTo>
                  <a:lnTo>
                    <a:pt x="273183" y="180258"/>
                  </a:lnTo>
                  <a:lnTo>
                    <a:pt x="273011" y="127883"/>
                  </a:lnTo>
                  <a:lnTo>
                    <a:pt x="272934" y="76253"/>
                  </a:lnTo>
                  <a:lnTo>
                    <a:pt x="272891" y="22593"/>
                  </a:lnTo>
                  <a:lnTo>
                    <a:pt x="2728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32471" y="17872"/>
            <a:ext cx="490686" cy="764308"/>
            <a:chOff x="3232471" y="17872"/>
            <a:chExt cx="490686" cy="764308"/>
          </a:xfrm>
        </p:grpSpPr>
        <p:sp>
          <p:nvSpPr>
            <p:cNvPr id="69" name="Freeform 68"/>
            <p:cNvSpPr/>
            <p:nvPr/>
          </p:nvSpPr>
          <p:spPr>
            <a:xfrm>
              <a:off x="3345061" y="682326"/>
              <a:ext cx="49928" cy="99854"/>
            </a:xfrm>
            <a:custGeom>
              <a:avLst/>
              <a:gdLst/>
              <a:ahLst/>
              <a:cxnLst/>
              <a:rect l="0" t="0" r="0" b="0"/>
              <a:pathLst>
                <a:path w="49928" h="99854">
                  <a:moveTo>
                    <a:pt x="0" y="0"/>
                  </a:moveTo>
                  <a:lnTo>
                    <a:pt x="2466" y="33741"/>
                  </a:lnTo>
                  <a:lnTo>
                    <a:pt x="15118" y="74025"/>
                  </a:lnTo>
                  <a:lnTo>
                    <a:pt x="23978" y="87141"/>
                  </a:lnTo>
                  <a:lnTo>
                    <a:pt x="34079" y="94203"/>
                  </a:lnTo>
                  <a:lnTo>
                    <a:pt x="49927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32471" y="582473"/>
              <a:ext cx="37702" cy="66570"/>
            </a:xfrm>
            <a:custGeom>
              <a:avLst/>
              <a:gdLst/>
              <a:ahLst/>
              <a:cxnLst/>
              <a:rect l="0" t="0" r="0" b="0"/>
              <a:pathLst>
                <a:path w="37702" h="66570">
                  <a:moveTo>
                    <a:pt x="4417" y="66569"/>
                  </a:moveTo>
                  <a:lnTo>
                    <a:pt x="0" y="53317"/>
                  </a:lnTo>
                  <a:lnTo>
                    <a:pt x="547" y="47564"/>
                  </a:lnTo>
                  <a:lnTo>
                    <a:pt x="6087" y="36241"/>
                  </a:lnTo>
                  <a:lnTo>
                    <a:pt x="377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246190" y="222796"/>
              <a:ext cx="204403" cy="379367"/>
            </a:xfrm>
            <a:custGeom>
              <a:avLst/>
              <a:gdLst/>
              <a:ahLst/>
              <a:cxnLst/>
              <a:rect l="0" t="0" r="0" b="0"/>
              <a:pathLst>
                <a:path w="204403" h="379367">
                  <a:moveTo>
                    <a:pt x="82229" y="218220"/>
                  </a:moveTo>
                  <a:lnTo>
                    <a:pt x="90721" y="239074"/>
                  </a:lnTo>
                  <a:lnTo>
                    <a:pt x="131977" y="297421"/>
                  </a:lnTo>
                  <a:lnTo>
                    <a:pt x="190498" y="360597"/>
                  </a:lnTo>
                  <a:lnTo>
                    <a:pt x="204402" y="379366"/>
                  </a:lnTo>
                  <a:lnTo>
                    <a:pt x="198474" y="374900"/>
                  </a:lnTo>
                  <a:lnTo>
                    <a:pt x="140442" y="311438"/>
                  </a:lnTo>
                  <a:lnTo>
                    <a:pt x="91302" y="251245"/>
                  </a:lnTo>
                  <a:lnTo>
                    <a:pt x="76699" y="227388"/>
                  </a:lnTo>
                  <a:lnTo>
                    <a:pt x="44313" y="192090"/>
                  </a:lnTo>
                  <a:lnTo>
                    <a:pt x="10194" y="133316"/>
                  </a:lnTo>
                  <a:lnTo>
                    <a:pt x="3986" y="115149"/>
                  </a:lnTo>
                  <a:lnTo>
                    <a:pt x="0" y="73352"/>
                  </a:lnTo>
                  <a:lnTo>
                    <a:pt x="4386" y="53982"/>
                  </a:lnTo>
                  <a:lnTo>
                    <a:pt x="13423" y="36127"/>
                  </a:lnTo>
                  <a:lnTo>
                    <a:pt x="26686" y="18946"/>
                  </a:lnTo>
                  <a:lnTo>
                    <a:pt x="44291" y="6995"/>
                  </a:lnTo>
                  <a:lnTo>
                    <a:pt x="54164" y="2514"/>
                  </a:lnTo>
                  <a:lnTo>
                    <a:pt x="74995" y="0"/>
                  </a:lnTo>
                  <a:lnTo>
                    <a:pt x="94732" y="2889"/>
                  </a:lnTo>
                  <a:lnTo>
                    <a:pt x="109667" y="10337"/>
                  </a:lnTo>
                  <a:lnTo>
                    <a:pt x="128471" y="29344"/>
                  </a:lnTo>
                  <a:lnTo>
                    <a:pt x="147947" y="68771"/>
                  </a:lnTo>
                  <a:lnTo>
                    <a:pt x="153043" y="88003"/>
                  </a:lnTo>
                  <a:lnTo>
                    <a:pt x="158779" y="140620"/>
                  </a:lnTo>
                  <a:lnTo>
                    <a:pt x="161555" y="160617"/>
                  </a:lnTo>
                  <a:lnTo>
                    <a:pt x="161001" y="165949"/>
                  </a:lnTo>
                  <a:lnTo>
                    <a:pt x="157119" y="1766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406119" y="141037"/>
              <a:ext cx="182931" cy="304916"/>
            </a:xfrm>
            <a:custGeom>
              <a:avLst/>
              <a:gdLst/>
              <a:ahLst/>
              <a:cxnLst/>
              <a:rect l="0" t="0" r="0" b="0"/>
              <a:pathLst>
                <a:path w="182931" h="304916">
                  <a:moveTo>
                    <a:pt x="22153" y="125237"/>
                  </a:moveTo>
                  <a:lnTo>
                    <a:pt x="31205" y="177080"/>
                  </a:lnTo>
                  <a:lnTo>
                    <a:pt x="37271" y="200978"/>
                  </a:lnTo>
                  <a:lnTo>
                    <a:pt x="67810" y="261686"/>
                  </a:lnTo>
                  <a:lnTo>
                    <a:pt x="101480" y="303223"/>
                  </a:lnTo>
                  <a:lnTo>
                    <a:pt x="104623" y="304915"/>
                  </a:lnTo>
                  <a:lnTo>
                    <a:pt x="105795" y="303270"/>
                  </a:lnTo>
                  <a:lnTo>
                    <a:pt x="103026" y="287702"/>
                  </a:lnTo>
                  <a:lnTo>
                    <a:pt x="93884" y="265522"/>
                  </a:lnTo>
                  <a:lnTo>
                    <a:pt x="65947" y="210079"/>
                  </a:lnTo>
                  <a:lnTo>
                    <a:pt x="40722" y="152078"/>
                  </a:lnTo>
                  <a:lnTo>
                    <a:pt x="19492" y="92062"/>
                  </a:lnTo>
                  <a:lnTo>
                    <a:pt x="3513" y="63484"/>
                  </a:lnTo>
                  <a:lnTo>
                    <a:pt x="0" y="44783"/>
                  </a:lnTo>
                  <a:lnTo>
                    <a:pt x="2440" y="17880"/>
                  </a:lnTo>
                  <a:lnTo>
                    <a:pt x="6237" y="11136"/>
                  </a:lnTo>
                  <a:lnTo>
                    <a:pt x="17853" y="1176"/>
                  </a:lnTo>
                  <a:lnTo>
                    <a:pt x="24834" y="0"/>
                  </a:lnTo>
                  <a:lnTo>
                    <a:pt x="39987" y="3624"/>
                  </a:lnTo>
                  <a:lnTo>
                    <a:pt x="71390" y="21017"/>
                  </a:lnTo>
                  <a:lnTo>
                    <a:pt x="96358" y="44725"/>
                  </a:lnTo>
                  <a:lnTo>
                    <a:pt x="135834" y="107596"/>
                  </a:lnTo>
                  <a:lnTo>
                    <a:pt x="164737" y="165597"/>
                  </a:lnTo>
                  <a:lnTo>
                    <a:pt x="182882" y="221076"/>
                  </a:lnTo>
                  <a:lnTo>
                    <a:pt x="182930" y="226112"/>
                  </a:lnTo>
                  <a:lnTo>
                    <a:pt x="181113" y="227620"/>
                  </a:lnTo>
                  <a:lnTo>
                    <a:pt x="178053" y="226777"/>
                  </a:lnTo>
                  <a:lnTo>
                    <a:pt x="176012" y="224365"/>
                  </a:lnTo>
                  <a:lnTo>
                    <a:pt x="171932" y="208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503161" y="208026"/>
              <a:ext cx="66570" cy="49927"/>
            </a:xfrm>
            <a:custGeom>
              <a:avLst/>
              <a:gdLst/>
              <a:ahLst/>
              <a:cxnLst/>
              <a:rect l="0" t="0" r="0" b="0"/>
              <a:pathLst>
                <a:path w="66570" h="49927">
                  <a:moveTo>
                    <a:pt x="0" y="49926"/>
                  </a:moveTo>
                  <a:lnTo>
                    <a:pt x="34746" y="33927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550703" y="17872"/>
              <a:ext cx="172454" cy="306650"/>
            </a:xfrm>
            <a:custGeom>
              <a:avLst/>
              <a:gdLst/>
              <a:ahLst/>
              <a:cxnLst/>
              <a:rect l="0" t="0" r="0" b="0"/>
              <a:pathLst>
                <a:path w="172454" h="306650">
                  <a:moveTo>
                    <a:pt x="35669" y="115265"/>
                  </a:moveTo>
                  <a:lnTo>
                    <a:pt x="43237" y="145707"/>
                  </a:lnTo>
                  <a:lnTo>
                    <a:pt x="80261" y="207064"/>
                  </a:lnTo>
                  <a:lnTo>
                    <a:pt x="98705" y="231839"/>
                  </a:lnTo>
                  <a:lnTo>
                    <a:pt x="104505" y="235511"/>
                  </a:lnTo>
                  <a:lnTo>
                    <a:pt x="110221" y="236109"/>
                  </a:lnTo>
                  <a:lnTo>
                    <a:pt x="115881" y="234659"/>
                  </a:lnTo>
                  <a:lnTo>
                    <a:pt x="117805" y="230919"/>
                  </a:lnTo>
                  <a:lnTo>
                    <a:pt x="117239" y="225652"/>
                  </a:lnTo>
                  <a:lnTo>
                    <a:pt x="105141" y="202521"/>
                  </a:lnTo>
                  <a:lnTo>
                    <a:pt x="65087" y="142318"/>
                  </a:lnTo>
                  <a:lnTo>
                    <a:pt x="54291" y="124515"/>
                  </a:lnTo>
                  <a:lnTo>
                    <a:pt x="5778" y="71979"/>
                  </a:lnTo>
                  <a:lnTo>
                    <a:pt x="1873" y="64218"/>
                  </a:lnTo>
                  <a:lnTo>
                    <a:pt x="0" y="48198"/>
                  </a:lnTo>
                  <a:lnTo>
                    <a:pt x="3174" y="32758"/>
                  </a:lnTo>
                  <a:lnTo>
                    <a:pt x="10748" y="19731"/>
                  </a:lnTo>
                  <a:lnTo>
                    <a:pt x="34243" y="2002"/>
                  </a:lnTo>
                  <a:lnTo>
                    <a:pt x="43964" y="0"/>
                  </a:lnTo>
                  <a:lnTo>
                    <a:pt x="64627" y="2707"/>
                  </a:lnTo>
                  <a:lnTo>
                    <a:pt x="101469" y="23461"/>
                  </a:lnTo>
                  <a:lnTo>
                    <a:pt x="128411" y="48616"/>
                  </a:lnTo>
                  <a:lnTo>
                    <a:pt x="143688" y="73636"/>
                  </a:lnTo>
                  <a:lnTo>
                    <a:pt x="163001" y="130748"/>
                  </a:lnTo>
                  <a:lnTo>
                    <a:pt x="172453" y="165887"/>
                  </a:lnTo>
                  <a:lnTo>
                    <a:pt x="165051" y="222765"/>
                  </a:lnTo>
                  <a:lnTo>
                    <a:pt x="153003" y="258475"/>
                  </a:lnTo>
                  <a:lnTo>
                    <a:pt x="133305" y="288061"/>
                  </a:lnTo>
                  <a:lnTo>
                    <a:pt x="117894" y="298387"/>
                  </a:lnTo>
                  <a:lnTo>
                    <a:pt x="93916" y="3066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372948" y="49926"/>
            <a:ext cx="910006" cy="1055788"/>
            <a:chOff x="3372948" y="49926"/>
            <a:chExt cx="910006" cy="1055788"/>
          </a:xfrm>
        </p:grpSpPr>
        <p:sp>
          <p:nvSpPr>
            <p:cNvPr id="76" name="Freeform 75"/>
            <p:cNvSpPr/>
            <p:nvPr/>
          </p:nvSpPr>
          <p:spPr>
            <a:xfrm>
              <a:off x="3372948" y="940278"/>
              <a:ext cx="151158" cy="165436"/>
            </a:xfrm>
            <a:custGeom>
              <a:avLst/>
              <a:gdLst/>
              <a:ahLst/>
              <a:cxnLst/>
              <a:rect l="0" t="0" r="0" b="0"/>
              <a:pathLst>
                <a:path w="151158" h="165436">
                  <a:moveTo>
                    <a:pt x="30361" y="0"/>
                  </a:moveTo>
                  <a:lnTo>
                    <a:pt x="7197" y="27581"/>
                  </a:lnTo>
                  <a:lnTo>
                    <a:pt x="1575" y="45235"/>
                  </a:lnTo>
                  <a:lnTo>
                    <a:pt x="0" y="65408"/>
                  </a:lnTo>
                  <a:lnTo>
                    <a:pt x="5236" y="96633"/>
                  </a:lnTo>
                  <a:lnTo>
                    <a:pt x="13339" y="115064"/>
                  </a:lnTo>
                  <a:lnTo>
                    <a:pt x="19938" y="121088"/>
                  </a:lnTo>
                  <a:lnTo>
                    <a:pt x="37131" y="127782"/>
                  </a:lnTo>
                  <a:lnTo>
                    <a:pt x="54634" y="125826"/>
                  </a:lnTo>
                  <a:lnTo>
                    <a:pt x="82548" y="119260"/>
                  </a:lnTo>
                  <a:lnTo>
                    <a:pt x="102557" y="119573"/>
                  </a:lnTo>
                  <a:lnTo>
                    <a:pt x="120695" y="125876"/>
                  </a:lnTo>
                  <a:lnTo>
                    <a:pt x="135537" y="137306"/>
                  </a:lnTo>
                  <a:lnTo>
                    <a:pt x="142084" y="144238"/>
                  </a:lnTo>
                  <a:lnTo>
                    <a:pt x="151157" y="1654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444914" y="1090057"/>
              <a:ext cx="926" cy="2211"/>
            </a:xfrm>
            <a:custGeom>
              <a:avLst/>
              <a:gdLst/>
              <a:ahLst/>
              <a:cxnLst/>
              <a:rect l="0" t="0" r="0" b="0"/>
              <a:pathLst>
                <a:path w="926" h="2211">
                  <a:moveTo>
                    <a:pt x="925" y="221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377832" y="823784"/>
              <a:ext cx="158614" cy="133651"/>
            </a:xfrm>
            <a:custGeom>
              <a:avLst/>
              <a:gdLst/>
              <a:ahLst/>
              <a:cxnLst/>
              <a:rect l="0" t="0" r="0" b="0"/>
              <a:pathLst>
                <a:path w="158614" h="133651">
                  <a:moveTo>
                    <a:pt x="8835" y="124815"/>
                  </a:moveTo>
                  <a:lnTo>
                    <a:pt x="0" y="133650"/>
                  </a:lnTo>
                  <a:lnTo>
                    <a:pt x="1096" y="133479"/>
                  </a:lnTo>
                  <a:lnTo>
                    <a:pt x="12175" y="125892"/>
                  </a:lnTo>
                  <a:lnTo>
                    <a:pt x="22030" y="113275"/>
                  </a:lnTo>
                  <a:lnTo>
                    <a:pt x="31342" y="99346"/>
                  </a:lnTo>
                  <a:lnTo>
                    <a:pt x="93893" y="38737"/>
                  </a:lnTo>
                  <a:lnTo>
                    <a:pt x="150757" y="3759"/>
                  </a:lnTo>
                  <a:lnTo>
                    <a:pt x="15861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569730" y="690647"/>
              <a:ext cx="141458" cy="256574"/>
            </a:xfrm>
            <a:custGeom>
              <a:avLst/>
              <a:gdLst/>
              <a:ahLst/>
              <a:cxnLst/>
              <a:rect l="0" t="0" r="0" b="0"/>
              <a:pathLst>
                <a:path w="141458" h="256574">
                  <a:moveTo>
                    <a:pt x="0" y="0"/>
                  </a:moveTo>
                  <a:lnTo>
                    <a:pt x="4417" y="50744"/>
                  </a:lnTo>
                  <a:lnTo>
                    <a:pt x="26724" y="107515"/>
                  </a:lnTo>
                  <a:lnTo>
                    <a:pt x="44290" y="165206"/>
                  </a:lnTo>
                  <a:lnTo>
                    <a:pt x="72595" y="220658"/>
                  </a:lnTo>
                  <a:lnTo>
                    <a:pt x="84482" y="248443"/>
                  </a:lnTo>
                  <a:lnTo>
                    <a:pt x="90530" y="253462"/>
                  </a:lnTo>
                  <a:lnTo>
                    <a:pt x="98260" y="255883"/>
                  </a:lnTo>
                  <a:lnTo>
                    <a:pt x="107112" y="256573"/>
                  </a:lnTo>
                  <a:lnTo>
                    <a:pt x="113938" y="253335"/>
                  </a:lnTo>
                  <a:lnTo>
                    <a:pt x="123988" y="239874"/>
                  </a:lnTo>
                  <a:lnTo>
                    <a:pt x="138518" y="187154"/>
                  </a:lnTo>
                  <a:lnTo>
                    <a:pt x="141457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656133" y="714426"/>
              <a:ext cx="86711" cy="154652"/>
            </a:xfrm>
            <a:custGeom>
              <a:avLst/>
              <a:gdLst/>
              <a:ahLst/>
              <a:cxnLst/>
              <a:rect l="0" t="0" r="0" b="0"/>
              <a:pathLst>
                <a:path w="86711" h="154652">
                  <a:moveTo>
                    <a:pt x="30091" y="67753"/>
                  </a:moveTo>
                  <a:lnTo>
                    <a:pt x="25297" y="100044"/>
                  </a:lnTo>
                  <a:lnTo>
                    <a:pt x="30109" y="131150"/>
                  </a:lnTo>
                  <a:lnTo>
                    <a:pt x="38112" y="149554"/>
                  </a:lnTo>
                  <a:lnTo>
                    <a:pt x="43759" y="153722"/>
                  </a:lnTo>
                  <a:lnTo>
                    <a:pt x="50298" y="154651"/>
                  </a:lnTo>
                  <a:lnTo>
                    <a:pt x="57431" y="153422"/>
                  </a:lnTo>
                  <a:lnTo>
                    <a:pt x="70287" y="144659"/>
                  </a:lnTo>
                  <a:lnTo>
                    <a:pt x="76304" y="138440"/>
                  </a:lnTo>
                  <a:lnTo>
                    <a:pt x="82990" y="119201"/>
                  </a:lnTo>
                  <a:lnTo>
                    <a:pt x="86710" y="57612"/>
                  </a:lnTo>
                  <a:lnTo>
                    <a:pt x="83608" y="37358"/>
                  </a:lnTo>
                  <a:lnTo>
                    <a:pt x="74217" y="21576"/>
                  </a:lnTo>
                  <a:lnTo>
                    <a:pt x="60797" y="9323"/>
                  </a:lnTo>
                  <a:lnTo>
                    <a:pt x="45588" y="795"/>
                  </a:lnTo>
                  <a:lnTo>
                    <a:pt x="38573" y="0"/>
                  </a:lnTo>
                  <a:lnTo>
                    <a:pt x="25848" y="4048"/>
                  </a:lnTo>
                  <a:lnTo>
                    <a:pt x="8288" y="21140"/>
                  </a:lnTo>
                  <a:lnTo>
                    <a:pt x="1910" y="38407"/>
                  </a:lnTo>
                  <a:lnTo>
                    <a:pt x="0" y="53785"/>
                  </a:lnTo>
                  <a:lnTo>
                    <a:pt x="784" y="56592"/>
                  </a:lnTo>
                  <a:lnTo>
                    <a:pt x="5128" y="594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762385" y="399410"/>
              <a:ext cx="170314" cy="366033"/>
            </a:xfrm>
            <a:custGeom>
              <a:avLst/>
              <a:gdLst/>
              <a:ahLst/>
              <a:cxnLst/>
              <a:rect l="0" t="0" r="0" b="0"/>
              <a:pathLst>
                <a:path w="170314" h="366033">
                  <a:moveTo>
                    <a:pt x="40334" y="174742"/>
                  </a:moveTo>
                  <a:lnTo>
                    <a:pt x="27972" y="188953"/>
                  </a:lnTo>
                  <a:lnTo>
                    <a:pt x="5162" y="241999"/>
                  </a:lnTo>
                  <a:lnTo>
                    <a:pt x="0" y="298872"/>
                  </a:lnTo>
                  <a:lnTo>
                    <a:pt x="1143" y="325141"/>
                  </a:lnTo>
                  <a:lnTo>
                    <a:pt x="7814" y="346062"/>
                  </a:lnTo>
                  <a:lnTo>
                    <a:pt x="14032" y="353674"/>
                  </a:lnTo>
                  <a:lnTo>
                    <a:pt x="30802" y="364599"/>
                  </a:lnTo>
                  <a:lnTo>
                    <a:pt x="38602" y="366032"/>
                  </a:lnTo>
                  <a:lnTo>
                    <a:pt x="45651" y="365139"/>
                  </a:lnTo>
                  <a:lnTo>
                    <a:pt x="58415" y="359216"/>
                  </a:lnTo>
                  <a:lnTo>
                    <a:pt x="70251" y="350419"/>
                  </a:lnTo>
                  <a:lnTo>
                    <a:pt x="87311" y="326236"/>
                  </a:lnTo>
                  <a:lnTo>
                    <a:pt x="99659" y="291232"/>
                  </a:lnTo>
                  <a:lnTo>
                    <a:pt x="104547" y="237988"/>
                  </a:lnTo>
                  <a:lnTo>
                    <a:pt x="98911" y="199543"/>
                  </a:lnTo>
                  <a:lnTo>
                    <a:pt x="90715" y="182375"/>
                  </a:lnTo>
                  <a:lnTo>
                    <a:pt x="85941" y="178906"/>
                  </a:lnTo>
                  <a:lnTo>
                    <a:pt x="80909" y="178443"/>
                  </a:lnTo>
                  <a:lnTo>
                    <a:pt x="75705" y="179983"/>
                  </a:lnTo>
                  <a:lnTo>
                    <a:pt x="72236" y="185633"/>
                  </a:lnTo>
                  <a:lnTo>
                    <a:pt x="66668" y="227916"/>
                  </a:lnTo>
                  <a:lnTo>
                    <a:pt x="67756" y="252924"/>
                  </a:lnTo>
                  <a:lnTo>
                    <a:pt x="74403" y="276366"/>
                  </a:lnTo>
                  <a:lnTo>
                    <a:pt x="79689" y="283172"/>
                  </a:lnTo>
                  <a:lnTo>
                    <a:pt x="85986" y="286785"/>
                  </a:lnTo>
                  <a:lnTo>
                    <a:pt x="92958" y="288269"/>
                  </a:lnTo>
                  <a:lnTo>
                    <a:pt x="99455" y="285560"/>
                  </a:lnTo>
                  <a:lnTo>
                    <a:pt x="111605" y="272688"/>
                  </a:lnTo>
                  <a:lnTo>
                    <a:pt x="134078" y="217337"/>
                  </a:lnTo>
                  <a:lnTo>
                    <a:pt x="137963" y="214233"/>
                  </a:lnTo>
                  <a:lnTo>
                    <a:pt x="142403" y="214938"/>
                  </a:lnTo>
                  <a:lnTo>
                    <a:pt x="162814" y="231581"/>
                  </a:lnTo>
                  <a:lnTo>
                    <a:pt x="166366" y="231126"/>
                  </a:lnTo>
                  <a:lnTo>
                    <a:pt x="168735" y="227125"/>
                  </a:lnTo>
                  <a:lnTo>
                    <a:pt x="170313" y="220759"/>
                  </a:lnTo>
                  <a:lnTo>
                    <a:pt x="166469" y="166911"/>
                  </a:lnTo>
                  <a:lnTo>
                    <a:pt x="158680" y="111012"/>
                  </a:lnTo>
                  <a:lnTo>
                    <a:pt x="145613" y="55482"/>
                  </a:lnTo>
                  <a:lnTo>
                    <a:pt x="13186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856172" y="227003"/>
              <a:ext cx="172616" cy="315524"/>
            </a:xfrm>
            <a:custGeom>
              <a:avLst/>
              <a:gdLst/>
              <a:ahLst/>
              <a:cxnLst/>
              <a:rect l="0" t="0" r="0" b="0"/>
              <a:pathLst>
                <a:path w="172616" h="315524">
                  <a:moveTo>
                    <a:pt x="4794" y="72555"/>
                  </a:moveTo>
                  <a:lnTo>
                    <a:pt x="377" y="59303"/>
                  </a:lnTo>
                  <a:lnTo>
                    <a:pt x="0" y="60946"/>
                  </a:lnTo>
                  <a:lnTo>
                    <a:pt x="4812" y="87915"/>
                  </a:lnTo>
                  <a:lnTo>
                    <a:pt x="25001" y="131097"/>
                  </a:lnTo>
                  <a:lnTo>
                    <a:pt x="56868" y="192033"/>
                  </a:lnTo>
                  <a:lnTo>
                    <a:pt x="85149" y="249733"/>
                  </a:lnTo>
                  <a:lnTo>
                    <a:pt x="111344" y="312192"/>
                  </a:lnTo>
                  <a:lnTo>
                    <a:pt x="111885" y="315523"/>
                  </a:lnTo>
                  <a:lnTo>
                    <a:pt x="109473" y="314971"/>
                  </a:lnTo>
                  <a:lnTo>
                    <a:pt x="105090" y="311828"/>
                  </a:lnTo>
                  <a:lnTo>
                    <a:pt x="97756" y="296010"/>
                  </a:lnTo>
                  <a:lnTo>
                    <a:pt x="85514" y="252604"/>
                  </a:lnTo>
                  <a:lnTo>
                    <a:pt x="87206" y="233014"/>
                  </a:lnTo>
                  <a:lnTo>
                    <a:pt x="94122" y="215986"/>
                  </a:lnTo>
                  <a:lnTo>
                    <a:pt x="103359" y="202254"/>
                  </a:lnTo>
                  <a:lnTo>
                    <a:pt x="110260" y="198777"/>
                  </a:lnTo>
                  <a:lnTo>
                    <a:pt x="127790" y="197379"/>
                  </a:lnTo>
                  <a:lnTo>
                    <a:pt x="145443" y="204771"/>
                  </a:lnTo>
                  <a:lnTo>
                    <a:pt x="160686" y="217302"/>
                  </a:lnTo>
                  <a:lnTo>
                    <a:pt x="170542" y="232116"/>
                  </a:lnTo>
                  <a:lnTo>
                    <a:pt x="172615" y="232554"/>
                  </a:lnTo>
                  <a:lnTo>
                    <a:pt x="171117" y="209233"/>
                  </a:lnTo>
                  <a:lnTo>
                    <a:pt x="159862" y="151705"/>
                  </a:lnTo>
                  <a:lnTo>
                    <a:pt x="135683" y="92532"/>
                  </a:lnTo>
                  <a:lnTo>
                    <a:pt x="115107" y="31170"/>
                  </a:lnTo>
                  <a:lnTo>
                    <a:pt x="105906" y="10399"/>
                  </a:lnTo>
                  <a:lnTo>
                    <a:pt x="105486" y="4305"/>
                  </a:lnTo>
                  <a:lnTo>
                    <a:pt x="107980" y="1167"/>
                  </a:lnTo>
                  <a:lnTo>
                    <a:pt x="112416" y="0"/>
                  </a:lnTo>
                  <a:lnTo>
                    <a:pt x="116299" y="146"/>
                  </a:lnTo>
                  <a:lnTo>
                    <a:pt x="129610" y="59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039280" y="191384"/>
              <a:ext cx="187813" cy="202687"/>
            </a:xfrm>
            <a:custGeom>
              <a:avLst/>
              <a:gdLst/>
              <a:ahLst/>
              <a:cxnLst/>
              <a:rect l="0" t="0" r="0" b="0"/>
              <a:pathLst>
                <a:path w="187813" h="202687">
                  <a:moveTo>
                    <a:pt x="46355" y="66568"/>
                  </a:moveTo>
                  <a:lnTo>
                    <a:pt x="33102" y="70986"/>
                  </a:lnTo>
                  <a:lnTo>
                    <a:pt x="28274" y="75985"/>
                  </a:lnTo>
                  <a:lnTo>
                    <a:pt x="20444" y="91402"/>
                  </a:lnTo>
                  <a:lnTo>
                    <a:pt x="19673" y="125291"/>
                  </a:lnTo>
                  <a:lnTo>
                    <a:pt x="30217" y="186881"/>
                  </a:lnTo>
                  <a:lnTo>
                    <a:pt x="32822" y="196703"/>
                  </a:lnTo>
                  <a:lnTo>
                    <a:pt x="37333" y="201402"/>
                  </a:lnTo>
                  <a:lnTo>
                    <a:pt x="43114" y="202686"/>
                  </a:lnTo>
                  <a:lnTo>
                    <a:pt x="49742" y="201692"/>
                  </a:lnTo>
                  <a:lnTo>
                    <a:pt x="54160" y="197332"/>
                  </a:lnTo>
                  <a:lnTo>
                    <a:pt x="59069" y="182625"/>
                  </a:lnTo>
                  <a:lnTo>
                    <a:pt x="60014" y="120832"/>
                  </a:lnTo>
                  <a:lnTo>
                    <a:pt x="51327" y="78640"/>
                  </a:lnTo>
                  <a:lnTo>
                    <a:pt x="41168" y="57141"/>
                  </a:lnTo>
                  <a:lnTo>
                    <a:pt x="27407" y="44503"/>
                  </a:lnTo>
                  <a:lnTo>
                    <a:pt x="20779" y="42613"/>
                  </a:lnTo>
                  <a:lnTo>
                    <a:pt x="14511" y="43202"/>
                  </a:lnTo>
                  <a:lnTo>
                    <a:pt x="8484" y="45443"/>
                  </a:lnTo>
                  <a:lnTo>
                    <a:pt x="4465" y="50636"/>
                  </a:lnTo>
                  <a:lnTo>
                    <a:pt x="0" y="66267"/>
                  </a:lnTo>
                  <a:lnTo>
                    <a:pt x="1904" y="91442"/>
                  </a:lnTo>
                  <a:lnTo>
                    <a:pt x="7475" y="96095"/>
                  </a:lnTo>
                  <a:lnTo>
                    <a:pt x="25993" y="98799"/>
                  </a:lnTo>
                  <a:lnTo>
                    <a:pt x="34629" y="95452"/>
                  </a:lnTo>
                  <a:lnTo>
                    <a:pt x="55619" y="73997"/>
                  </a:lnTo>
                  <a:lnTo>
                    <a:pt x="76811" y="41429"/>
                  </a:lnTo>
                  <a:lnTo>
                    <a:pt x="80528" y="33167"/>
                  </a:lnTo>
                  <a:lnTo>
                    <a:pt x="84854" y="29508"/>
                  </a:lnTo>
                  <a:lnTo>
                    <a:pt x="89588" y="28917"/>
                  </a:lnTo>
                  <a:lnTo>
                    <a:pt x="94592" y="30373"/>
                  </a:lnTo>
                  <a:lnTo>
                    <a:pt x="105084" y="41852"/>
                  </a:lnTo>
                  <a:lnTo>
                    <a:pt x="110471" y="50091"/>
                  </a:lnTo>
                  <a:lnTo>
                    <a:pt x="116836" y="52810"/>
                  </a:lnTo>
                  <a:lnTo>
                    <a:pt x="123853" y="51849"/>
                  </a:lnTo>
                  <a:lnTo>
                    <a:pt x="138121" y="43384"/>
                  </a:lnTo>
                  <a:lnTo>
                    <a:pt x="18781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235470" y="49926"/>
              <a:ext cx="47484" cy="307880"/>
            </a:xfrm>
            <a:custGeom>
              <a:avLst/>
              <a:gdLst/>
              <a:ahLst/>
              <a:cxnLst/>
              <a:rect l="0" t="0" r="0" b="0"/>
              <a:pathLst>
                <a:path w="47484" h="307880">
                  <a:moveTo>
                    <a:pt x="33228" y="0"/>
                  </a:moveTo>
                  <a:lnTo>
                    <a:pt x="19976" y="4418"/>
                  </a:lnTo>
                  <a:lnTo>
                    <a:pt x="11004" y="13983"/>
                  </a:lnTo>
                  <a:lnTo>
                    <a:pt x="7317" y="20417"/>
                  </a:lnTo>
                  <a:lnTo>
                    <a:pt x="1400" y="63034"/>
                  </a:lnTo>
                  <a:lnTo>
                    <a:pt x="231" y="112955"/>
                  </a:lnTo>
                  <a:lnTo>
                    <a:pt x="0" y="166852"/>
                  </a:lnTo>
                  <a:lnTo>
                    <a:pt x="4899" y="185412"/>
                  </a:lnTo>
                  <a:lnTo>
                    <a:pt x="8795" y="192950"/>
                  </a:lnTo>
                  <a:lnTo>
                    <a:pt x="20520" y="203791"/>
                  </a:lnTo>
                  <a:lnTo>
                    <a:pt x="27529" y="207977"/>
                  </a:lnTo>
                  <a:lnTo>
                    <a:pt x="37784" y="220024"/>
                  </a:lnTo>
                  <a:lnTo>
                    <a:pt x="41812" y="227119"/>
                  </a:lnTo>
                  <a:lnTo>
                    <a:pt x="47483" y="259193"/>
                  </a:lnTo>
                  <a:lnTo>
                    <a:pt x="41549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6" name="Freeform 85"/>
          <p:cNvSpPr/>
          <p:nvPr/>
        </p:nvSpPr>
        <p:spPr>
          <a:xfrm>
            <a:off x="3461556" y="1056773"/>
            <a:ext cx="83212" cy="174743"/>
          </a:xfrm>
          <a:custGeom>
            <a:avLst/>
            <a:gdLst/>
            <a:ahLst/>
            <a:cxnLst/>
            <a:rect l="0" t="0" r="0" b="0"/>
            <a:pathLst>
              <a:path w="83212" h="174743">
                <a:moveTo>
                  <a:pt x="83211" y="0"/>
                </a:moveTo>
                <a:lnTo>
                  <a:pt x="74376" y="8835"/>
                </a:lnTo>
                <a:lnTo>
                  <a:pt x="72698" y="14211"/>
                </a:lnTo>
                <a:lnTo>
                  <a:pt x="74680" y="75965"/>
                </a:lnTo>
                <a:lnTo>
                  <a:pt x="70431" y="115064"/>
                </a:lnTo>
                <a:lnTo>
                  <a:pt x="58878" y="136617"/>
                </a:lnTo>
                <a:lnTo>
                  <a:pt x="52196" y="141004"/>
                </a:lnTo>
                <a:lnTo>
                  <a:pt x="19830" y="152977"/>
                </a:lnTo>
                <a:lnTo>
                  <a:pt x="8813" y="161370"/>
                </a:lnTo>
                <a:lnTo>
                  <a:pt x="0" y="1747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Freeform 86"/>
          <p:cNvSpPr/>
          <p:nvPr/>
        </p:nvSpPr>
        <p:spPr>
          <a:xfrm>
            <a:off x="6798297" y="3411630"/>
            <a:ext cx="66569" cy="41606"/>
          </a:xfrm>
          <a:custGeom>
            <a:avLst/>
            <a:gdLst/>
            <a:ahLst/>
            <a:cxnLst/>
            <a:rect l="0" t="0" r="0" b="0"/>
            <a:pathLst>
              <a:path w="66569" h="41606">
                <a:moveTo>
                  <a:pt x="0" y="41605"/>
                </a:moveTo>
                <a:lnTo>
                  <a:pt x="27580" y="18442"/>
                </a:lnTo>
                <a:lnTo>
                  <a:pt x="66568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6" name="Group 95"/>
          <p:cNvGrpSpPr/>
          <p:nvPr/>
        </p:nvGrpSpPr>
        <p:grpSpPr>
          <a:xfrm>
            <a:off x="8381991" y="407731"/>
            <a:ext cx="1749748" cy="532227"/>
            <a:chOff x="8381991" y="407731"/>
            <a:chExt cx="1749748" cy="532227"/>
          </a:xfrm>
        </p:grpSpPr>
        <p:sp>
          <p:nvSpPr>
            <p:cNvPr id="88" name="Freeform 87"/>
            <p:cNvSpPr/>
            <p:nvPr/>
          </p:nvSpPr>
          <p:spPr>
            <a:xfrm>
              <a:off x="8381991" y="538541"/>
              <a:ext cx="405037" cy="401417"/>
            </a:xfrm>
            <a:custGeom>
              <a:avLst/>
              <a:gdLst/>
              <a:ahLst/>
              <a:cxnLst/>
              <a:rect l="0" t="0" r="0" b="0"/>
              <a:pathLst>
                <a:path w="405037" h="401417">
                  <a:moveTo>
                    <a:pt x="97157" y="18969"/>
                  </a:moveTo>
                  <a:lnTo>
                    <a:pt x="62412" y="223"/>
                  </a:lnTo>
                  <a:lnTo>
                    <a:pt x="55503" y="0"/>
                  </a:lnTo>
                  <a:lnTo>
                    <a:pt x="42894" y="4683"/>
                  </a:lnTo>
                  <a:lnTo>
                    <a:pt x="31127" y="20324"/>
                  </a:lnTo>
                  <a:lnTo>
                    <a:pt x="6404" y="76605"/>
                  </a:lnTo>
                  <a:lnTo>
                    <a:pt x="0" y="104464"/>
                  </a:lnTo>
                  <a:lnTo>
                    <a:pt x="569" y="133675"/>
                  </a:lnTo>
                  <a:lnTo>
                    <a:pt x="2255" y="142593"/>
                  </a:lnTo>
                  <a:lnTo>
                    <a:pt x="6152" y="149462"/>
                  </a:lnTo>
                  <a:lnTo>
                    <a:pt x="17878" y="159560"/>
                  </a:lnTo>
                  <a:lnTo>
                    <a:pt x="34801" y="162199"/>
                  </a:lnTo>
                  <a:lnTo>
                    <a:pt x="65121" y="163418"/>
                  </a:lnTo>
                  <a:lnTo>
                    <a:pt x="75800" y="165194"/>
                  </a:lnTo>
                  <a:lnTo>
                    <a:pt x="83843" y="169153"/>
                  </a:lnTo>
                  <a:lnTo>
                    <a:pt x="95247" y="180947"/>
                  </a:lnTo>
                  <a:lnTo>
                    <a:pt x="106864" y="216433"/>
                  </a:lnTo>
                  <a:lnTo>
                    <a:pt x="107327" y="248829"/>
                  </a:lnTo>
                  <a:lnTo>
                    <a:pt x="96670" y="302203"/>
                  </a:lnTo>
                  <a:lnTo>
                    <a:pt x="83224" y="356476"/>
                  </a:lnTo>
                  <a:lnTo>
                    <a:pt x="64994" y="401256"/>
                  </a:lnTo>
                  <a:lnTo>
                    <a:pt x="61847" y="401416"/>
                  </a:lnTo>
                  <a:lnTo>
                    <a:pt x="58350" y="386802"/>
                  </a:lnTo>
                  <a:lnTo>
                    <a:pt x="58386" y="332198"/>
                  </a:lnTo>
                  <a:lnTo>
                    <a:pt x="67206" y="274691"/>
                  </a:lnTo>
                  <a:lnTo>
                    <a:pt x="83571" y="216556"/>
                  </a:lnTo>
                  <a:lnTo>
                    <a:pt x="99131" y="163022"/>
                  </a:lnTo>
                  <a:lnTo>
                    <a:pt x="124029" y="105604"/>
                  </a:lnTo>
                  <a:lnTo>
                    <a:pt x="141793" y="86552"/>
                  </a:lnTo>
                  <a:lnTo>
                    <a:pt x="149104" y="80667"/>
                  </a:lnTo>
                  <a:lnTo>
                    <a:pt x="156751" y="79517"/>
                  </a:lnTo>
                  <a:lnTo>
                    <a:pt x="172645" y="85635"/>
                  </a:lnTo>
                  <a:lnTo>
                    <a:pt x="186489" y="100066"/>
                  </a:lnTo>
                  <a:lnTo>
                    <a:pt x="192769" y="109092"/>
                  </a:lnTo>
                  <a:lnTo>
                    <a:pt x="197283" y="131448"/>
                  </a:lnTo>
                  <a:lnTo>
                    <a:pt x="192252" y="183937"/>
                  </a:lnTo>
                  <a:lnTo>
                    <a:pt x="192913" y="184421"/>
                  </a:lnTo>
                  <a:lnTo>
                    <a:pt x="219934" y="124008"/>
                  </a:lnTo>
                  <a:lnTo>
                    <a:pt x="240476" y="99813"/>
                  </a:lnTo>
                  <a:lnTo>
                    <a:pt x="268547" y="85350"/>
                  </a:lnTo>
                  <a:lnTo>
                    <a:pt x="287052" y="83297"/>
                  </a:lnTo>
                  <a:lnTo>
                    <a:pt x="343268" y="91927"/>
                  </a:lnTo>
                  <a:lnTo>
                    <a:pt x="365564" y="91151"/>
                  </a:lnTo>
                  <a:lnTo>
                    <a:pt x="381638" y="84642"/>
                  </a:lnTo>
                  <a:lnTo>
                    <a:pt x="382041" y="84016"/>
                  </a:lnTo>
                  <a:lnTo>
                    <a:pt x="370161" y="88252"/>
                  </a:lnTo>
                  <a:lnTo>
                    <a:pt x="346317" y="109867"/>
                  </a:lnTo>
                  <a:lnTo>
                    <a:pt x="330521" y="135276"/>
                  </a:lnTo>
                  <a:lnTo>
                    <a:pt x="319984" y="164789"/>
                  </a:lnTo>
                  <a:lnTo>
                    <a:pt x="319673" y="173505"/>
                  </a:lnTo>
                  <a:lnTo>
                    <a:pt x="324259" y="188121"/>
                  </a:lnTo>
                  <a:lnTo>
                    <a:pt x="328995" y="191833"/>
                  </a:lnTo>
                  <a:lnTo>
                    <a:pt x="334926" y="193384"/>
                  </a:lnTo>
                  <a:lnTo>
                    <a:pt x="341654" y="193493"/>
                  </a:lnTo>
                  <a:lnTo>
                    <a:pt x="371457" y="184080"/>
                  </a:lnTo>
                  <a:lnTo>
                    <a:pt x="384256" y="188198"/>
                  </a:lnTo>
                  <a:lnTo>
                    <a:pt x="393644" y="198657"/>
                  </a:lnTo>
                  <a:lnTo>
                    <a:pt x="399973" y="211627"/>
                  </a:lnTo>
                  <a:lnTo>
                    <a:pt x="405036" y="2353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845274" y="515905"/>
              <a:ext cx="199707" cy="268872"/>
            </a:xfrm>
            <a:custGeom>
              <a:avLst/>
              <a:gdLst/>
              <a:ahLst/>
              <a:cxnLst/>
              <a:rect l="0" t="0" r="0" b="0"/>
              <a:pathLst>
                <a:path w="199707" h="268872">
                  <a:moveTo>
                    <a:pt x="0" y="116495"/>
                  </a:moveTo>
                  <a:lnTo>
                    <a:pt x="14193" y="178986"/>
                  </a:lnTo>
                  <a:lnTo>
                    <a:pt x="27493" y="221945"/>
                  </a:lnTo>
                  <a:lnTo>
                    <a:pt x="32197" y="231174"/>
                  </a:lnTo>
                  <a:lnTo>
                    <a:pt x="38107" y="235477"/>
                  </a:lnTo>
                  <a:lnTo>
                    <a:pt x="44821" y="236497"/>
                  </a:lnTo>
                  <a:lnTo>
                    <a:pt x="58752" y="232699"/>
                  </a:lnTo>
                  <a:lnTo>
                    <a:pt x="71107" y="224848"/>
                  </a:lnTo>
                  <a:lnTo>
                    <a:pt x="80297" y="207798"/>
                  </a:lnTo>
                  <a:lnTo>
                    <a:pt x="98148" y="168019"/>
                  </a:lnTo>
                  <a:lnTo>
                    <a:pt x="104263" y="162864"/>
                  </a:lnTo>
                  <a:lnTo>
                    <a:pt x="111114" y="160351"/>
                  </a:lnTo>
                  <a:lnTo>
                    <a:pt x="118455" y="159601"/>
                  </a:lnTo>
                  <a:lnTo>
                    <a:pt x="123349" y="163723"/>
                  </a:lnTo>
                  <a:lnTo>
                    <a:pt x="128787" y="180631"/>
                  </a:lnTo>
                  <a:lnTo>
                    <a:pt x="132277" y="234872"/>
                  </a:lnTo>
                  <a:lnTo>
                    <a:pt x="132755" y="263104"/>
                  </a:lnTo>
                  <a:lnTo>
                    <a:pt x="134731" y="268783"/>
                  </a:lnTo>
                  <a:lnTo>
                    <a:pt x="137899" y="268871"/>
                  </a:lnTo>
                  <a:lnTo>
                    <a:pt x="141859" y="265232"/>
                  </a:lnTo>
                  <a:lnTo>
                    <a:pt x="151850" y="246857"/>
                  </a:lnTo>
                  <a:lnTo>
                    <a:pt x="162585" y="209156"/>
                  </a:lnTo>
                  <a:lnTo>
                    <a:pt x="170334" y="150692"/>
                  </a:lnTo>
                  <a:lnTo>
                    <a:pt x="174161" y="92017"/>
                  </a:lnTo>
                  <a:lnTo>
                    <a:pt x="174665" y="36122"/>
                  </a:lnTo>
                  <a:lnTo>
                    <a:pt x="174708" y="13897"/>
                  </a:lnTo>
                  <a:lnTo>
                    <a:pt x="177493" y="7415"/>
                  </a:lnTo>
                  <a:lnTo>
                    <a:pt x="182123" y="4019"/>
                  </a:lnTo>
                  <a:lnTo>
                    <a:pt x="19970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063703" y="458444"/>
              <a:ext cx="130565" cy="343668"/>
            </a:xfrm>
            <a:custGeom>
              <a:avLst/>
              <a:gdLst/>
              <a:ahLst/>
              <a:cxnLst/>
              <a:rect l="0" t="0" r="0" b="0"/>
              <a:pathLst>
                <a:path w="130565" h="343668">
                  <a:moveTo>
                    <a:pt x="89450" y="182277"/>
                  </a:moveTo>
                  <a:lnTo>
                    <a:pt x="58084" y="190769"/>
                  </a:lnTo>
                  <a:lnTo>
                    <a:pt x="40376" y="202693"/>
                  </a:lnTo>
                  <a:lnTo>
                    <a:pt x="28192" y="217238"/>
                  </a:lnTo>
                  <a:lnTo>
                    <a:pt x="3777" y="273906"/>
                  </a:lnTo>
                  <a:lnTo>
                    <a:pt x="0" y="318549"/>
                  </a:lnTo>
                  <a:lnTo>
                    <a:pt x="2851" y="338072"/>
                  </a:lnTo>
                  <a:lnTo>
                    <a:pt x="7678" y="342538"/>
                  </a:lnTo>
                  <a:lnTo>
                    <a:pt x="14596" y="343667"/>
                  </a:lnTo>
                  <a:lnTo>
                    <a:pt x="30294" y="339990"/>
                  </a:lnTo>
                  <a:lnTo>
                    <a:pt x="43434" y="332192"/>
                  </a:lnTo>
                  <a:lnTo>
                    <a:pt x="79178" y="275470"/>
                  </a:lnTo>
                  <a:lnTo>
                    <a:pt x="101966" y="217629"/>
                  </a:lnTo>
                  <a:lnTo>
                    <a:pt x="114146" y="164947"/>
                  </a:lnTo>
                  <a:lnTo>
                    <a:pt x="127322" y="101921"/>
                  </a:lnTo>
                  <a:lnTo>
                    <a:pt x="130564" y="39334"/>
                  </a:lnTo>
                  <a:lnTo>
                    <a:pt x="126492" y="5143"/>
                  </a:lnTo>
                  <a:lnTo>
                    <a:pt x="124314" y="393"/>
                  </a:lnTo>
                  <a:lnTo>
                    <a:pt x="121939" y="0"/>
                  </a:lnTo>
                  <a:lnTo>
                    <a:pt x="119431" y="2511"/>
                  </a:lnTo>
                  <a:lnTo>
                    <a:pt x="110436" y="57838"/>
                  </a:lnTo>
                  <a:lnTo>
                    <a:pt x="106950" y="117426"/>
                  </a:lnTo>
                  <a:lnTo>
                    <a:pt x="106262" y="180151"/>
                  </a:lnTo>
                  <a:lnTo>
                    <a:pt x="106092" y="2238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282229" y="590822"/>
              <a:ext cx="109331" cy="338706"/>
            </a:xfrm>
            <a:custGeom>
              <a:avLst/>
              <a:gdLst/>
              <a:ahLst/>
              <a:cxnLst/>
              <a:rect l="0" t="0" r="0" b="0"/>
              <a:pathLst>
                <a:path w="109331" h="338706">
                  <a:moveTo>
                    <a:pt x="29024" y="116467"/>
                  </a:moveTo>
                  <a:lnTo>
                    <a:pt x="29024" y="176046"/>
                  </a:lnTo>
                  <a:lnTo>
                    <a:pt x="28100" y="233978"/>
                  </a:lnTo>
                  <a:lnTo>
                    <a:pt x="21860" y="293386"/>
                  </a:lnTo>
                  <a:lnTo>
                    <a:pt x="16628" y="331508"/>
                  </a:lnTo>
                  <a:lnTo>
                    <a:pt x="14289" y="337491"/>
                  </a:lnTo>
                  <a:lnTo>
                    <a:pt x="11804" y="338705"/>
                  </a:lnTo>
                  <a:lnTo>
                    <a:pt x="9223" y="336742"/>
                  </a:lnTo>
                  <a:lnTo>
                    <a:pt x="6355" y="324698"/>
                  </a:lnTo>
                  <a:lnTo>
                    <a:pt x="1797" y="263068"/>
                  </a:lnTo>
                  <a:lnTo>
                    <a:pt x="0" y="223699"/>
                  </a:lnTo>
                  <a:lnTo>
                    <a:pt x="3259" y="168981"/>
                  </a:lnTo>
                  <a:lnTo>
                    <a:pt x="10546" y="114581"/>
                  </a:lnTo>
                  <a:lnTo>
                    <a:pt x="23600" y="55928"/>
                  </a:lnTo>
                  <a:lnTo>
                    <a:pt x="36252" y="26722"/>
                  </a:lnTo>
                  <a:lnTo>
                    <a:pt x="56129" y="4919"/>
                  </a:lnTo>
                  <a:lnTo>
                    <a:pt x="64660" y="1421"/>
                  </a:lnTo>
                  <a:lnTo>
                    <a:pt x="84002" y="0"/>
                  </a:lnTo>
                  <a:lnTo>
                    <a:pt x="91564" y="3689"/>
                  </a:lnTo>
                  <a:lnTo>
                    <a:pt x="102432" y="17650"/>
                  </a:lnTo>
                  <a:lnTo>
                    <a:pt x="109330" y="50719"/>
                  </a:lnTo>
                  <a:lnTo>
                    <a:pt x="102539" y="85378"/>
                  </a:lnTo>
                  <a:lnTo>
                    <a:pt x="84398" y="114652"/>
                  </a:lnTo>
                  <a:lnTo>
                    <a:pt x="77035" y="118031"/>
                  </a:lnTo>
                  <a:lnTo>
                    <a:pt x="69352" y="117509"/>
                  </a:lnTo>
                  <a:lnTo>
                    <a:pt x="61457" y="114388"/>
                  </a:lnTo>
                  <a:lnTo>
                    <a:pt x="50218" y="103524"/>
                  </a:lnTo>
                  <a:lnTo>
                    <a:pt x="37345" y="831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429804" y="407731"/>
              <a:ext cx="258997" cy="449484"/>
            </a:xfrm>
            <a:custGeom>
              <a:avLst/>
              <a:gdLst/>
              <a:ahLst/>
              <a:cxnLst/>
              <a:rect l="0" t="0" r="0" b="0"/>
              <a:pathLst>
                <a:path w="258997" h="449484">
                  <a:moveTo>
                    <a:pt x="6265" y="0"/>
                  </a:moveTo>
                  <a:lnTo>
                    <a:pt x="19517" y="4418"/>
                  </a:lnTo>
                  <a:lnTo>
                    <a:pt x="24345" y="9417"/>
                  </a:lnTo>
                  <a:lnTo>
                    <a:pt x="32175" y="24834"/>
                  </a:lnTo>
                  <a:lnTo>
                    <a:pt x="37364" y="54306"/>
                  </a:lnTo>
                  <a:lnTo>
                    <a:pt x="30209" y="117437"/>
                  </a:lnTo>
                  <a:lnTo>
                    <a:pt x="22019" y="180243"/>
                  </a:lnTo>
                  <a:lnTo>
                    <a:pt x="8705" y="242800"/>
                  </a:lnTo>
                  <a:lnTo>
                    <a:pt x="0" y="295268"/>
                  </a:lnTo>
                  <a:lnTo>
                    <a:pt x="1019" y="329106"/>
                  </a:lnTo>
                  <a:lnTo>
                    <a:pt x="2768" y="338672"/>
                  </a:lnTo>
                  <a:lnTo>
                    <a:pt x="7632" y="343201"/>
                  </a:lnTo>
                  <a:lnTo>
                    <a:pt x="14572" y="344371"/>
                  </a:lnTo>
                  <a:lnTo>
                    <a:pt x="22898" y="343302"/>
                  </a:lnTo>
                  <a:lnTo>
                    <a:pt x="39544" y="332252"/>
                  </a:lnTo>
                  <a:lnTo>
                    <a:pt x="62045" y="305239"/>
                  </a:lnTo>
                  <a:lnTo>
                    <a:pt x="81798" y="267396"/>
                  </a:lnTo>
                  <a:lnTo>
                    <a:pt x="84357" y="265173"/>
                  </a:lnTo>
                  <a:lnTo>
                    <a:pt x="86063" y="267389"/>
                  </a:lnTo>
                  <a:lnTo>
                    <a:pt x="87200" y="272565"/>
                  </a:lnTo>
                  <a:lnTo>
                    <a:pt x="82112" y="330005"/>
                  </a:lnTo>
                  <a:lnTo>
                    <a:pt x="85855" y="362820"/>
                  </a:lnTo>
                  <a:lnTo>
                    <a:pt x="89836" y="368545"/>
                  </a:lnTo>
                  <a:lnTo>
                    <a:pt x="95263" y="371437"/>
                  </a:lnTo>
                  <a:lnTo>
                    <a:pt x="101655" y="372441"/>
                  </a:lnTo>
                  <a:lnTo>
                    <a:pt x="107765" y="371260"/>
                  </a:lnTo>
                  <a:lnTo>
                    <a:pt x="125200" y="360765"/>
                  </a:lnTo>
                  <a:lnTo>
                    <a:pt x="136480" y="351108"/>
                  </a:lnTo>
                  <a:lnTo>
                    <a:pt x="141151" y="352416"/>
                  </a:lnTo>
                  <a:lnTo>
                    <a:pt x="153994" y="370796"/>
                  </a:lnTo>
                  <a:lnTo>
                    <a:pt x="160225" y="372938"/>
                  </a:lnTo>
                  <a:lnTo>
                    <a:pt x="167152" y="373441"/>
                  </a:lnTo>
                  <a:lnTo>
                    <a:pt x="179780" y="369069"/>
                  </a:lnTo>
                  <a:lnTo>
                    <a:pt x="185736" y="365315"/>
                  </a:lnTo>
                  <a:lnTo>
                    <a:pt x="202954" y="337944"/>
                  </a:lnTo>
                  <a:lnTo>
                    <a:pt x="229295" y="283364"/>
                  </a:lnTo>
                  <a:lnTo>
                    <a:pt x="240720" y="253668"/>
                  </a:lnTo>
                  <a:lnTo>
                    <a:pt x="241156" y="250474"/>
                  </a:lnTo>
                  <a:lnTo>
                    <a:pt x="239598" y="252042"/>
                  </a:lnTo>
                  <a:lnTo>
                    <a:pt x="212694" y="314515"/>
                  </a:lnTo>
                  <a:lnTo>
                    <a:pt x="207962" y="349499"/>
                  </a:lnTo>
                  <a:lnTo>
                    <a:pt x="210977" y="380307"/>
                  </a:lnTo>
                  <a:lnTo>
                    <a:pt x="214855" y="387600"/>
                  </a:lnTo>
                  <a:lnTo>
                    <a:pt x="226561" y="398168"/>
                  </a:lnTo>
                  <a:lnTo>
                    <a:pt x="243475" y="403481"/>
                  </a:lnTo>
                  <a:lnTo>
                    <a:pt x="253163" y="404898"/>
                  </a:lnTo>
                  <a:lnTo>
                    <a:pt x="257772" y="409541"/>
                  </a:lnTo>
                  <a:lnTo>
                    <a:pt x="258996" y="416334"/>
                  </a:lnTo>
                  <a:lnTo>
                    <a:pt x="255424" y="431895"/>
                  </a:lnTo>
                  <a:lnTo>
                    <a:pt x="247674" y="444975"/>
                  </a:lnTo>
                  <a:lnTo>
                    <a:pt x="242093" y="448278"/>
                  </a:lnTo>
                  <a:lnTo>
                    <a:pt x="228496" y="449483"/>
                  </a:lnTo>
                  <a:lnTo>
                    <a:pt x="218139" y="446936"/>
                  </a:lnTo>
                  <a:lnTo>
                    <a:pt x="205970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702343" y="649042"/>
              <a:ext cx="83211" cy="257953"/>
            </a:xfrm>
            <a:custGeom>
              <a:avLst/>
              <a:gdLst/>
              <a:ahLst/>
              <a:cxnLst/>
              <a:rect l="0" t="0" r="0" b="0"/>
              <a:pathLst>
                <a:path w="83211" h="257953">
                  <a:moveTo>
                    <a:pt x="83210" y="0"/>
                  </a:moveTo>
                  <a:lnTo>
                    <a:pt x="61466" y="42579"/>
                  </a:lnTo>
                  <a:lnTo>
                    <a:pt x="47211" y="87756"/>
                  </a:lnTo>
                  <a:lnTo>
                    <a:pt x="47683" y="119793"/>
                  </a:lnTo>
                  <a:lnTo>
                    <a:pt x="53860" y="136760"/>
                  </a:lnTo>
                  <a:lnTo>
                    <a:pt x="63693" y="150464"/>
                  </a:lnTo>
                  <a:lnTo>
                    <a:pt x="77309" y="162719"/>
                  </a:lnTo>
                  <a:lnTo>
                    <a:pt x="81125" y="169500"/>
                  </a:lnTo>
                  <a:lnTo>
                    <a:pt x="82900" y="184432"/>
                  </a:lnTo>
                  <a:lnTo>
                    <a:pt x="78141" y="200313"/>
                  </a:lnTo>
                  <a:lnTo>
                    <a:pt x="68013" y="216617"/>
                  </a:lnTo>
                  <a:lnTo>
                    <a:pt x="42444" y="239541"/>
                  </a:lnTo>
                  <a:lnTo>
                    <a:pt x="13417" y="254042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868764" y="857068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927524" y="674390"/>
              <a:ext cx="204215" cy="204129"/>
            </a:xfrm>
            <a:custGeom>
              <a:avLst/>
              <a:gdLst/>
              <a:ahLst/>
              <a:cxnLst/>
              <a:rect l="0" t="0" r="0" b="0"/>
              <a:pathLst>
                <a:path w="204215" h="204129">
                  <a:moveTo>
                    <a:pt x="7808" y="16257"/>
                  </a:moveTo>
                  <a:lnTo>
                    <a:pt x="7808" y="78583"/>
                  </a:lnTo>
                  <a:lnTo>
                    <a:pt x="6883" y="130441"/>
                  </a:lnTo>
                  <a:lnTo>
                    <a:pt x="1221" y="187255"/>
                  </a:lnTo>
                  <a:lnTo>
                    <a:pt x="258" y="204128"/>
                  </a:lnTo>
                  <a:lnTo>
                    <a:pt x="0" y="203450"/>
                  </a:lnTo>
                  <a:lnTo>
                    <a:pt x="639" y="193759"/>
                  </a:lnTo>
                  <a:lnTo>
                    <a:pt x="6680" y="139313"/>
                  </a:lnTo>
                  <a:lnTo>
                    <a:pt x="16711" y="78199"/>
                  </a:lnTo>
                  <a:lnTo>
                    <a:pt x="35288" y="24902"/>
                  </a:lnTo>
                  <a:lnTo>
                    <a:pt x="39996" y="16473"/>
                  </a:lnTo>
                  <a:lnTo>
                    <a:pt x="52624" y="4642"/>
                  </a:lnTo>
                  <a:lnTo>
                    <a:pt x="59875" y="193"/>
                  </a:lnTo>
                  <a:lnTo>
                    <a:pt x="66557" y="0"/>
                  </a:lnTo>
                  <a:lnTo>
                    <a:pt x="72862" y="2645"/>
                  </a:lnTo>
                  <a:lnTo>
                    <a:pt x="78914" y="7183"/>
                  </a:lnTo>
                  <a:lnTo>
                    <a:pt x="85638" y="24551"/>
                  </a:lnTo>
                  <a:lnTo>
                    <a:pt x="89955" y="77786"/>
                  </a:lnTo>
                  <a:lnTo>
                    <a:pt x="84292" y="135923"/>
                  </a:lnTo>
                  <a:lnTo>
                    <a:pt x="83760" y="148735"/>
                  </a:lnTo>
                  <a:lnTo>
                    <a:pt x="86180" y="155426"/>
                  </a:lnTo>
                  <a:lnTo>
                    <a:pt x="90566" y="158038"/>
                  </a:lnTo>
                  <a:lnTo>
                    <a:pt x="96264" y="157930"/>
                  </a:lnTo>
                  <a:lnTo>
                    <a:pt x="101912" y="153236"/>
                  </a:lnTo>
                  <a:lnTo>
                    <a:pt x="129823" y="104242"/>
                  </a:lnTo>
                  <a:lnTo>
                    <a:pt x="133530" y="101726"/>
                  </a:lnTo>
                  <a:lnTo>
                    <a:pt x="136001" y="104672"/>
                  </a:lnTo>
                  <a:lnTo>
                    <a:pt x="142976" y="163023"/>
                  </a:lnTo>
                  <a:lnTo>
                    <a:pt x="148319" y="180414"/>
                  </a:lnTo>
                  <a:lnTo>
                    <a:pt x="156857" y="194308"/>
                  </a:lnTo>
                  <a:lnTo>
                    <a:pt x="162648" y="197827"/>
                  </a:lnTo>
                  <a:lnTo>
                    <a:pt x="176479" y="199273"/>
                  </a:lnTo>
                  <a:lnTo>
                    <a:pt x="182201" y="196515"/>
                  </a:lnTo>
                  <a:lnTo>
                    <a:pt x="191024" y="186054"/>
                  </a:lnTo>
                  <a:lnTo>
                    <a:pt x="203297" y="144376"/>
                  </a:lnTo>
                  <a:lnTo>
                    <a:pt x="204214" y="97107"/>
                  </a:lnTo>
                  <a:lnTo>
                    <a:pt x="199575" y="72530"/>
                  </a:lnTo>
                  <a:lnTo>
                    <a:pt x="191349" y="52362"/>
                  </a:lnTo>
                  <a:lnTo>
                    <a:pt x="184718" y="46799"/>
                  </a:lnTo>
                  <a:lnTo>
                    <a:pt x="176599" y="44015"/>
                  </a:lnTo>
                  <a:lnTo>
                    <a:pt x="167488" y="43083"/>
                  </a:lnTo>
                  <a:lnTo>
                    <a:pt x="152434" y="46979"/>
                  </a:lnTo>
                  <a:lnTo>
                    <a:pt x="145830" y="50607"/>
                  </a:lnTo>
                  <a:lnTo>
                    <a:pt x="136027" y="62034"/>
                  </a:lnTo>
                  <a:lnTo>
                    <a:pt x="124302" y="828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828632" y="1098378"/>
            <a:ext cx="1231516" cy="944143"/>
            <a:chOff x="8828632" y="1098378"/>
            <a:chExt cx="1231516" cy="944143"/>
          </a:xfrm>
        </p:grpSpPr>
        <p:sp>
          <p:nvSpPr>
            <p:cNvPr id="97" name="Freeform 96"/>
            <p:cNvSpPr/>
            <p:nvPr/>
          </p:nvSpPr>
          <p:spPr>
            <a:xfrm>
              <a:off x="8861916" y="1098378"/>
              <a:ext cx="33285" cy="225083"/>
            </a:xfrm>
            <a:custGeom>
              <a:avLst/>
              <a:gdLst/>
              <a:ahLst/>
              <a:cxnLst/>
              <a:rect l="0" t="0" r="0" b="0"/>
              <a:pathLst>
                <a:path w="33285" h="225083">
                  <a:moveTo>
                    <a:pt x="33284" y="0"/>
                  </a:moveTo>
                  <a:lnTo>
                    <a:pt x="33284" y="62327"/>
                  </a:lnTo>
                  <a:lnTo>
                    <a:pt x="32360" y="114185"/>
                  </a:lnTo>
                  <a:lnTo>
                    <a:pt x="26698" y="173464"/>
                  </a:lnTo>
                  <a:lnTo>
                    <a:pt x="20889" y="221129"/>
                  </a:lnTo>
                  <a:lnTo>
                    <a:pt x="18549" y="225082"/>
                  </a:lnTo>
                  <a:lnTo>
                    <a:pt x="16065" y="224945"/>
                  </a:lnTo>
                  <a:lnTo>
                    <a:pt x="10839" y="217395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828632" y="1181589"/>
              <a:ext cx="124817" cy="24964"/>
            </a:xfrm>
            <a:custGeom>
              <a:avLst/>
              <a:gdLst/>
              <a:ahLst/>
              <a:cxnLst/>
              <a:rect l="0" t="0" r="0" b="0"/>
              <a:pathLst>
                <a:path w="124817" h="24964">
                  <a:moveTo>
                    <a:pt x="0" y="24963"/>
                  </a:moveTo>
                  <a:lnTo>
                    <a:pt x="13252" y="16128"/>
                  </a:lnTo>
                  <a:lnTo>
                    <a:pt x="68679" y="6884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079640" y="1164947"/>
              <a:ext cx="65193" cy="224669"/>
            </a:xfrm>
            <a:custGeom>
              <a:avLst/>
              <a:gdLst/>
              <a:ahLst/>
              <a:cxnLst/>
              <a:rect l="0" t="0" r="0" b="0"/>
              <a:pathLst>
                <a:path w="65193" h="224669">
                  <a:moveTo>
                    <a:pt x="65192" y="0"/>
                  </a:moveTo>
                  <a:lnTo>
                    <a:pt x="47522" y="4417"/>
                  </a:lnTo>
                  <a:lnTo>
                    <a:pt x="41393" y="8492"/>
                  </a:lnTo>
                  <a:lnTo>
                    <a:pt x="27424" y="28404"/>
                  </a:lnTo>
                  <a:lnTo>
                    <a:pt x="5589" y="74064"/>
                  </a:lnTo>
                  <a:lnTo>
                    <a:pt x="0" y="127015"/>
                  </a:lnTo>
                  <a:lnTo>
                    <a:pt x="880" y="167175"/>
                  </a:lnTo>
                  <a:lnTo>
                    <a:pt x="7639" y="188021"/>
                  </a:lnTo>
                  <a:lnTo>
                    <a:pt x="19273" y="204066"/>
                  </a:lnTo>
                  <a:lnTo>
                    <a:pt x="36485" y="218564"/>
                  </a:lnTo>
                  <a:lnTo>
                    <a:pt x="4855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219722" y="1225291"/>
              <a:ext cx="77378" cy="138877"/>
            </a:xfrm>
            <a:custGeom>
              <a:avLst/>
              <a:gdLst/>
              <a:ahLst/>
              <a:cxnLst/>
              <a:rect l="0" t="0" r="0" b="0"/>
              <a:pathLst>
                <a:path w="77378" h="138877">
                  <a:moveTo>
                    <a:pt x="8321" y="56150"/>
                  </a:moveTo>
                  <a:lnTo>
                    <a:pt x="1735" y="85771"/>
                  </a:lnTo>
                  <a:lnTo>
                    <a:pt x="2979" y="113312"/>
                  </a:lnTo>
                  <a:lnTo>
                    <a:pt x="4760" y="121995"/>
                  </a:lnTo>
                  <a:lnTo>
                    <a:pt x="8720" y="128708"/>
                  </a:lnTo>
                  <a:lnTo>
                    <a:pt x="20517" y="138633"/>
                  </a:lnTo>
                  <a:lnTo>
                    <a:pt x="27546" y="138876"/>
                  </a:lnTo>
                  <a:lnTo>
                    <a:pt x="42753" y="131749"/>
                  </a:lnTo>
                  <a:lnTo>
                    <a:pt x="62491" y="107725"/>
                  </a:lnTo>
                  <a:lnTo>
                    <a:pt x="75633" y="77185"/>
                  </a:lnTo>
                  <a:lnTo>
                    <a:pt x="77377" y="58102"/>
                  </a:lnTo>
                  <a:lnTo>
                    <a:pt x="70964" y="23252"/>
                  </a:lnTo>
                  <a:lnTo>
                    <a:pt x="61125" y="8861"/>
                  </a:lnTo>
                  <a:lnTo>
                    <a:pt x="54618" y="2435"/>
                  </a:lnTo>
                  <a:lnTo>
                    <a:pt x="47507" y="0"/>
                  </a:lnTo>
                  <a:lnTo>
                    <a:pt x="32209" y="2225"/>
                  </a:lnTo>
                  <a:lnTo>
                    <a:pt x="18629" y="14309"/>
                  </a:lnTo>
                  <a:lnTo>
                    <a:pt x="8279" y="30158"/>
                  </a:lnTo>
                  <a:lnTo>
                    <a:pt x="0" y="561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345492" y="1117434"/>
              <a:ext cx="218085" cy="317110"/>
            </a:xfrm>
            <a:custGeom>
              <a:avLst/>
              <a:gdLst/>
              <a:ahLst/>
              <a:cxnLst/>
              <a:rect l="0" t="0" r="0" b="0"/>
              <a:pathLst>
                <a:path w="218085" h="317110">
                  <a:moveTo>
                    <a:pt x="48972" y="155686"/>
                  </a:moveTo>
                  <a:lnTo>
                    <a:pt x="29967" y="169897"/>
                  </a:lnTo>
                  <a:lnTo>
                    <a:pt x="13960" y="191640"/>
                  </a:lnTo>
                  <a:lnTo>
                    <a:pt x="3875" y="222019"/>
                  </a:lnTo>
                  <a:lnTo>
                    <a:pt x="0" y="273230"/>
                  </a:lnTo>
                  <a:lnTo>
                    <a:pt x="1319" y="297611"/>
                  </a:lnTo>
                  <a:lnTo>
                    <a:pt x="8069" y="314610"/>
                  </a:lnTo>
                  <a:lnTo>
                    <a:pt x="13382" y="317109"/>
                  </a:lnTo>
                  <a:lnTo>
                    <a:pt x="19698" y="316001"/>
                  </a:lnTo>
                  <a:lnTo>
                    <a:pt x="26682" y="312489"/>
                  </a:lnTo>
                  <a:lnTo>
                    <a:pt x="36908" y="301191"/>
                  </a:lnTo>
                  <a:lnTo>
                    <a:pt x="63549" y="246112"/>
                  </a:lnTo>
                  <a:lnTo>
                    <a:pt x="79210" y="184955"/>
                  </a:lnTo>
                  <a:lnTo>
                    <a:pt x="90524" y="130478"/>
                  </a:lnTo>
                  <a:lnTo>
                    <a:pt x="98720" y="67992"/>
                  </a:lnTo>
                  <a:lnTo>
                    <a:pt x="105917" y="7178"/>
                  </a:lnTo>
                  <a:lnTo>
                    <a:pt x="103577" y="1207"/>
                  </a:lnTo>
                  <a:lnTo>
                    <a:pt x="99243" y="0"/>
                  </a:lnTo>
                  <a:lnTo>
                    <a:pt x="93581" y="1969"/>
                  </a:lnTo>
                  <a:lnTo>
                    <a:pt x="84824" y="11554"/>
                  </a:lnTo>
                  <a:lnTo>
                    <a:pt x="78774" y="25984"/>
                  </a:lnTo>
                  <a:lnTo>
                    <a:pt x="74572" y="80484"/>
                  </a:lnTo>
                  <a:lnTo>
                    <a:pt x="74018" y="138638"/>
                  </a:lnTo>
                  <a:lnTo>
                    <a:pt x="78368" y="178926"/>
                  </a:lnTo>
                  <a:lnTo>
                    <a:pt x="89939" y="209519"/>
                  </a:lnTo>
                  <a:lnTo>
                    <a:pt x="109495" y="233172"/>
                  </a:lnTo>
                  <a:lnTo>
                    <a:pt x="117982" y="236929"/>
                  </a:lnTo>
                  <a:lnTo>
                    <a:pt x="137274" y="238639"/>
                  </a:lnTo>
                  <a:lnTo>
                    <a:pt x="158175" y="231386"/>
                  </a:lnTo>
                  <a:lnTo>
                    <a:pt x="177018" y="218917"/>
                  </a:lnTo>
                  <a:lnTo>
                    <a:pt x="199115" y="185846"/>
                  </a:lnTo>
                  <a:lnTo>
                    <a:pt x="216595" y="148392"/>
                  </a:lnTo>
                  <a:lnTo>
                    <a:pt x="218084" y="131179"/>
                  </a:lnTo>
                  <a:lnTo>
                    <a:pt x="217187" y="122706"/>
                  </a:lnTo>
                  <a:lnTo>
                    <a:pt x="215665" y="119831"/>
                  </a:lnTo>
                  <a:lnTo>
                    <a:pt x="213725" y="120688"/>
                  </a:lnTo>
                  <a:lnTo>
                    <a:pt x="211507" y="124033"/>
                  </a:lnTo>
                  <a:lnTo>
                    <a:pt x="198605" y="179221"/>
                  </a:lnTo>
                  <a:lnTo>
                    <a:pt x="191506" y="235935"/>
                  </a:lnTo>
                  <a:lnTo>
                    <a:pt x="190429" y="2805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95200" y="1569529"/>
              <a:ext cx="199707" cy="472992"/>
            </a:xfrm>
            <a:custGeom>
              <a:avLst/>
              <a:gdLst/>
              <a:ahLst/>
              <a:cxnLst/>
              <a:rect l="0" t="0" r="0" b="0"/>
              <a:pathLst>
                <a:path w="199707" h="472992">
                  <a:moveTo>
                    <a:pt x="199706" y="36433"/>
                  </a:moveTo>
                  <a:lnTo>
                    <a:pt x="195289" y="23181"/>
                  </a:lnTo>
                  <a:lnTo>
                    <a:pt x="185723" y="14210"/>
                  </a:lnTo>
                  <a:lnTo>
                    <a:pt x="156982" y="917"/>
                  </a:lnTo>
                  <a:lnTo>
                    <a:pt x="140962" y="0"/>
                  </a:lnTo>
                  <a:lnTo>
                    <a:pt x="125521" y="3599"/>
                  </a:lnTo>
                  <a:lnTo>
                    <a:pt x="112494" y="11362"/>
                  </a:lnTo>
                  <a:lnTo>
                    <a:pt x="103006" y="23441"/>
                  </a:lnTo>
                  <a:lnTo>
                    <a:pt x="76205" y="78252"/>
                  </a:lnTo>
                  <a:lnTo>
                    <a:pt x="55833" y="139565"/>
                  </a:lnTo>
                  <a:lnTo>
                    <a:pt x="50705" y="201996"/>
                  </a:lnTo>
                  <a:lnTo>
                    <a:pt x="52623" y="252526"/>
                  </a:lnTo>
                  <a:lnTo>
                    <a:pt x="56582" y="302632"/>
                  </a:lnTo>
                  <a:lnTo>
                    <a:pt x="57919" y="364843"/>
                  </a:lnTo>
                  <a:lnTo>
                    <a:pt x="51540" y="419798"/>
                  </a:lnTo>
                  <a:lnTo>
                    <a:pt x="38679" y="468111"/>
                  </a:lnTo>
                  <a:lnTo>
                    <a:pt x="34107" y="472148"/>
                  </a:lnTo>
                  <a:lnTo>
                    <a:pt x="28286" y="472991"/>
                  </a:lnTo>
                  <a:lnTo>
                    <a:pt x="21631" y="471703"/>
                  </a:lnTo>
                  <a:lnTo>
                    <a:pt x="16270" y="466222"/>
                  </a:lnTo>
                  <a:lnTo>
                    <a:pt x="7848" y="447804"/>
                  </a:lnTo>
                  <a:lnTo>
                    <a:pt x="1551" y="391499"/>
                  </a:lnTo>
                  <a:lnTo>
                    <a:pt x="0" y="3692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908095" y="1747420"/>
              <a:ext cx="70317" cy="20097"/>
            </a:xfrm>
            <a:custGeom>
              <a:avLst/>
              <a:gdLst/>
              <a:ahLst/>
              <a:cxnLst/>
              <a:rect l="0" t="0" r="0" b="0"/>
              <a:pathLst>
                <a:path w="70317" h="20097">
                  <a:moveTo>
                    <a:pt x="37032" y="0"/>
                  </a:moveTo>
                  <a:lnTo>
                    <a:pt x="2287" y="11582"/>
                  </a:lnTo>
                  <a:lnTo>
                    <a:pt x="0" y="14193"/>
                  </a:lnTo>
                  <a:lnTo>
                    <a:pt x="1250" y="16859"/>
                  </a:lnTo>
                  <a:lnTo>
                    <a:pt x="4856" y="19560"/>
                  </a:lnTo>
                  <a:lnTo>
                    <a:pt x="21191" y="20096"/>
                  </a:lnTo>
                  <a:lnTo>
                    <a:pt x="70316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984277" y="1722457"/>
              <a:ext cx="152235" cy="119356"/>
            </a:xfrm>
            <a:custGeom>
              <a:avLst/>
              <a:gdLst/>
              <a:ahLst/>
              <a:cxnLst/>
              <a:rect l="0" t="0" r="0" b="0"/>
              <a:pathLst>
                <a:path w="152235" h="119356">
                  <a:moveTo>
                    <a:pt x="77344" y="16642"/>
                  </a:moveTo>
                  <a:lnTo>
                    <a:pt x="43604" y="19107"/>
                  </a:lnTo>
                  <a:lnTo>
                    <a:pt x="35435" y="21059"/>
                  </a:lnTo>
                  <a:lnTo>
                    <a:pt x="21428" y="30625"/>
                  </a:lnTo>
                  <a:lnTo>
                    <a:pt x="9963" y="45046"/>
                  </a:lnTo>
                  <a:lnTo>
                    <a:pt x="1785" y="63783"/>
                  </a:lnTo>
                  <a:lnTo>
                    <a:pt x="0" y="81973"/>
                  </a:lnTo>
                  <a:lnTo>
                    <a:pt x="819" y="90706"/>
                  </a:lnTo>
                  <a:lnTo>
                    <a:pt x="3213" y="94680"/>
                  </a:lnTo>
                  <a:lnTo>
                    <a:pt x="6659" y="95479"/>
                  </a:lnTo>
                  <a:lnTo>
                    <a:pt x="22808" y="87770"/>
                  </a:lnTo>
                  <a:lnTo>
                    <a:pt x="53115" y="73016"/>
                  </a:lnTo>
                  <a:lnTo>
                    <a:pt x="71815" y="71900"/>
                  </a:lnTo>
                  <a:lnTo>
                    <a:pt x="81980" y="72896"/>
                  </a:lnTo>
                  <a:lnTo>
                    <a:pt x="89680" y="77259"/>
                  </a:lnTo>
                  <a:lnTo>
                    <a:pt x="100702" y="91968"/>
                  </a:lnTo>
                  <a:lnTo>
                    <a:pt x="103751" y="108368"/>
                  </a:lnTo>
                  <a:lnTo>
                    <a:pt x="103270" y="116624"/>
                  </a:lnTo>
                  <a:lnTo>
                    <a:pt x="101100" y="119355"/>
                  </a:lnTo>
                  <a:lnTo>
                    <a:pt x="97804" y="118401"/>
                  </a:lnTo>
                  <a:lnTo>
                    <a:pt x="93758" y="114992"/>
                  </a:lnTo>
                  <a:lnTo>
                    <a:pt x="89262" y="101342"/>
                  </a:lnTo>
                  <a:lnTo>
                    <a:pt x="88189" y="82948"/>
                  </a:lnTo>
                  <a:lnTo>
                    <a:pt x="93707" y="52725"/>
                  </a:lnTo>
                  <a:lnTo>
                    <a:pt x="101875" y="34528"/>
                  </a:lnTo>
                  <a:lnTo>
                    <a:pt x="121287" y="13107"/>
                  </a:lnTo>
                  <a:lnTo>
                    <a:pt x="134165" y="5825"/>
                  </a:lnTo>
                  <a:lnTo>
                    <a:pt x="15223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353612" y="1688915"/>
              <a:ext cx="107421" cy="199964"/>
            </a:xfrm>
            <a:custGeom>
              <a:avLst/>
              <a:gdLst/>
              <a:ahLst/>
              <a:cxnLst/>
              <a:rect l="0" t="0" r="0" b="0"/>
              <a:pathLst>
                <a:path w="107421" h="199964">
                  <a:moveTo>
                    <a:pt x="90778" y="58505"/>
                  </a:moveTo>
                  <a:lnTo>
                    <a:pt x="95195" y="45253"/>
                  </a:lnTo>
                  <a:lnTo>
                    <a:pt x="94899" y="31351"/>
                  </a:lnTo>
                  <a:lnTo>
                    <a:pt x="93525" y="23760"/>
                  </a:lnTo>
                  <a:lnTo>
                    <a:pt x="84603" y="10395"/>
                  </a:lnTo>
                  <a:lnTo>
                    <a:pt x="78340" y="4242"/>
                  </a:lnTo>
                  <a:lnTo>
                    <a:pt x="71391" y="1065"/>
                  </a:lnTo>
                  <a:lnTo>
                    <a:pt x="56274" y="0"/>
                  </a:lnTo>
                  <a:lnTo>
                    <a:pt x="42775" y="5074"/>
                  </a:lnTo>
                  <a:lnTo>
                    <a:pt x="36586" y="9016"/>
                  </a:lnTo>
                  <a:lnTo>
                    <a:pt x="27245" y="20792"/>
                  </a:lnTo>
                  <a:lnTo>
                    <a:pt x="4971" y="75375"/>
                  </a:lnTo>
                  <a:lnTo>
                    <a:pt x="0" y="132420"/>
                  </a:lnTo>
                  <a:lnTo>
                    <a:pt x="1430" y="153302"/>
                  </a:lnTo>
                  <a:lnTo>
                    <a:pt x="8230" y="168746"/>
                  </a:lnTo>
                  <a:lnTo>
                    <a:pt x="12632" y="171755"/>
                  </a:lnTo>
                  <a:lnTo>
                    <a:pt x="17416" y="171912"/>
                  </a:lnTo>
                  <a:lnTo>
                    <a:pt x="22454" y="170168"/>
                  </a:lnTo>
                  <a:lnTo>
                    <a:pt x="38380" y="154460"/>
                  </a:lnTo>
                  <a:lnTo>
                    <a:pt x="59806" y="108089"/>
                  </a:lnTo>
                  <a:lnTo>
                    <a:pt x="62734" y="107279"/>
                  </a:lnTo>
                  <a:lnTo>
                    <a:pt x="65610" y="111361"/>
                  </a:lnTo>
                  <a:lnTo>
                    <a:pt x="78732" y="162784"/>
                  </a:lnTo>
                  <a:lnTo>
                    <a:pt x="80801" y="185596"/>
                  </a:lnTo>
                  <a:lnTo>
                    <a:pt x="84127" y="192234"/>
                  </a:lnTo>
                  <a:lnTo>
                    <a:pt x="89118" y="195735"/>
                  </a:lnTo>
                  <a:lnTo>
                    <a:pt x="107420" y="199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485995" y="1747420"/>
              <a:ext cx="67824" cy="133138"/>
            </a:xfrm>
            <a:custGeom>
              <a:avLst/>
              <a:gdLst/>
              <a:ahLst/>
              <a:cxnLst/>
              <a:rect l="0" t="0" r="0" b="0"/>
              <a:pathLst>
                <a:path w="67824" h="133138">
                  <a:moveTo>
                    <a:pt x="0" y="0"/>
                  </a:moveTo>
                  <a:lnTo>
                    <a:pt x="4417" y="57909"/>
                  </a:lnTo>
                  <a:lnTo>
                    <a:pt x="7164" y="93383"/>
                  </a:lnTo>
                  <a:lnTo>
                    <a:pt x="9399" y="97389"/>
                  </a:lnTo>
                  <a:lnTo>
                    <a:pt x="12738" y="96361"/>
                  </a:lnTo>
                  <a:lnTo>
                    <a:pt x="16813" y="91978"/>
                  </a:lnTo>
                  <a:lnTo>
                    <a:pt x="40247" y="42071"/>
                  </a:lnTo>
                  <a:lnTo>
                    <a:pt x="45322" y="38217"/>
                  </a:lnTo>
                  <a:lnTo>
                    <a:pt x="50555" y="37498"/>
                  </a:lnTo>
                  <a:lnTo>
                    <a:pt x="55893" y="38867"/>
                  </a:lnTo>
                  <a:lnTo>
                    <a:pt x="60376" y="44402"/>
                  </a:lnTo>
                  <a:lnTo>
                    <a:pt x="67823" y="62881"/>
                  </a:lnTo>
                  <a:lnTo>
                    <a:pt x="67372" y="120050"/>
                  </a:lnTo>
                  <a:lnTo>
                    <a:pt x="66568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601133" y="1739099"/>
              <a:ext cx="39855" cy="191385"/>
            </a:xfrm>
            <a:custGeom>
              <a:avLst/>
              <a:gdLst/>
              <a:ahLst/>
              <a:cxnLst/>
              <a:rect l="0" t="0" r="0" b="0"/>
              <a:pathLst>
                <a:path w="39855" h="191385">
                  <a:moveTo>
                    <a:pt x="26320" y="0"/>
                  </a:moveTo>
                  <a:lnTo>
                    <a:pt x="3156" y="34745"/>
                  </a:lnTo>
                  <a:lnTo>
                    <a:pt x="0" y="50576"/>
                  </a:lnTo>
                  <a:lnTo>
                    <a:pt x="5506" y="83339"/>
                  </a:lnTo>
                  <a:lnTo>
                    <a:pt x="35971" y="142390"/>
                  </a:lnTo>
                  <a:lnTo>
                    <a:pt x="39854" y="162521"/>
                  </a:lnTo>
                  <a:lnTo>
                    <a:pt x="36650" y="178864"/>
                  </a:lnTo>
                  <a:lnTo>
                    <a:pt x="33207" y="185811"/>
                  </a:lnTo>
                  <a:lnTo>
                    <a:pt x="29062" y="189518"/>
                  </a:lnTo>
                  <a:lnTo>
                    <a:pt x="24450" y="191065"/>
                  </a:lnTo>
                  <a:lnTo>
                    <a:pt x="9678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685700" y="1714136"/>
              <a:ext cx="374448" cy="256301"/>
            </a:xfrm>
            <a:custGeom>
              <a:avLst/>
              <a:gdLst/>
              <a:ahLst/>
              <a:cxnLst/>
              <a:rect l="0" t="0" r="0" b="0"/>
              <a:pathLst>
                <a:path w="374448" h="256301">
                  <a:moveTo>
                    <a:pt x="0" y="66568"/>
                  </a:moveTo>
                  <a:lnTo>
                    <a:pt x="4417" y="120060"/>
                  </a:lnTo>
                  <a:lnTo>
                    <a:pt x="9399" y="161955"/>
                  </a:lnTo>
                  <a:lnTo>
                    <a:pt x="16813" y="177072"/>
                  </a:lnTo>
                  <a:lnTo>
                    <a:pt x="21379" y="179069"/>
                  </a:lnTo>
                  <a:lnTo>
                    <a:pt x="26272" y="177627"/>
                  </a:lnTo>
                  <a:lnTo>
                    <a:pt x="31384" y="173891"/>
                  </a:lnTo>
                  <a:lnTo>
                    <a:pt x="37565" y="172326"/>
                  </a:lnTo>
                  <a:lnTo>
                    <a:pt x="51829" y="173052"/>
                  </a:lnTo>
                  <a:lnTo>
                    <a:pt x="57667" y="176389"/>
                  </a:lnTo>
                  <a:lnTo>
                    <a:pt x="66619" y="187493"/>
                  </a:lnTo>
                  <a:lnTo>
                    <a:pt x="76856" y="209339"/>
                  </a:lnTo>
                  <a:lnTo>
                    <a:pt x="82673" y="212599"/>
                  </a:lnTo>
                  <a:lnTo>
                    <a:pt x="90248" y="212924"/>
                  </a:lnTo>
                  <a:lnTo>
                    <a:pt x="98997" y="211291"/>
                  </a:lnTo>
                  <a:lnTo>
                    <a:pt x="105754" y="206505"/>
                  </a:lnTo>
                  <a:lnTo>
                    <a:pt x="115727" y="191324"/>
                  </a:lnTo>
                  <a:lnTo>
                    <a:pt x="123021" y="145726"/>
                  </a:lnTo>
                  <a:lnTo>
                    <a:pt x="124018" y="122706"/>
                  </a:lnTo>
                  <a:lnTo>
                    <a:pt x="125208" y="119711"/>
                  </a:lnTo>
                  <a:lnTo>
                    <a:pt x="126927" y="122337"/>
                  </a:lnTo>
                  <a:lnTo>
                    <a:pt x="128997" y="128711"/>
                  </a:lnTo>
                  <a:lnTo>
                    <a:pt x="133150" y="133884"/>
                  </a:lnTo>
                  <a:lnTo>
                    <a:pt x="145162" y="142098"/>
                  </a:lnTo>
                  <a:lnTo>
                    <a:pt x="151324" y="142809"/>
                  </a:lnTo>
                  <a:lnTo>
                    <a:pt x="163101" y="138669"/>
                  </a:lnTo>
                  <a:lnTo>
                    <a:pt x="184545" y="125941"/>
                  </a:lnTo>
                  <a:lnTo>
                    <a:pt x="195433" y="113297"/>
                  </a:lnTo>
                  <a:lnTo>
                    <a:pt x="209956" y="82579"/>
                  </a:lnTo>
                  <a:lnTo>
                    <a:pt x="208388" y="78166"/>
                  </a:lnTo>
                  <a:lnTo>
                    <a:pt x="203645" y="76149"/>
                  </a:lnTo>
                  <a:lnTo>
                    <a:pt x="196784" y="75730"/>
                  </a:lnTo>
                  <a:lnTo>
                    <a:pt x="191286" y="78223"/>
                  </a:lnTo>
                  <a:lnTo>
                    <a:pt x="182712" y="88390"/>
                  </a:lnTo>
                  <a:lnTo>
                    <a:pt x="177103" y="114126"/>
                  </a:lnTo>
                  <a:lnTo>
                    <a:pt x="180723" y="129619"/>
                  </a:lnTo>
                  <a:lnTo>
                    <a:pt x="198113" y="154631"/>
                  </a:lnTo>
                  <a:lnTo>
                    <a:pt x="242458" y="208310"/>
                  </a:lnTo>
                  <a:lnTo>
                    <a:pt x="252951" y="233998"/>
                  </a:lnTo>
                  <a:lnTo>
                    <a:pt x="255730" y="254086"/>
                  </a:lnTo>
                  <a:lnTo>
                    <a:pt x="257395" y="256300"/>
                  </a:lnTo>
                  <a:lnTo>
                    <a:pt x="259430" y="253152"/>
                  </a:lnTo>
                  <a:lnTo>
                    <a:pt x="274725" y="198553"/>
                  </a:lnTo>
                  <a:lnTo>
                    <a:pt x="288480" y="138361"/>
                  </a:lnTo>
                  <a:lnTo>
                    <a:pt x="306031" y="76200"/>
                  </a:lnTo>
                  <a:lnTo>
                    <a:pt x="327717" y="41864"/>
                  </a:lnTo>
                  <a:lnTo>
                    <a:pt x="3744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377832" y="166421"/>
            <a:ext cx="1373488" cy="2127562"/>
            <a:chOff x="3377832" y="166421"/>
            <a:chExt cx="1373488" cy="2127562"/>
          </a:xfrm>
        </p:grpSpPr>
        <p:sp>
          <p:nvSpPr>
            <p:cNvPr id="110" name="Freeform 109"/>
            <p:cNvSpPr/>
            <p:nvPr/>
          </p:nvSpPr>
          <p:spPr>
            <a:xfrm>
              <a:off x="3377832" y="2022015"/>
              <a:ext cx="150733" cy="271968"/>
            </a:xfrm>
            <a:custGeom>
              <a:avLst/>
              <a:gdLst/>
              <a:ahLst/>
              <a:cxnLst/>
              <a:rect l="0" t="0" r="0" b="0"/>
              <a:pathLst>
                <a:path w="150733" h="271968">
                  <a:moveTo>
                    <a:pt x="8835" y="124816"/>
                  </a:moveTo>
                  <a:lnTo>
                    <a:pt x="0" y="133650"/>
                  </a:lnTo>
                  <a:lnTo>
                    <a:pt x="171" y="139027"/>
                  </a:lnTo>
                  <a:lnTo>
                    <a:pt x="7758" y="152396"/>
                  </a:lnTo>
                  <a:lnTo>
                    <a:pt x="66120" y="207398"/>
                  </a:lnTo>
                  <a:lnTo>
                    <a:pt x="122861" y="258099"/>
                  </a:lnTo>
                  <a:lnTo>
                    <a:pt x="136868" y="270653"/>
                  </a:lnTo>
                  <a:lnTo>
                    <a:pt x="142267" y="271967"/>
                  </a:lnTo>
                  <a:lnTo>
                    <a:pt x="146792" y="270069"/>
                  </a:lnTo>
                  <a:lnTo>
                    <a:pt x="150732" y="266030"/>
                  </a:lnTo>
                  <a:lnTo>
                    <a:pt x="150180" y="246750"/>
                  </a:lnTo>
                  <a:lnTo>
                    <a:pt x="139472" y="212103"/>
                  </a:lnTo>
                  <a:lnTo>
                    <a:pt x="110933" y="149406"/>
                  </a:lnTo>
                  <a:lnTo>
                    <a:pt x="89777" y="92229"/>
                  </a:lnTo>
                  <a:lnTo>
                    <a:pt x="64663" y="33325"/>
                  </a:lnTo>
                  <a:lnTo>
                    <a:pt x="63849" y="19126"/>
                  </a:lnTo>
                  <a:lnTo>
                    <a:pt x="670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556991" y="2038657"/>
              <a:ext cx="74673" cy="96016"/>
            </a:xfrm>
            <a:custGeom>
              <a:avLst/>
              <a:gdLst/>
              <a:ahLst/>
              <a:cxnLst/>
              <a:rect l="0" t="0" r="0" b="0"/>
              <a:pathLst>
                <a:path w="74673" h="96016">
                  <a:moveTo>
                    <a:pt x="4418" y="0"/>
                  </a:moveTo>
                  <a:lnTo>
                    <a:pt x="0" y="13252"/>
                  </a:lnTo>
                  <a:lnTo>
                    <a:pt x="2763" y="29620"/>
                  </a:lnTo>
                  <a:lnTo>
                    <a:pt x="19603" y="65845"/>
                  </a:lnTo>
                  <a:lnTo>
                    <a:pt x="35318" y="86900"/>
                  </a:lnTo>
                  <a:lnTo>
                    <a:pt x="51128" y="94096"/>
                  </a:lnTo>
                  <a:lnTo>
                    <a:pt x="60521" y="96015"/>
                  </a:lnTo>
                  <a:lnTo>
                    <a:pt x="66783" y="93596"/>
                  </a:lnTo>
                  <a:lnTo>
                    <a:pt x="70958" y="88285"/>
                  </a:lnTo>
                  <a:lnTo>
                    <a:pt x="74672" y="75296"/>
                  </a:lnTo>
                  <a:lnTo>
                    <a:pt x="70986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536445" y="1930483"/>
              <a:ext cx="1" cy="33286"/>
            </a:xfrm>
            <a:custGeom>
              <a:avLst/>
              <a:gdLst/>
              <a:ahLst/>
              <a:cxnLst/>
              <a:rect l="0" t="0" r="0" b="0"/>
              <a:pathLst>
                <a:path w="1" h="33286">
                  <a:moveTo>
                    <a:pt x="0" y="3328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623560" y="1922162"/>
              <a:ext cx="110692" cy="116496"/>
            </a:xfrm>
            <a:custGeom>
              <a:avLst/>
              <a:gdLst/>
              <a:ahLst/>
              <a:cxnLst/>
              <a:rect l="0" t="0" r="0" b="0"/>
              <a:pathLst>
                <a:path w="110692" h="116496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5"/>
                  </a:lnTo>
                  <a:lnTo>
                    <a:pt x="5360" y="40730"/>
                  </a:lnTo>
                  <a:lnTo>
                    <a:pt x="16855" y="49846"/>
                  </a:lnTo>
                  <a:lnTo>
                    <a:pt x="23804" y="50797"/>
                  </a:lnTo>
                  <a:lnTo>
                    <a:pt x="38921" y="46923"/>
                  </a:lnTo>
                  <a:lnTo>
                    <a:pt x="80570" y="23326"/>
                  </a:lnTo>
                  <a:lnTo>
                    <a:pt x="86621" y="24796"/>
                  </a:lnTo>
                  <a:lnTo>
                    <a:pt x="91579" y="29475"/>
                  </a:lnTo>
                  <a:lnTo>
                    <a:pt x="106180" y="59139"/>
                  </a:lnTo>
                  <a:lnTo>
                    <a:pt x="110691" y="87892"/>
                  </a:lnTo>
                  <a:lnTo>
                    <a:pt x="109475" y="95577"/>
                  </a:lnTo>
                  <a:lnTo>
                    <a:pt x="9594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652940" y="1680852"/>
              <a:ext cx="130367" cy="220477"/>
            </a:xfrm>
            <a:custGeom>
              <a:avLst/>
              <a:gdLst/>
              <a:ahLst/>
              <a:cxnLst/>
              <a:rect l="0" t="0" r="0" b="0"/>
              <a:pathLst>
                <a:path w="130367" h="220477">
                  <a:moveTo>
                    <a:pt x="0" y="0"/>
                  </a:moveTo>
                  <a:lnTo>
                    <a:pt x="8493" y="20854"/>
                  </a:lnTo>
                  <a:lnTo>
                    <a:pt x="43107" y="82889"/>
                  </a:lnTo>
                  <a:lnTo>
                    <a:pt x="86043" y="144047"/>
                  </a:lnTo>
                  <a:lnTo>
                    <a:pt x="124819" y="199856"/>
                  </a:lnTo>
                  <a:lnTo>
                    <a:pt x="130366" y="208127"/>
                  </a:lnTo>
                  <a:lnTo>
                    <a:pt x="130365" y="213641"/>
                  </a:lnTo>
                  <a:lnTo>
                    <a:pt x="126666" y="217317"/>
                  </a:lnTo>
                  <a:lnTo>
                    <a:pt x="120502" y="219767"/>
                  </a:lnTo>
                  <a:lnTo>
                    <a:pt x="115468" y="220476"/>
                  </a:lnTo>
                  <a:lnTo>
                    <a:pt x="99853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711187" y="1830631"/>
              <a:ext cx="33286" cy="66569"/>
            </a:xfrm>
            <a:custGeom>
              <a:avLst/>
              <a:gdLst/>
              <a:ahLst/>
              <a:cxnLst/>
              <a:rect l="0" t="0" r="0" b="0"/>
              <a:pathLst>
                <a:path w="33286" h="66569">
                  <a:moveTo>
                    <a:pt x="0" y="0"/>
                  </a:moveTo>
                  <a:lnTo>
                    <a:pt x="26538" y="41654"/>
                  </a:lnTo>
                  <a:lnTo>
                    <a:pt x="33285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569730" y="1722457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24963" y="16642"/>
                  </a:moveTo>
                  <a:lnTo>
                    <a:pt x="7807" y="999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686224" y="1630925"/>
              <a:ext cx="74891" cy="124817"/>
            </a:xfrm>
            <a:custGeom>
              <a:avLst/>
              <a:gdLst/>
              <a:ahLst/>
              <a:cxnLst/>
              <a:rect l="0" t="0" r="0" b="0"/>
              <a:pathLst>
                <a:path w="74891" h="124817">
                  <a:moveTo>
                    <a:pt x="0" y="124816"/>
                  </a:moveTo>
                  <a:lnTo>
                    <a:pt x="1849" y="86806"/>
                  </a:lnTo>
                  <a:lnTo>
                    <a:pt x="18103" y="44234"/>
                  </a:lnTo>
                  <a:lnTo>
                    <a:pt x="39120" y="13258"/>
                  </a:lnTo>
                  <a:lnTo>
                    <a:pt x="52520" y="5893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811040" y="1278688"/>
              <a:ext cx="210700" cy="219743"/>
            </a:xfrm>
            <a:custGeom>
              <a:avLst/>
              <a:gdLst/>
              <a:ahLst/>
              <a:cxnLst/>
              <a:rect l="0" t="0" r="0" b="0"/>
              <a:pathLst>
                <a:path w="210700" h="219743">
                  <a:moveTo>
                    <a:pt x="0" y="2753"/>
                  </a:moveTo>
                  <a:lnTo>
                    <a:pt x="1849" y="30251"/>
                  </a:lnTo>
                  <a:lnTo>
                    <a:pt x="23164" y="83741"/>
                  </a:lnTo>
                  <a:lnTo>
                    <a:pt x="62003" y="144081"/>
                  </a:lnTo>
                  <a:lnTo>
                    <a:pt x="87342" y="177470"/>
                  </a:lnTo>
                  <a:lnTo>
                    <a:pt x="106216" y="206357"/>
                  </a:lnTo>
                  <a:lnTo>
                    <a:pt x="126701" y="219742"/>
                  </a:lnTo>
                  <a:lnTo>
                    <a:pt x="133469" y="219528"/>
                  </a:lnTo>
                  <a:lnTo>
                    <a:pt x="139830" y="216612"/>
                  </a:lnTo>
                  <a:lnTo>
                    <a:pt x="145920" y="211894"/>
                  </a:lnTo>
                  <a:lnTo>
                    <a:pt x="149055" y="205051"/>
                  </a:lnTo>
                  <a:lnTo>
                    <a:pt x="150074" y="187585"/>
                  </a:lnTo>
                  <a:lnTo>
                    <a:pt x="136528" y="126748"/>
                  </a:lnTo>
                  <a:lnTo>
                    <a:pt x="132293" y="96918"/>
                  </a:lnTo>
                  <a:lnTo>
                    <a:pt x="101944" y="36192"/>
                  </a:lnTo>
                  <a:lnTo>
                    <a:pt x="89171" y="2784"/>
                  </a:lnTo>
                  <a:lnTo>
                    <a:pt x="89033" y="0"/>
                  </a:lnTo>
                  <a:lnTo>
                    <a:pt x="90791" y="918"/>
                  </a:lnTo>
                  <a:lnTo>
                    <a:pt x="143395" y="64003"/>
                  </a:lnTo>
                  <a:lnTo>
                    <a:pt x="169974" y="104548"/>
                  </a:lnTo>
                  <a:lnTo>
                    <a:pt x="197034" y="133007"/>
                  </a:lnTo>
                  <a:lnTo>
                    <a:pt x="201623" y="133968"/>
                  </a:lnTo>
                  <a:lnTo>
                    <a:pt x="205606" y="131835"/>
                  </a:lnTo>
                  <a:lnTo>
                    <a:pt x="209187" y="127639"/>
                  </a:lnTo>
                  <a:lnTo>
                    <a:pt x="210699" y="110650"/>
                  </a:lnTo>
                  <a:lnTo>
                    <a:pt x="201735" y="56341"/>
                  </a:lnTo>
                  <a:lnTo>
                    <a:pt x="191384" y="193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10893" y="1081736"/>
              <a:ext cx="149018" cy="211567"/>
            </a:xfrm>
            <a:custGeom>
              <a:avLst/>
              <a:gdLst/>
              <a:ahLst/>
              <a:cxnLst/>
              <a:rect l="0" t="0" r="0" b="0"/>
              <a:pathLst>
                <a:path w="149018" h="211567">
                  <a:moveTo>
                    <a:pt x="0" y="0"/>
                  </a:moveTo>
                  <a:lnTo>
                    <a:pt x="0" y="17670"/>
                  </a:lnTo>
                  <a:lnTo>
                    <a:pt x="4931" y="31276"/>
                  </a:lnTo>
                  <a:lnTo>
                    <a:pt x="31251" y="77909"/>
                  </a:lnTo>
                  <a:lnTo>
                    <a:pt x="58799" y="132672"/>
                  </a:lnTo>
                  <a:lnTo>
                    <a:pt x="111122" y="193969"/>
                  </a:lnTo>
                  <a:lnTo>
                    <a:pt x="126126" y="209175"/>
                  </a:lnTo>
                  <a:lnTo>
                    <a:pt x="133086" y="211566"/>
                  </a:lnTo>
                  <a:lnTo>
                    <a:pt x="139574" y="210386"/>
                  </a:lnTo>
                  <a:lnTo>
                    <a:pt x="145750" y="206826"/>
                  </a:lnTo>
                  <a:lnTo>
                    <a:pt x="148942" y="198905"/>
                  </a:lnTo>
                  <a:lnTo>
                    <a:pt x="149017" y="164027"/>
                  </a:lnTo>
                  <a:lnTo>
                    <a:pt x="14145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969140" y="1031810"/>
              <a:ext cx="199706" cy="183947"/>
            </a:xfrm>
            <a:custGeom>
              <a:avLst/>
              <a:gdLst/>
              <a:ahLst/>
              <a:cxnLst/>
              <a:rect l="0" t="0" r="0" b="0"/>
              <a:pathLst>
                <a:path w="199706" h="183947">
                  <a:moveTo>
                    <a:pt x="0" y="0"/>
                  </a:moveTo>
                  <a:lnTo>
                    <a:pt x="11582" y="49074"/>
                  </a:lnTo>
                  <a:lnTo>
                    <a:pt x="50451" y="111086"/>
                  </a:lnTo>
                  <a:lnTo>
                    <a:pt x="86711" y="151834"/>
                  </a:lnTo>
                  <a:lnTo>
                    <a:pt x="125277" y="180195"/>
                  </a:lnTo>
                  <a:lnTo>
                    <a:pt x="141663" y="183946"/>
                  </a:lnTo>
                  <a:lnTo>
                    <a:pt x="149916" y="183651"/>
                  </a:lnTo>
                  <a:lnTo>
                    <a:pt x="154493" y="177908"/>
                  </a:lnTo>
                  <a:lnTo>
                    <a:pt x="157113" y="156733"/>
                  </a:lnTo>
                  <a:lnTo>
                    <a:pt x="150337" y="106431"/>
                  </a:lnTo>
                  <a:lnTo>
                    <a:pt x="142014" y="86134"/>
                  </a:lnTo>
                  <a:lnTo>
                    <a:pt x="137206" y="82386"/>
                  </a:lnTo>
                  <a:lnTo>
                    <a:pt x="132152" y="82661"/>
                  </a:lnTo>
                  <a:lnTo>
                    <a:pt x="126932" y="85618"/>
                  </a:lnTo>
                  <a:lnTo>
                    <a:pt x="125302" y="91287"/>
                  </a:lnTo>
                  <a:lnTo>
                    <a:pt x="128422" y="107449"/>
                  </a:lnTo>
                  <a:lnTo>
                    <a:pt x="140575" y="137339"/>
                  </a:lnTo>
                  <a:lnTo>
                    <a:pt x="153084" y="151339"/>
                  </a:lnTo>
                  <a:lnTo>
                    <a:pt x="160304" y="156366"/>
                  </a:lnTo>
                  <a:lnTo>
                    <a:pt x="166966" y="156944"/>
                  </a:lnTo>
                  <a:lnTo>
                    <a:pt x="173256" y="154556"/>
                  </a:lnTo>
                  <a:lnTo>
                    <a:pt x="19970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118919" y="891221"/>
              <a:ext cx="202156" cy="170127"/>
            </a:xfrm>
            <a:custGeom>
              <a:avLst/>
              <a:gdLst/>
              <a:ahLst/>
              <a:cxnLst/>
              <a:rect l="0" t="0" r="0" b="0"/>
              <a:pathLst>
                <a:path w="202156" h="170127">
                  <a:moveTo>
                    <a:pt x="0" y="98984"/>
                  </a:moveTo>
                  <a:lnTo>
                    <a:pt x="0" y="116653"/>
                  </a:lnTo>
                  <a:lnTo>
                    <a:pt x="7396" y="132725"/>
                  </a:lnTo>
                  <a:lnTo>
                    <a:pt x="30328" y="161225"/>
                  </a:lnTo>
                  <a:lnTo>
                    <a:pt x="46455" y="168252"/>
                  </a:lnTo>
                  <a:lnTo>
                    <a:pt x="55933" y="170126"/>
                  </a:lnTo>
                  <a:lnTo>
                    <a:pt x="64101" y="169526"/>
                  </a:lnTo>
                  <a:lnTo>
                    <a:pt x="78107" y="163928"/>
                  </a:lnTo>
                  <a:lnTo>
                    <a:pt x="81658" y="157998"/>
                  </a:lnTo>
                  <a:lnTo>
                    <a:pt x="83137" y="141546"/>
                  </a:lnTo>
                  <a:lnTo>
                    <a:pt x="64458" y="86329"/>
                  </a:lnTo>
                  <a:lnTo>
                    <a:pt x="64505" y="49725"/>
                  </a:lnTo>
                  <a:lnTo>
                    <a:pt x="74792" y="18437"/>
                  </a:lnTo>
                  <a:lnTo>
                    <a:pt x="86865" y="5246"/>
                  </a:lnTo>
                  <a:lnTo>
                    <a:pt x="93968" y="434"/>
                  </a:lnTo>
                  <a:lnTo>
                    <a:pt x="96854" y="0"/>
                  </a:lnTo>
                  <a:lnTo>
                    <a:pt x="96929" y="2484"/>
                  </a:lnTo>
                  <a:lnTo>
                    <a:pt x="93930" y="13565"/>
                  </a:lnTo>
                  <a:lnTo>
                    <a:pt x="92598" y="30818"/>
                  </a:lnTo>
                  <a:lnTo>
                    <a:pt x="107309" y="86982"/>
                  </a:lnTo>
                  <a:lnTo>
                    <a:pt x="110371" y="96530"/>
                  </a:lnTo>
                  <a:lnTo>
                    <a:pt x="121169" y="109604"/>
                  </a:lnTo>
                  <a:lnTo>
                    <a:pt x="127932" y="114385"/>
                  </a:lnTo>
                  <a:lnTo>
                    <a:pt x="133365" y="114799"/>
                  </a:lnTo>
                  <a:lnTo>
                    <a:pt x="137912" y="112301"/>
                  </a:lnTo>
                  <a:lnTo>
                    <a:pt x="141867" y="107862"/>
                  </a:lnTo>
                  <a:lnTo>
                    <a:pt x="146263" y="93068"/>
                  </a:lnTo>
                  <a:lnTo>
                    <a:pt x="148391" y="43656"/>
                  </a:lnTo>
                  <a:lnTo>
                    <a:pt x="145156" y="25392"/>
                  </a:lnTo>
                  <a:lnTo>
                    <a:pt x="145772" y="23110"/>
                  </a:lnTo>
                  <a:lnTo>
                    <a:pt x="148032" y="25287"/>
                  </a:lnTo>
                  <a:lnTo>
                    <a:pt x="187838" y="70160"/>
                  </a:lnTo>
                  <a:lnTo>
                    <a:pt x="192719" y="71447"/>
                  </a:lnTo>
                  <a:lnTo>
                    <a:pt x="196897" y="69531"/>
                  </a:lnTo>
                  <a:lnTo>
                    <a:pt x="200606" y="65480"/>
                  </a:lnTo>
                  <a:lnTo>
                    <a:pt x="202155" y="60931"/>
                  </a:lnTo>
                  <a:lnTo>
                    <a:pt x="199705" y="407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181407" y="748838"/>
              <a:ext cx="43386" cy="97907"/>
            </a:xfrm>
            <a:custGeom>
              <a:avLst/>
              <a:gdLst/>
              <a:ahLst/>
              <a:cxnLst/>
              <a:rect l="0" t="0" r="0" b="0"/>
              <a:pathLst>
                <a:path w="43386" h="97907">
                  <a:moveTo>
                    <a:pt x="12401" y="8377"/>
                  </a:moveTo>
                  <a:lnTo>
                    <a:pt x="58" y="58507"/>
                  </a:lnTo>
                  <a:lnTo>
                    <a:pt x="1676" y="75036"/>
                  </a:lnTo>
                  <a:lnTo>
                    <a:pt x="7943" y="89162"/>
                  </a:lnTo>
                  <a:lnTo>
                    <a:pt x="12203" y="95518"/>
                  </a:lnTo>
                  <a:lnTo>
                    <a:pt x="16892" y="97906"/>
                  </a:lnTo>
                  <a:lnTo>
                    <a:pt x="21867" y="97649"/>
                  </a:lnTo>
                  <a:lnTo>
                    <a:pt x="27033" y="95629"/>
                  </a:lnTo>
                  <a:lnTo>
                    <a:pt x="35238" y="85987"/>
                  </a:lnTo>
                  <a:lnTo>
                    <a:pt x="41042" y="71532"/>
                  </a:lnTo>
                  <a:lnTo>
                    <a:pt x="43385" y="43527"/>
                  </a:lnTo>
                  <a:lnTo>
                    <a:pt x="40657" y="25848"/>
                  </a:lnTo>
                  <a:lnTo>
                    <a:pt x="33897" y="11211"/>
                  </a:lnTo>
                  <a:lnTo>
                    <a:pt x="29505" y="4719"/>
                  </a:lnTo>
                  <a:lnTo>
                    <a:pt x="23804" y="1316"/>
                  </a:lnTo>
                  <a:lnTo>
                    <a:pt x="10073" y="0"/>
                  </a:lnTo>
                  <a:lnTo>
                    <a:pt x="5301" y="3717"/>
                  </a:lnTo>
                  <a:lnTo>
                    <a:pt x="0" y="17709"/>
                  </a:lnTo>
                  <a:lnTo>
                    <a:pt x="1433" y="41961"/>
                  </a:lnTo>
                  <a:lnTo>
                    <a:pt x="10201" y="73156"/>
                  </a:lnTo>
                  <a:lnTo>
                    <a:pt x="20723" y="915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218772" y="574152"/>
              <a:ext cx="199706" cy="300005"/>
            </a:xfrm>
            <a:custGeom>
              <a:avLst/>
              <a:gdLst/>
              <a:ahLst/>
              <a:cxnLst/>
              <a:rect l="0" t="0" r="0" b="0"/>
              <a:pathLst>
                <a:path w="199706" h="300005">
                  <a:moveTo>
                    <a:pt x="0" y="0"/>
                  </a:moveTo>
                  <a:lnTo>
                    <a:pt x="12361" y="20854"/>
                  </a:lnTo>
                  <a:lnTo>
                    <a:pt x="27130" y="54697"/>
                  </a:lnTo>
                  <a:lnTo>
                    <a:pt x="43163" y="84153"/>
                  </a:lnTo>
                  <a:lnTo>
                    <a:pt x="65331" y="140384"/>
                  </a:lnTo>
                  <a:lnTo>
                    <a:pt x="95165" y="201492"/>
                  </a:lnTo>
                  <a:lnTo>
                    <a:pt x="127665" y="264726"/>
                  </a:lnTo>
                  <a:lnTo>
                    <a:pt x="145178" y="288929"/>
                  </a:lnTo>
                  <a:lnTo>
                    <a:pt x="159753" y="298841"/>
                  </a:lnTo>
                  <a:lnTo>
                    <a:pt x="166599" y="300004"/>
                  </a:lnTo>
                  <a:lnTo>
                    <a:pt x="173011" y="298931"/>
                  </a:lnTo>
                  <a:lnTo>
                    <a:pt x="179136" y="296366"/>
                  </a:lnTo>
                  <a:lnTo>
                    <a:pt x="188406" y="286120"/>
                  </a:lnTo>
                  <a:lnTo>
                    <a:pt x="196357" y="269689"/>
                  </a:lnTo>
                  <a:lnTo>
                    <a:pt x="199705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460082" y="407731"/>
              <a:ext cx="91532" cy="183064"/>
            </a:xfrm>
            <a:custGeom>
              <a:avLst/>
              <a:gdLst/>
              <a:ahLst/>
              <a:cxnLst/>
              <a:rect l="0" t="0" r="0" b="0"/>
              <a:pathLst>
                <a:path w="91532" h="183064">
                  <a:moveTo>
                    <a:pt x="0" y="0"/>
                  </a:moveTo>
                  <a:lnTo>
                    <a:pt x="27462" y="63398"/>
                  </a:lnTo>
                  <a:lnTo>
                    <a:pt x="53528" y="117141"/>
                  </a:lnTo>
                  <a:lnTo>
                    <a:pt x="86649" y="175137"/>
                  </a:lnTo>
                  <a:lnTo>
                    <a:pt x="91531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68403" y="441016"/>
              <a:ext cx="74890" cy="108174"/>
            </a:xfrm>
            <a:custGeom>
              <a:avLst/>
              <a:gdLst/>
              <a:ahLst/>
              <a:cxnLst/>
              <a:rect l="0" t="0" r="0" b="0"/>
              <a:pathLst>
                <a:path w="74890" h="108174">
                  <a:moveTo>
                    <a:pt x="0" y="108173"/>
                  </a:moveTo>
                  <a:lnTo>
                    <a:pt x="13286" y="93038"/>
                  </a:lnTo>
                  <a:lnTo>
                    <a:pt x="52520" y="30988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76576" y="299558"/>
              <a:ext cx="58249" cy="133138"/>
            </a:xfrm>
            <a:custGeom>
              <a:avLst/>
              <a:gdLst/>
              <a:ahLst/>
              <a:cxnLst/>
              <a:rect l="0" t="0" r="0" b="0"/>
              <a:pathLst>
                <a:path w="58249" h="133138">
                  <a:moveTo>
                    <a:pt x="0" y="0"/>
                  </a:moveTo>
                  <a:lnTo>
                    <a:pt x="8493" y="26572"/>
                  </a:lnTo>
                  <a:lnTo>
                    <a:pt x="38311" y="88218"/>
                  </a:lnTo>
                  <a:lnTo>
                    <a:pt x="5824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568256" y="307879"/>
              <a:ext cx="66569" cy="99853"/>
            </a:xfrm>
            <a:custGeom>
              <a:avLst/>
              <a:gdLst/>
              <a:ahLst/>
              <a:cxnLst/>
              <a:rect l="0" t="0" r="0" b="0"/>
              <a:pathLst>
                <a:path w="66569" h="99853">
                  <a:moveTo>
                    <a:pt x="0" y="99852"/>
                  </a:moveTo>
                  <a:lnTo>
                    <a:pt x="13286" y="84717"/>
                  </a:lnTo>
                  <a:lnTo>
                    <a:pt x="49365" y="28744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643145" y="183063"/>
              <a:ext cx="83211" cy="141459"/>
            </a:xfrm>
            <a:custGeom>
              <a:avLst/>
              <a:gdLst/>
              <a:ahLst/>
              <a:cxnLst/>
              <a:rect l="0" t="0" r="0" b="0"/>
              <a:pathLst>
                <a:path w="83211" h="141459">
                  <a:moveTo>
                    <a:pt x="0" y="0"/>
                  </a:moveTo>
                  <a:lnTo>
                    <a:pt x="20569" y="33741"/>
                  </a:lnTo>
                  <a:lnTo>
                    <a:pt x="63537" y="94305"/>
                  </a:lnTo>
                  <a:lnTo>
                    <a:pt x="78366" y="123515"/>
                  </a:lnTo>
                  <a:lnTo>
                    <a:pt x="8321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684750" y="166421"/>
              <a:ext cx="66570" cy="124817"/>
            </a:xfrm>
            <a:custGeom>
              <a:avLst/>
              <a:gdLst/>
              <a:ahLst/>
              <a:cxnLst/>
              <a:rect l="0" t="0" r="0" b="0"/>
              <a:pathLst>
                <a:path w="66570" h="124817">
                  <a:moveTo>
                    <a:pt x="0" y="124816"/>
                  </a:moveTo>
                  <a:lnTo>
                    <a:pt x="0" y="102729"/>
                  </a:lnTo>
                  <a:lnTo>
                    <a:pt x="7397" y="82023"/>
                  </a:lnTo>
                  <a:lnTo>
                    <a:pt x="51516" y="19807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3076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444" y="166071"/>
            <a:ext cx="2789017" cy="774208"/>
            <a:chOff x="499444" y="166071"/>
            <a:chExt cx="2789017" cy="774208"/>
          </a:xfrm>
        </p:grpSpPr>
        <p:sp>
          <p:nvSpPr>
            <p:cNvPr id="2" name="Freeform 1"/>
            <p:cNvSpPr/>
            <p:nvPr/>
          </p:nvSpPr>
          <p:spPr>
            <a:xfrm>
              <a:off x="499444" y="166071"/>
              <a:ext cx="306823" cy="768319"/>
            </a:xfrm>
            <a:custGeom>
              <a:avLst/>
              <a:gdLst/>
              <a:ahLst/>
              <a:cxnLst/>
              <a:rect l="0" t="0" r="0" b="0"/>
              <a:pathLst>
                <a:path w="306823" h="768319">
                  <a:moveTo>
                    <a:pt x="257771" y="75239"/>
                  </a:moveTo>
                  <a:lnTo>
                    <a:pt x="218651" y="20977"/>
                  </a:lnTo>
                  <a:lnTo>
                    <a:pt x="212275" y="17799"/>
                  </a:lnTo>
                  <a:lnTo>
                    <a:pt x="197795" y="16734"/>
                  </a:lnTo>
                  <a:lnTo>
                    <a:pt x="182113" y="24274"/>
                  </a:lnTo>
                  <a:lnTo>
                    <a:pt x="166823" y="37795"/>
                  </a:lnTo>
                  <a:lnTo>
                    <a:pt x="124758" y="99887"/>
                  </a:lnTo>
                  <a:lnTo>
                    <a:pt x="97778" y="160031"/>
                  </a:lnTo>
                  <a:lnTo>
                    <a:pt x="76613" y="211310"/>
                  </a:lnTo>
                  <a:lnTo>
                    <a:pt x="56165" y="267493"/>
                  </a:lnTo>
                  <a:lnTo>
                    <a:pt x="37471" y="325128"/>
                  </a:lnTo>
                  <a:lnTo>
                    <a:pt x="23611" y="383195"/>
                  </a:lnTo>
                  <a:lnTo>
                    <a:pt x="10258" y="438923"/>
                  </a:lnTo>
                  <a:lnTo>
                    <a:pt x="2912" y="493034"/>
                  </a:lnTo>
                  <a:lnTo>
                    <a:pt x="735" y="545124"/>
                  </a:lnTo>
                  <a:lnTo>
                    <a:pt x="0" y="604141"/>
                  </a:lnTo>
                  <a:lnTo>
                    <a:pt x="12216" y="658465"/>
                  </a:lnTo>
                  <a:lnTo>
                    <a:pt x="31125" y="715296"/>
                  </a:lnTo>
                  <a:lnTo>
                    <a:pt x="55763" y="753060"/>
                  </a:lnTo>
                  <a:lnTo>
                    <a:pt x="76491" y="766503"/>
                  </a:lnTo>
                  <a:lnTo>
                    <a:pt x="94608" y="768318"/>
                  </a:lnTo>
                  <a:lnTo>
                    <a:pt x="131956" y="761949"/>
                  </a:lnTo>
                  <a:lnTo>
                    <a:pt x="146688" y="752117"/>
                  </a:lnTo>
                  <a:lnTo>
                    <a:pt x="165378" y="728522"/>
                  </a:lnTo>
                  <a:lnTo>
                    <a:pt x="199582" y="668099"/>
                  </a:lnTo>
                  <a:lnTo>
                    <a:pt x="219060" y="616206"/>
                  </a:lnTo>
                  <a:lnTo>
                    <a:pt x="241062" y="558917"/>
                  </a:lnTo>
                  <a:lnTo>
                    <a:pt x="253735" y="517033"/>
                  </a:lnTo>
                  <a:lnTo>
                    <a:pt x="265531" y="471297"/>
                  </a:lnTo>
                  <a:lnTo>
                    <a:pt x="276013" y="424158"/>
                  </a:lnTo>
                  <a:lnTo>
                    <a:pt x="283754" y="378552"/>
                  </a:lnTo>
                  <a:lnTo>
                    <a:pt x="292741" y="333628"/>
                  </a:lnTo>
                  <a:lnTo>
                    <a:pt x="301050" y="289007"/>
                  </a:lnTo>
                  <a:lnTo>
                    <a:pt x="304743" y="244520"/>
                  </a:lnTo>
                  <a:lnTo>
                    <a:pt x="306822" y="182309"/>
                  </a:lnTo>
                  <a:lnTo>
                    <a:pt x="303021" y="127304"/>
                  </a:lnTo>
                  <a:lnTo>
                    <a:pt x="293453" y="67512"/>
                  </a:lnTo>
                  <a:lnTo>
                    <a:pt x="280195" y="27074"/>
                  </a:lnTo>
                  <a:lnTo>
                    <a:pt x="275494" y="18166"/>
                  </a:lnTo>
                  <a:lnTo>
                    <a:pt x="257943" y="5803"/>
                  </a:lnTo>
                  <a:lnTo>
                    <a:pt x="246791" y="1211"/>
                  </a:lnTo>
                  <a:lnTo>
                    <a:pt x="237508" y="0"/>
                  </a:lnTo>
                  <a:lnTo>
                    <a:pt x="222261" y="3584"/>
                  </a:lnTo>
                  <a:lnTo>
                    <a:pt x="198864" y="20416"/>
                  </a:lnTo>
                  <a:lnTo>
                    <a:pt x="171828" y="59445"/>
                  </a:lnTo>
                  <a:lnTo>
                    <a:pt x="145668" y="118656"/>
                  </a:lnTo>
                  <a:lnTo>
                    <a:pt x="132956" y="1667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665684" y="649042"/>
              <a:ext cx="99853" cy="124817"/>
            </a:xfrm>
            <a:custGeom>
              <a:avLst/>
              <a:gdLst/>
              <a:ahLst/>
              <a:cxnLst/>
              <a:rect l="0" t="0" r="0" b="0"/>
              <a:pathLst>
                <a:path w="99853" h="124817">
                  <a:moveTo>
                    <a:pt x="0" y="0"/>
                  </a:moveTo>
                  <a:lnTo>
                    <a:pt x="40303" y="57162"/>
                  </a:lnTo>
                  <a:lnTo>
                    <a:pt x="60327" y="80423"/>
                  </a:lnTo>
                  <a:lnTo>
                    <a:pt x="9985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956921" y="540868"/>
              <a:ext cx="358709" cy="249633"/>
            </a:xfrm>
            <a:custGeom>
              <a:avLst/>
              <a:gdLst/>
              <a:ahLst/>
              <a:cxnLst/>
              <a:rect l="0" t="0" r="0" b="0"/>
              <a:pathLst>
                <a:path w="358709" h="249633">
                  <a:moveTo>
                    <a:pt x="0" y="0"/>
                  </a:moveTo>
                  <a:lnTo>
                    <a:pt x="4417" y="55162"/>
                  </a:lnTo>
                  <a:lnTo>
                    <a:pt x="12738" y="115723"/>
                  </a:lnTo>
                  <a:lnTo>
                    <a:pt x="29996" y="170942"/>
                  </a:lnTo>
                  <a:lnTo>
                    <a:pt x="48728" y="215847"/>
                  </a:lnTo>
                  <a:lnTo>
                    <a:pt x="61413" y="227836"/>
                  </a:lnTo>
                  <a:lnTo>
                    <a:pt x="68679" y="232328"/>
                  </a:lnTo>
                  <a:lnTo>
                    <a:pt x="76296" y="233473"/>
                  </a:lnTo>
                  <a:lnTo>
                    <a:pt x="92156" y="229814"/>
                  </a:lnTo>
                  <a:lnTo>
                    <a:pt x="112262" y="217358"/>
                  </a:lnTo>
                  <a:lnTo>
                    <a:pt x="134348" y="188705"/>
                  </a:lnTo>
                  <a:lnTo>
                    <a:pt x="156798" y="129029"/>
                  </a:lnTo>
                  <a:lnTo>
                    <a:pt x="160005" y="119303"/>
                  </a:lnTo>
                  <a:lnTo>
                    <a:pt x="162144" y="116518"/>
                  </a:lnTo>
                  <a:lnTo>
                    <a:pt x="163569" y="118359"/>
                  </a:lnTo>
                  <a:lnTo>
                    <a:pt x="167894" y="170125"/>
                  </a:lnTo>
                  <a:lnTo>
                    <a:pt x="175088" y="197345"/>
                  </a:lnTo>
                  <a:lnTo>
                    <a:pt x="186915" y="217456"/>
                  </a:lnTo>
                  <a:lnTo>
                    <a:pt x="193952" y="225407"/>
                  </a:lnTo>
                  <a:lnTo>
                    <a:pt x="214098" y="234242"/>
                  </a:lnTo>
                  <a:lnTo>
                    <a:pt x="236612" y="236320"/>
                  </a:lnTo>
                  <a:lnTo>
                    <a:pt x="282297" y="222151"/>
                  </a:lnTo>
                  <a:lnTo>
                    <a:pt x="296817" y="211530"/>
                  </a:lnTo>
                  <a:lnTo>
                    <a:pt x="338228" y="164983"/>
                  </a:lnTo>
                  <a:lnTo>
                    <a:pt x="354983" y="132197"/>
                  </a:lnTo>
                  <a:lnTo>
                    <a:pt x="358708" y="111454"/>
                  </a:lnTo>
                  <a:lnTo>
                    <a:pt x="358407" y="102040"/>
                  </a:lnTo>
                  <a:lnTo>
                    <a:pt x="354508" y="95763"/>
                  </a:lnTo>
                  <a:lnTo>
                    <a:pt x="348210" y="91579"/>
                  </a:lnTo>
                  <a:lnTo>
                    <a:pt x="340314" y="88790"/>
                  </a:lnTo>
                  <a:lnTo>
                    <a:pt x="333200" y="88779"/>
                  </a:lnTo>
                  <a:lnTo>
                    <a:pt x="320365" y="93698"/>
                  </a:lnTo>
                  <a:lnTo>
                    <a:pt x="302743" y="106864"/>
                  </a:lnTo>
                  <a:lnTo>
                    <a:pt x="281148" y="134522"/>
                  </a:lnTo>
                  <a:lnTo>
                    <a:pt x="263997" y="174925"/>
                  </a:lnTo>
                  <a:lnTo>
                    <a:pt x="264161" y="204177"/>
                  </a:lnTo>
                  <a:lnTo>
                    <a:pt x="275196" y="222957"/>
                  </a:lnTo>
                  <a:lnTo>
                    <a:pt x="283317" y="231849"/>
                  </a:lnTo>
                  <a:lnTo>
                    <a:pt x="307132" y="241728"/>
                  </a:lnTo>
                  <a:lnTo>
                    <a:pt x="34948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39541" y="607437"/>
              <a:ext cx="91533" cy="249507"/>
            </a:xfrm>
            <a:custGeom>
              <a:avLst/>
              <a:gdLst/>
              <a:ahLst/>
              <a:cxnLst/>
              <a:rect l="0" t="0" r="0" b="0"/>
              <a:pathLst>
                <a:path w="91533" h="249507">
                  <a:moveTo>
                    <a:pt x="91532" y="0"/>
                  </a:moveTo>
                  <a:lnTo>
                    <a:pt x="57791" y="20568"/>
                  </a:lnTo>
                  <a:lnTo>
                    <a:pt x="29291" y="46284"/>
                  </a:lnTo>
                  <a:lnTo>
                    <a:pt x="15973" y="76789"/>
                  </a:lnTo>
                  <a:lnTo>
                    <a:pt x="16653" y="99464"/>
                  </a:lnTo>
                  <a:lnTo>
                    <a:pt x="24044" y="121869"/>
                  </a:lnTo>
                  <a:lnTo>
                    <a:pt x="60575" y="181027"/>
                  </a:lnTo>
                  <a:lnTo>
                    <a:pt x="71918" y="194794"/>
                  </a:lnTo>
                  <a:lnTo>
                    <a:pt x="74758" y="202903"/>
                  </a:lnTo>
                  <a:lnTo>
                    <a:pt x="75448" y="221774"/>
                  </a:lnTo>
                  <a:lnTo>
                    <a:pt x="72488" y="230135"/>
                  </a:lnTo>
                  <a:lnTo>
                    <a:pt x="61803" y="244356"/>
                  </a:lnTo>
                  <a:lnTo>
                    <a:pt x="54146" y="247964"/>
                  </a:lnTo>
                  <a:lnTo>
                    <a:pt x="35776" y="249506"/>
                  </a:lnTo>
                  <a:lnTo>
                    <a:pt x="27549" y="245850"/>
                  </a:lnTo>
                  <a:lnTo>
                    <a:pt x="13477" y="231925"/>
                  </a:lnTo>
                  <a:lnTo>
                    <a:pt x="5990" y="206012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90967" y="360065"/>
              <a:ext cx="199518" cy="497004"/>
            </a:xfrm>
            <a:custGeom>
              <a:avLst/>
              <a:gdLst/>
              <a:ahLst/>
              <a:cxnLst/>
              <a:rect l="0" t="0" r="0" b="0"/>
              <a:pathLst>
                <a:path w="199518" h="497004">
                  <a:moveTo>
                    <a:pt x="56601" y="14382"/>
                  </a:moveTo>
                  <a:lnTo>
                    <a:pt x="65435" y="1130"/>
                  </a:lnTo>
                  <a:lnTo>
                    <a:pt x="68962" y="0"/>
                  </a:lnTo>
                  <a:lnTo>
                    <a:pt x="72238" y="2020"/>
                  </a:lnTo>
                  <a:lnTo>
                    <a:pt x="75347" y="6141"/>
                  </a:lnTo>
                  <a:lnTo>
                    <a:pt x="79722" y="42862"/>
                  </a:lnTo>
                  <a:lnTo>
                    <a:pt x="72183" y="90314"/>
                  </a:lnTo>
                  <a:lnTo>
                    <a:pt x="62656" y="139507"/>
                  </a:lnTo>
                  <a:lnTo>
                    <a:pt x="49560" y="193633"/>
                  </a:lnTo>
                  <a:lnTo>
                    <a:pt x="38386" y="246242"/>
                  </a:lnTo>
                  <a:lnTo>
                    <a:pt x="29220" y="296963"/>
                  </a:lnTo>
                  <a:lnTo>
                    <a:pt x="17839" y="350514"/>
                  </a:lnTo>
                  <a:lnTo>
                    <a:pt x="2058" y="413423"/>
                  </a:lnTo>
                  <a:lnTo>
                    <a:pt x="0" y="434277"/>
                  </a:lnTo>
                  <a:lnTo>
                    <a:pt x="2225" y="440393"/>
                  </a:lnTo>
                  <a:lnTo>
                    <a:pt x="6481" y="443545"/>
                  </a:lnTo>
                  <a:lnTo>
                    <a:pt x="12093" y="444722"/>
                  </a:lnTo>
                  <a:lnTo>
                    <a:pt x="17683" y="442733"/>
                  </a:lnTo>
                  <a:lnTo>
                    <a:pt x="28826" y="433127"/>
                  </a:lnTo>
                  <a:lnTo>
                    <a:pt x="82293" y="371968"/>
                  </a:lnTo>
                  <a:lnTo>
                    <a:pt x="139854" y="318344"/>
                  </a:lnTo>
                  <a:lnTo>
                    <a:pt x="169204" y="304972"/>
                  </a:lnTo>
                  <a:lnTo>
                    <a:pt x="176973" y="306112"/>
                  </a:lnTo>
                  <a:lnTo>
                    <a:pt x="183077" y="310571"/>
                  </a:lnTo>
                  <a:lnTo>
                    <a:pt x="196085" y="332049"/>
                  </a:lnTo>
                  <a:lnTo>
                    <a:pt x="199517" y="339881"/>
                  </a:lnTo>
                  <a:lnTo>
                    <a:pt x="198381" y="396179"/>
                  </a:lnTo>
                  <a:lnTo>
                    <a:pt x="186641" y="457313"/>
                  </a:lnTo>
                  <a:lnTo>
                    <a:pt x="173095" y="4970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88878" y="524226"/>
              <a:ext cx="74890" cy="58248"/>
            </a:xfrm>
            <a:custGeom>
              <a:avLst/>
              <a:gdLst/>
              <a:ahLst/>
              <a:cxnLst/>
              <a:rect l="0" t="0" r="0" b="0"/>
              <a:pathLst>
                <a:path w="74890" h="58248">
                  <a:moveTo>
                    <a:pt x="0" y="0"/>
                  </a:moveTo>
                  <a:lnTo>
                    <a:pt x="62241" y="47099"/>
                  </a:lnTo>
                  <a:lnTo>
                    <a:pt x="74889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82564" y="642573"/>
              <a:ext cx="167562" cy="226720"/>
            </a:xfrm>
            <a:custGeom>
              <a:avLst/>
              <a:gdLst/>
              <a:ahLst/>
              <a:cxnLst/>
              <a:rect l="0" t="0" r="0" b="0"/>
              <a:pathLst>
                <a:path w="167562" h="226720">
                  <a:moveTo>
                    <a:pt x="130982" y="14790"/>
                  </a:moveTo>
                  <a:lnTo>
                    <a:pt x="77491" y="30789"/>
                  </a:lnTo>
                  <a:lnTo>
                    <a:pt x="34808" y="69294"/>
                  </a:lnTo>
                  <a:lnTo>
                    <a:pt x="12817" y="98905"/>
                  </a:lnTo>
                  <a:lnTo>
                    <a:pt x="5116" y="115044"/>
                  </a:lnTo>
                  <a:lnTo>
                    <a:pt x="0" y="152977"/>
                  </a:lnTo>
                  <a:lnTo>
                    <a:pt x="7318" y="190515"/>
                  </a:lnTo>
                  <a:lnTo>
                    <a:pt x="18698" y="208768"/>
                  </a:lnTo>
                  <a:lnTo>
                    <a:pt x="25616" y="216224"/>
                  </a:lnTo>
                  <a:lnTo>
                    <a:pt x="45629" y="224509"/>
                  </a:lnTo>
                  <a:lnTo>
                    <a:pt x="57438" y="226719"/>
                  </a:lnTo>
                  <a:lnTo>
                    <a:pt x="82887" y="219311"/>
                  </a:lnTo>
                  <a:lnTo>
                    <a:pt x="123639" y="193257"/>
                  </a:lnTo>
                  <a:lnTo>
                    <a:pt x="143497" y="171528"/>
                  </a:lnTo>
                  <a:lnTo>
                    <a:pt x="160129" y="132693"/>
                  </a:lnTo>
                  <a:lnTo>
                    <a:pt x="167561" y="100370"/>
                  </a:lnTo>
                  <a:lnTo>
                    <a:pt x="160465" y="40830"/>
                  </a:lnTo>
                  <a:lnTo>
                    <a:pt x="150558" y="18967"/>
                  </a:lnTo>
                  <a:lnTo>
                    <a:pt x="144033" y="9253"/>
                  </a:lnTo>
                  <a:lnTo>
                    <a:pt x="135060" y="3702"/>
                  </a:lnTo>
                  <a:lnTo>
                    <a:pt x="112762" y="0"/>
                  </a:lnTo>
                  <a:lnTo>
                    <a:pt x="94839" y="3902"/>
                  </a:lnTo>
                  <a:lnTo>
                    <a:pt x="87471" y="7531"/>
                  </a:lnTo>
                  <a:lnTo>
                    <a:pt x="76819" y="21426"/>
                  </a:lnTo>
                  <a:lnTo>
                    <a:pt x="72684" y="30309"/>
                  </a:lnTo>
                  <a:lnTo>
                    <a:pt x="73020" y="50040"/>
                  </a:lnTo>
                  <a:lnTo>
                    <a:pt x="75699" y="60480"/>
                  </a:lnTo>
                  <a:lnTo>
                    <a:pt x="82107" y="69288"/>
                  </a:lnTo>
                  <a:lnTo>
                    <a:pt x="101555" y="84007"/>
                  </a:lnTo>
                  <a:lnTo>
                    <a:pt x="147624" y="980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72459" y="674005"/>
              <a:ext cx="173930" cy="166422"/>
            </a:xfrm>
            <a:custGeom>
              <a:avLst/>
              <a:gdLst/>
              <a:ahLst/>
              <a:cxnLst/>
              <a:rect l="0" t="0" r="0" b="0"/>
              <a:pathLst>
                <a:path w="173930" h="166422">
                  <a:moveTo>
                    <a:pt x="49113" y="0"/>
                  </a:moveTo>
                  <a:lnTo>
                    <a:pt x="41546" y="36161"/>
                  </a:lnTo>
                  <a:lnTo>
                    <a:pt x="16279" y="91781"/>
                  </a:lnTo>
                  <a:lnTo>
                    <a:pt x="9557" y="107360"/>
                  </a:lnTo>
                  <a:lnTo>
                    <a:pt x="406" y="120448"/>
                  </a:lnTo>
                  <a:lnTo>
                    <a:pt x="0" y="123753"/>
                  </a:lnTo>
                  <a:lnTo>
                    <a:pt x="2503" y="125032"/>
                  </a:lnTo>
                  <a:lnTo>
                    <a:pt x="6945" y="124960"/>
                  </a:lnTo>
                  <a:lnTo>
                    <a:pt x="66363" y="88888"/>
                  </a:lnTo>
                  <a:lnTo>
                    <a:pt x="114483" y="65455"/>
                  </a:lnTo>
                  <a:lnTo>
                    <a:pt x="122280" y="65826"/>
                  </a:lnTo>
                  <a:lnTo>
                    <a:pt x="129326" y="68847"/>
                  </a:lnTo>
                  <a:lnTo>
                    <a:pt x="142086" y="80525"/>
                  </a:lnTo>
                  <a:lnTo>
                    <a:pt x="158741" y="107892"/>
                  </a:lnTo>
                  <a:lnTo>
                    <a:pt x="170655" y="145340"/>
                  </a:lnTo>
                  <a:lnTo>
                    <a:pt x="17392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51927" y="658409"/>
              <a:ext cx="271229" cy="206981"/>
            </a:xfrm>
            <a:custGeom>
              <a:avLst/>
              <a:gdLst/>
              <a:ahLst/>
              <a:cxnLst/>
              <a:rect l="0" t="0" r="0" b="0"/>
              <a:pathLst>
                <a:path w="271229" h="206981">
                  <a:moveTo>
                    <a:pt x="127451" y="32238"/>
                  </a:moveTo>
                  <a:lnTo>
                    <a:pt x="136285" y="18986"/>
                  </a:lnTo>
                  <a:lnTo>
                    <a:pt x="136114" y="13233"/>
                  </a:lnTo>
                  <a:lnTo>
                    <a:pt x="133226" y="7549"/>
                  </a:lnTo>
                  <a:lnTo>
                    <a:pt x="128527" y="1910"/>
                  </a:lnTo>
                  <a:lnTo>
                    <a:pt x="120772" y="0"/>
                  </a:lnTo>
                  <a:lnTo>
                    <a:pt x="99827" y="2809"/>
                  </a:lnTo>
                  <a:lnTo>
                    <a:pt x="70881" y="14786"/>
                  </a:lnTo>
                  <a:lnTo>
                    <a:pt x="13918" y="62800"/>
                  </a:lnTo>
                  <a:lnTo>
                    <a:pt x="1561" y="88240"/>
                  </a:lnTo>
                  <a:lnTo>
                    <a:pt x="0" y="106130"/>
                  </a:lnTo>
                  <a:lnTo>
                    <a:pt x="878" y="114783"/>
                  </a:lnTo>
                  <a:lnTo>
                    <a:pt x="5162" y="122402"/>
                  </a:lnTo>
                  <a:lnTo>
                    <a:pt x="19784" y="135797"/>
                  </a:lnTo>
                  <a:lnTo>
                    <a:pt x="38610" y="140518"/>
                  </a:lnTo>
                  <a:lnTo>
                    <a:pt x="59304" y="138610"/>
                  </a:lnTo>
                  <a:lnTo>
                    <a:pt x="89898" y="127139"/>
                  </a:lnTo>
                  <a:lnTo>
                    <a:pt x="104905" y="117254"/>
                  </a:lnTo>
                  <a:lnTo>
                    <a:pt x="112420" y="114803"/>
                  </a:lnTo>
                  <a:lnTo>
                    <a:pt x="128167" y="114545"/>
                  </a:lnTo>
                  <a:lnTo>
                    <a:pt x="134400" y="119469"/>
                  </a:lnTo>
                  <a:lnTo>
                    <a:pt x="154276" y="164443"/>
                  </a:lnTo>
                  <a:lnTo>
                    <a:pt x="161052" y="170301"/>
                  </a:lnTo>
                  <a:lnTo>
                    <a:pt x="180908" y="176810"/>
                  </a:lnTo>
                  <a:lnTo>
                    <a:pt x="189901" y="176696"/>
                  </a:lnTo>
                  <a:lnTo>
                    <a:pt x="204824" y="171639"/>
                  </a:lnTo>
                  <a:lnTo>
                    <a:pt x="240909" y="146683"/>
                  </a:lnTo>
                  <a:lnTo>
                    <a:pt x="255231" y="131180"/>
                  </a:lnTo>
                  <a:lnTo>
                    <a:pt x="260715" y="130559"/>
                  </a:lnTo>
                  <a:lnTo>
                    <a:pt x="265295" y="134768"/>
                  </a:lnTo>
                  <a:lnTo>
                    <a:pt x="269273" y="142196"/>
                  </a:lnTo>
                  <a:lnTo>
                    <a:pt x="271228" y="160312"/>
                  </a:lnTo>
                  <a:lnTo>
                    <a:pt x="268908" y="2069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70614" y="615758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3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87599" y="684943"/>
              <a:ext cx="300862" cy="255336"/>
            </a:xfrm>
            <a:custGeom>
              <a:avLst/>
              <a:gdLst/>
              <a:ahLst/>
              <a:cxnLst/>
              <a:rect l="0" t="0" r="0" b="0"/>
              <a:pathLst>
                <a:path w="300862" h="255336">
                  <a:moveTo>
                    <a:pt x="7978" y="38988"/>
                  </a:moveTo>
                  <a:lnTo>
                    <a:pt x="5513" y="72729"/>
                  </a:lnTo>
                  <a:lnTo>
                    <a:pt x="171" y="131290"/>
                  </a:lnTo>
                  <a:lnTo>
                    <a:pt x="0" y="142128"/>
                  </a:lnTo>
                  <a:lnTo>
                    <a:pt x="1735" y="147504"/>
                  </a:lnTo>
                  <a:lnTo>
                    <a:pt x="4741" y="149239"/>
                  </a:lnTo>
                  <a:lnTo>
                    <a:pt x="8594" y="148547"/>
                  </a:lnTo>
                  <a:lnTo>
                    <a:pt x="27268" y="125485"/>
                  </a:lnTo>
                  <a:lnTo>
                    <a:pt x="61280" y="63219"/>
                  </a:lnTo>
                  <a:lnTo>
                    <a:pt x="72040" y="42977"/>
                  </a:lnTo>
                  <a:lnTo>
                    <a:pt x="78423" y="37949"/>
                  </a:lnTo>
                  <a:lnTo>
                    <a:pt x="85452" y="36447"/>
                  </a:lnTo>
                  <a:lnTo>
                    <a:pt x="92912" y="37294"/>
                  </a:lnTo>
                  <a:lnTo>
                    <a:pt x="98809" y="41557"/>
                  </a:lnTo>
                  <a:lnTo>
                    <a:pt x="107828" y="56156"/>
                  </a:lnTo>
                  <a:lnTo>
                    <a:pt x="118103" y="85166"/>
                  </a:lnTo>
                  <a:lnTo>
                    <a:pt x="123924" y="92888"/>
                  </a:lnTo>
                  <a:lnTo>
                    <a:pt x="140255" y="103932"/>
                  </a:lnTo>
                  <a:lnTo>
                    <a:pt x="162306" y="106992"/>
                  </a:lnTo>
                  <a:lnTo>
                    <a:pt x="205295" y="101423"/>
                  </a:lnTo>
                  <a:lnTo>
                    <a:pt x="231939" y="89642"/>
                  </a:lnTo>
                  <a:lnTo>
                    <a:pt x="287958" y="41709"/>
                  </a:lnTo>
                  <a:lnTo>
                    <a:pt x="300297" y="20687"/>
                  </a:lnTo>
                  <a:lnTo>
                    <a:pt x="300861" y="13843"/>
                  </a:lnTo>
                  <a:lnTo>
                    <a:pt x="296556" y="1309"/>
                  </a:lnTo>
                  <a:lnTo>
                    <a:pt x="290971" y="0"/>
                  </a:lnTo>
                  <a:lnTo>
                    <a:pt x="274902" y="5943"/>
                  </a:lnTo>
                  <a:lnTo>
                    <a:pt x="253899" y="24882"/>
                  </a:lnTo>
                  <a:lnTo>
                    <a:pt x="214263" y="80742"/>
                  </a:lnTo>
                  <a:lnTo>
                    <a:pt x="206601" y="97302"/>
                  </a:lnTo>
                  <a:lnTo>
                    <a:pt x="205925" y="135470"/>
                  </a:lnTo>
                  <a:lnTo>
                    <a:pt x="211580" y="168661"/>
                  </a:lnTo>
                  <a:lnTo>
                    <a:pt x="227946" y="196062"/>
                  </a:lnTo>
                  <a:lnTo>
                    <a:pt x="290894" y="255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2473" y="1277306"/>
            <a:ext cx="4068994" cy="612378"/>
            <a:chOff x="582473" y="1277306"/>
            <a:chExt cx="4068994" cy="612378"/>
          </a:xfrm>
        </p:grpSpPr>
        <p:sp>
          <p:nvSpPr>
            <p:cNvPr id="14" name="Freeform 13"/>
            <p:cNvSpPr/>
            <p:nvPr/>
          </p:nvSpPr>
          <p:spPr>
            <a:xfrm>
              <a:off x="582473" y="1456183"/>
              <a:ext cx="149780" cy="33286"/>
            </a:xfrm>
            <a:custGeom>
              <a:avLst/>
              <a:gdLst/>
              <a:ahLst/>
              <a:cxnLst/>
              <a:rect l="0" t="0" r="0" b="0"/>
              <a:pathLst>
                <a:path w="149780" h="33286">
                  <a:moveTo>
                    <a:pt x="0" y="0"/>
                  </a:moveTo>
                  <a:lnTo>
                    <a:pt x="60848" y="14394"/>
                  </a:lnTo>
                  <a:lnTo>
                    <a:pt x="122579" y="25497"/>
                  </a:lnTo>
                  <a:lnTo>
                    <a:pt x="149779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94590" y="1414578"/>
              <a:ext cx="303347" cy="191504"/>
            </a:xfrm>
            <a:custGeom>
              <a:avLst/>
              <a:gdLst/>
              <a:ahLst/>
              <a:cxnLst/>
              <a:rect l="0" t="0" r="0" b="0"/>
              <a:pathLst>
                <a:path w="303347" h="191504">
                  <a:moveTo>
                    <a:pt x="28752" y="0"/>
                  </a:moveTo>
                  <a:lnTo>
                    <a:pt x="23033" y="22703"/>
                  </a:lnTo>
                  <a:lnTo>
                    <a:pt x="20773" y="84591"/>
                  </a:lnTo>
                  <a:lnTo>
                    <a:pt x="13855" y="140601"/>
                  </a:lnTo>
                  <a:lnTo>
                    <a:pt x="879" y="190176"/>
                  </a:lnTo>
                  <a:lnTo>
                    <a:pt x="0" y="191503"/>
                  </a:lnTo>
                  <a:lnTo>
                    <a:pt x="15168" y="132925"/>
                  </a:lnTo>
                  <a:lnTo>
                    <a:pt x="31550" y="76028"/>
                  </a:lnTo>
                  <a:lnTo>
                    <a:pt x="48688" y="45846"/>
                  </a:lnTo>
                  <a:lnTo>
                    <a:pt x="65966" y="31779"/>
                  </a:lnTo>
                  <a:lnTo>
                    <a:pt x="75750" y="26734"/>
                  </a:lnTo>
                  <a:lnTo>
                    <a:pt x="98950" y="23593"/>
                  </a:lnTo>
                  <a:lnTo>
                    <a:pt x="123746" y="26203"/>
                  </a:lnTo>
                  <a:lnTo>
                    <a:pt x="185447" y="43629"/>
                  </a:lnTo>
                  <a:lnTo>
                    <a:pt x="238897" y="42039"/>
                  </a:lnTo>
                  <a:lnTo>
                    <a:pt x="262991" y="37792"/>
                  </a:lnTo>
                  <a:lnTo>
                    <a:pt x="269971" y="33516"/>
                  </a:lnTo>
                  <a:lnTo>
                    <a:pt x="273699" y="27891"/>
                  </a:lnTo>
                  <a:lnTo>
                    <a:pt x="275261" y="21368"/>
                  </a:lnTo>
                  <a:lnTo>
                    <a:pt x="273528" y="19793"/>
                  </a:lnTo>
                  <a:lnTo>
                    <a:pt x="264206" y="25439"/>
                  </a:lnTo>
                  <a:lnTo>
                    <a:pt x="243364" y="48629"/>
                  </a:lnTo>
                  <a:lnTo>
                    <a:pt x="228456" y="87757"/>
                  </a:lnTo>
                  <a:lnTo>
                    <a:pt x="228765" y="116050"/>
                  </a:lnTo>
                  <a:lnTo>
                    <a:pt x="235066" y="141260"/>
                  </a:lnTo>
                  <a:lnTo>
                    <a:pt x="244030" y="158629"/>
                  </a:lnTo>
                  <a:lnTo>
                    <a:pt x="256643" y="170046"/>
                  </a:lnTo>
                  <a:lnTo>
                    <a:pt x="30334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445780" y="1497998"/>
              <a:ext cx="139232" cy="166213"/>
            </a:xfrm>
            <a:custGeom>
              <a:avLst/>
              <a:gdLst/>
              <a:ahLst/>
              <a:cxnLst/>
              <a:rect l="0" t="0" r="0" b="0"/>
              <a:pathLst>
                <a:path w="139232" h="166213">
                  <a:moveTo>
                    <a:pt x="135219" y="33075"/>
                  </a:moveTo>
                  <a:lnTo>
                    <a:pt x="130802" y="15406"/>
                  </a:lnTo>
                  <a:lnTo>
                    <a:pt x="125802" y="9276"/>
                  </a:lnTo>
                  <a:lnTo>
                    <a:pt x="110385" y="0"/>
                  </a:lnTo>
                  <a:lnTo>
                    <a:pt x="88740" y="192"/>
                  </a:lnTo>
                  <a:lnTo>
                    <a:pt x="55496" y="10696"/>
                  </a:lnTo>
                  <a:lnTo>
                    <a:pt x="23830" y="30812"/>
                  </a:lnTo>
                  <a:lnTo>
                    <a:pt x="9964" y="51512"/>
                  </a:lnTo>
                  <a:lnTo>
                    <a:pt x="0" y="75212"/>
                  </a:lnTo>
                  <a:lnTo>
                    <a:pt x="694" y="83356"/>
                  </a:lnTo>
                  <a:lnTo>
                    <a:pt x="8862" y="99801"/>
                  </a:lnTo>
                  <a:lnTo>
                    <a:pt x="16772" y="104371"/>
                  </a:lnTo>
                  <a:lnTo>
                    <a:pt x="37889" y="106984"/>
                  </a:lnTo>
                  <a:lnTo>
                    <a:pt x="100269" y="96296"/>
                  </a:lnTo>
                  <a:lnTo>
                    <a:pt x="126404" y="88379"/>
                  </a:lnTo>
                  <a:lnTo>
                    <a:pt x="132116" y="91209"/>
                  </a:lnTo>
                  <a:lnTo>
                    <a:pt x="135924" y="97719"/>
                  </a:lnTo>
                  <a:lnTo>
                    <a:pt x="139231" y="116355"/>
                  </a:lnTo>
                  <a:lnTo>
                    <a:pt x="135219" y="1662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30203" y="1312531"/>
              <a:ext cx="470329" cy="577153"/>
            </a:xfrm>
            <a:custGeom>
              <a:avLst/>
              <a:gdLst/>
              <a:ahLst/>
              <a:cxnLst/>
              <a:rect l="0" t="0" r="0" b="0"/>
              <a:pathLst>
                <a:path w="470329" h="577153">
                  <a:moveTo>
                    <a:pt x="150501" y="201900"/>
                  </a:moveTo>
                  <a:lnTo>
                    <a:pt x="154919" y="188648"/>
                  </a:lnTo>
                  <a:lnTo>
                    <a:pt x="154622" y="174745"/>
                  </a:lnTo>
                  <a:lnTo>
                    <a:pt x="153248" y="167155"/>
                  </a:lnTo>
                  <a:lnTo>
                    <a:pt x="148634" y="161170"/>
                  </a:lnTo>
                  <a:lnTo>
                    <a:pt x="133646" y="152054"/>
                  </a:lnTo>
                  <a:lnTo>
                    <a:pt x="112191" y="152318"/>
                  </a:lnTo>
                  <a:lnTo>
                    <a:pt x="74123" y="165327"/>
                  </a:lnTo>
                  <a:lnTo>
                    <a:pt x="49987" y="179173"/>
                  </a:lnTo>
                  <a:lnTo>
                    <a:pt x="26003" y="203487"/>
                  </a:lnTo>
                  <a:lnTo>
                    <a:pt x="3799" y="244366"/>
                  </a:lnTo>
                  <a:lnTo>
                    <a:pt x="0" y="255174"/>
                  </a:lnTo>
                  <a:lnTo>
                    <a:pt x="709" y="277044"/>
                  </a:lnTo>
                  <a:lnTo>
                    <a:pt x="7189" y="297243"/>
                  </a:lnTo>
                  <a:lnTo>
                    <a:pt x="16232" y="312384"/>
                  </a:lnTo>
                  <a:lnTo>
                    <a:pt x="28880" y="322811"/>
                  </a:lnTo>
                  <a:lnTo>
                    <a:pt x="36137" y="326887"/>
                  </a:lnTo>
                  <a:lnTo>
                    <a:pt x="44672" y="326830"/>
                  </a:lnTo>
                  <a:lnTo>
                    <a:pt x="73430" y="314422"/>
                  </a:lnTo>
                  <a:lnTo>
                    <a:pt x="99929" y="296774"/>
                  </a:lnTo>
                  <a:lnTo>
                    <a:pt x="131266" y="258616"/>
                  </a:lnTo>
                  <a:lnTo>
                    <a:pt x="166973" y="203547"/>
                  </a:lnTo>
                  <a:lnTo>
                    <a:pt x="191525" y="151203"/>
                  </a:lnTo>
                  <a:lnTo>
                    <a:pt x="218842" y="88249"/>
                  </a:lnTo>
                  <a:lnTo>
                    <a:pt x="235988" y="30089"/>
                  </a:lnTo>
                  <a:lnTo>
                    <a:pt x="244659" y="3063"/>
                  </a:lnTo>
                  <a:lnTo>
                    <a:pt x="244708" y="0"/>
                  </a:lnTo>
                  <a:lnTo>
                    <a:pt x="242892" y="732"/>
                  </a:lnTo>
                  <a:lnTo>
                    <a:pt x="235943" y="9865"/>
                  </a:lnTo>
                  <a:lnTo>
                    <a:pt x="218880" y="48328"/>
                  </a:lnTo>
                  <a:lnTo>
                    <a:pt x="201915" y="100168"/>
                  </a:lnTo>
                  <a:lnTo>
                    <a:pt x="193119" y="154924"/>
                  </a:lnTo>
                  <a:lnTo>
                    <a:pt x="188369" y="212721"/>
                  </a:lnTo>
                  <a:lnTo>
                    <a:pt x="192294" y="240918"/>
                  </a:lnTo>
                  <a:lnTo>
                    <a:pt x="200203" y="259614"/>
                  </a:lnTo>
                  <a:lnTo>
                    <a:pt x="206750" y="265339"/>
                  </a:lnTo>
                  <a:lnTo>
                    <a:pt x="223886" y="271700"/>
                  </a:lnTo>
                  <a:lnTo>
                    <a:pt x="243830" y="269597"/>
                  </a:lnTo>
                  <a:lnTo>
                    <a:pt x="282349" y="253179"/>
                  </a:lnTo>
                  <a:lnTo>
                    <a:pt x="330562" y="214589"/>
                  </a:lnTo>
                  <a:lnTo>
                    <a:pt x="332487" y="215907"/>
                  </a:lnTo>
                  <a:lnTo>
                    <a:pt x="332846" y="219559"/>
                  </a:lnTo>
                  <a:lnTo>
                    <a:pt x="321920" y="260967"/>
                  </a:lnTo>
                  <a:lnTo>
                    <a:pt x="323028" y="267166"/>
                  </a:lnTo>
                  <a:lnTo>
                    <a:pt x="326540" y="272223"/>
                  </a:lnTo>
                  <a:lnTo>
                    <a:pt x="331655" y="276519"/>
                  </a:lnTo>
                  <a:lnTo>
                    <a:pt x="338763" y="277533"/>
                  </a:lnTo>
                  <a:lnTo>
                    <a:pt x="382897" y="265610"/>
                  </a:lnTo>
                  <a:lnTo>
                    <a:pt x="429138" y="242763"/>
                  </a:lnTo>
                  <a:lnTo>
                    <a:pt x="436112" y="237463"/>
                  </a:lnTo>
                  <a:lnTo>
                    <a:pt x="443535" y="235779"/>
                  </a:lnTo>
                  <a:lnTo>
                    <a:pt x="459179" y="238838"/>
                  </a:lnTo>
                  <a:lnTo>
                    <a:pt x="464460" y="245941"/>
                  </a:lnTo>
                  <a:lnTo>
                    <a:pt x="470328" y="268626"/>
                  </a:lnTo>
                  <a:lnTo>
                    <a:pt x="467818" y="328836"/>
                  </a:lnTo>
                  <a:lnTo>
                    <a:pt x="462505" y="378191"/>
                  </a:lnTo>
                  <a:lnTo>
                    <a:pt x="443286" y="437193"/>
                  </a:lnTo>
                  <a:lnTo>
                    <a:pt x="427149" y="492173"/>
                  </a:lnTo>
                  <a:lnTo>
                    <a:pt x="407763" y="530168"/>
                  </a:lnTo>
                  <a:lnTo>
                    <a:pt x="386128" y="556028"/>
                  </a:lnTo>
                  <a:lnTo>
                    <a:pt x="360747" y="573306"/>
                  </a:lnTo>
                  <a:lnTo>
                    <a:pt x="337941" y="577152"/>
                  </a:lnTo>
                  <a:lnTo>
                    <a:pt x="294467" y="572089"/>
                  </a:lnTo>
                  <a:lnTo>
                    <a:pt x="272157" y="560395"/>
                  </a:lnTo>
                  <a:lnTo>
                    <a:pt x="248052" y="538953"/>
                  </a:lnTo>
                  <a:lnTo>
                    <a:pt x="227949" y="508967"/>
                  </a:lnTo>
                  <a:lnTo>
                    <a:pt x="214801" y="476334"/>
                  </a:lnTo>
                  <a:lnTo>
                    <a:pt x="213904" y="459781"/>
                  </a:lnTo>
                  <a:lnTo>
                    <a:pt x="220862" y="422137"/>
                  </a:lnTo>
                  <a:lnTo>
                    <a:pt x="242033" y="38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96167" y="1503827"/>
              <a:ext cx="349485" cy="177026"/>
            </a:xfrm>
            <a:custGeom>
              <a:avLst/>
              <a:gdLst/>
              <a:ahLst/>
              <a:cxnLst/>
              <a:rect l="0" t="0" r="0" b="0"/>
              <a:pathLst>
                <a:path w="349485" h="177026">
                  <a:moveTo>
                    <a:pt x="0" y="152062"/>
                  </a:moveTo>
                  <a:lnTo>
                    <a:pt x="60327" y="102007"/>
                  </a:lnTo>
                  <a:lnTo>
                    <a:pt x="105035" y="63296"/>
                  </a:lnTo>
                  <a:lnTo>
                    <a:pt x="121934" y="37825"/>
                  </a:lnTo>
                  <a:lnTo>
                    <a:pt x="125692" y="17463"/>
                  </a:lnTo>
                  <a:lnTo>
                    <a:pt x="125400" y="6855"/>
                  </a:lnTo>
                  <a:lnTo>
                    <a:pt x="123356" y="1633"/>
                  </a:lnTo>
                  <a:lnTo>
                    <a:pt x="120144" y="0"/>
                  </a:lnTo>
                  <a:lnTo>
                    <a:pt x="116154" y="761"/>
                  </a:lnTo>
                  <a:lnTo>
                    <a:pt x="106790" y="11468"/>
                  </a:lnTo>
                  <a:lnTo>
                    <a:pt x="93587" y="38289"/>
                  </a:lnTo>
                  <a:lnTo>
                    <a:pt x="88747" y="58042"/>
                  </a:lnTo>
                  <a:lnTo>
                    <a:pt x="89677" y="76066"/>
                  </a:lnTo>
                  <a:lnTo>
                    <a:pt x="99817" y="101808"/>
                  </a:lnTo>
                  <a:lnTo>
                    <a:pt x="114322" y="116166"/>
                  </a:lnTo>
                  <a:lnTo>
                    <a:pt x="149350" y="136034"/>
                  </a:lnTo>
                  <a:lnTo>
                    <a:pt x="168696" y="137850"/>
                  </a:lnTo>
                  <a:lnTo>
                    <a:pt x="222194" y="129096"/>
                  </a:lnTo>
                  <a:lnTo>
                    <a:pt x="244217" y="123980"/>
                  </a:lnTo>
                  <a:lnTo>
                    <a:pt x="263867" y="126021"/>
                  </a:lnTo>
                  <a:lnTo>
                    <a:pt x="280922" y="133091"/>
                  </a:lnTo>
                  <a:lnTo>
                    <a:pt x="330828" y="166427"/>
                  </a:lnTo>
                  <a:lnTo>
                    <a:pt x="349484" y="177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95411" y="1429529"/>
              <a:ext cx="136049" cy="317892"/>
            </a:xfrm>
            <a:custGeom>
              <a:avLst/>
              <a:gdLst/>
              <a:ahLst/>
              <a:cxnLst/>
              <a:rect l="0" t="0" r="0" b="0"/>
              <a:pathLst>
                <a:path w="136049" h="317892">
                  <a:moveTo>
                    <a:pt x="66735" y="209717"/>
                  </a:moveTo>
                  <a:lnTo>
                    <a:pt x="79987" y="200883"/>
                  </a:lnTo>
                  <a:lnTo>
                    <a:pt x="82966" y="195507"/>
                  </a:lnTo>
                  <a:lnTo>
                    <a:pt x="83810" y="182137"/>
                  </a:lnTo>
                  <a:lnTo>
                    <a:pt x="80892" y="178387"/>
                  </a:lnTo>
                  <a:lnTo>
                    <a:pt x="76173" y="176811"/>
                  </a:lnTo>
                  <a:lnTo>
                    <a:pt x="70253" y="176685"/>
                  </a:lnTo>
                  <a:lnTo>
                    <a:pt x="56279" y="183942"/>
                  </a:lnTo>
                  <a:lnTo>
                    <a:pt x="10765" y="227019"/>
                  </a:lnTo>
                  <a:lnTo>
                    <a:pt x="4459" y="235120"/>
                  </a:lnTo>
                  <a:lnTo>
                    <a:pt x="1179" y="243295"/>
                  </a:lnTo>
                  <a:lnTo>
                    <a:pt x="0" y="259774"/>
                  </a:lnTo>
                  <a:lnTo>
                    <a:pt x="2829" y="261580"/>
                  </a:lnTo>
                  <a:lnTo>
                    <a:pt x="7489" y="259085"/>
                  </a:lnTo>
                  <a:lnTo>
                    <a:pt x="36093" y="229984"/>
                  </a:lnTo>
                  <a:lnTo>
                    <a:pt x="69497" y="171155"/>
                  </a:lnTo>
                  <a:lnTo>
                    <a:pt x="101867" y="110885"/>
                  </a:lnTo>
                  <a:lnTo>
                    <a:pt x="118947" y="54309"/>
                  </a:lnTo>
                  <a:lnTo>
                    <a:pt x="136034" y="1928"/>
                  </a:lnTo>
                  <a:lnTo>
                    <a:pt x="136048" y="0"/>
                  </a:lnTo>
                  <a:lnTo>
                    <a:pt x="131133" y="7720"/>
                  </a:lnTo>
                  <a:lnTo>
                    <a:pt x="113940" y="68146"/>
                  </a:lnTo>
                  <a:lnTo>
                    <a:pt x="102803" y="121485"/>
                  </a:lnTo>
                  <a:lnTo>
                    <a:pt x="94165" y="176537"/>
                  </a:lnTo>
                  <a:lnTo>
                    <a:pt x="96602" y="227510"/>
                  </a:lnTo>
                  <a:lnTo>
                    <a:pt x="107836" y="273191"/>
                  </a:lnTo>
                  <a:lnTo>
                    <a:pt x="133303" y="3178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12476" y="1277306"/>
              <a:ext cx="190066" cy="426481"/>
            </a:xfrm>
            <a:custGeom>
              <a:avLst/>
              <a:gdLst/>
              <a:ahLst/>
              <a:cxnLst/>
              <a:rect l="0" t="0" r="0" b="0"/>
              <a:pathLst>
                <a:path w="190066" h="426481">
                  <a:moveTo>
                    <a:pt x="23675" y="137272"/>
                  </a:moveTo>
                  <a:lnTo>
                    <a:pt x="28092" y="150524"/>
                  </a:lnTo>
                  <a:lnTo>
                    <a:pt x="24895" y="203486"/>
                  </a:lnTo>
                  <a:lnTo>
                    <a:pt x="22911" y="265911"/>
                  </a:lnTo>
                  <a:lnTo>
                    <a:pt x="14655" y="318077"/>
                  </a:lnTo>
                  <a:lnTo>
                    <a:pt x="7112" y="374587"/>
                  </a:lnTo>
                  <a:lnTo>
                    <a:pt x="0" y="424079"/>
                  </a:lnTo>
                  <a:lnTo>
                    <a:pt x="495" y="426480"/>
                  </a:lnTo>
                  <a:lnTo>
                    <a:pt x="18305" y="365549"/>
                  </a:lnTo>
                  <a:lnTo>
                    <a:pt x="32019" y="302707"/>
                  </a:lnTo>
                  <a:lnTo>
                    <a:pt x="47513" y="243607"/>
                  </a:lnTo>
                  <a:lnTo>
                    <a:pt x="61736" y="185157"/>
                  </a:lnTo>
                  <a:lnTo>
                    <a:pt x="73449" y="131561"/>
                  </a:lnTo>
                  <a:lnTo>
                    <a:pt x="93168" y="73821"/>
                  </a:lnTo>
                  <a:lnTo>
                    <a:pt x="108833" y="34097"/>
                  </a:lnTo>
                  <a:lnTo>
                    <a:pt x="129459" y="3479"/>
                  </a:lnTo>
                  <a:lnTo>
                    <a:pt x="136728" y="0"/>
                  </a:lnTo>
                  <a:lnTo>
                    <a:pt x="154665" y="1065"/>
                  </a:lnTo>
                  <a:lnTo>
                    <a:pt x="162777" y="7636"/>
                  </a:lnTo>
                  <a:lnTo>
                    <a:pt x="176721" y="29730"/>
                  </a:lnTo>
                  <a:lnTo>
                    <a:pt x="186133" y="64522"/>
                  </a:lnTo>
                  <a:lnTo>
                    <a:pt x="189313" y="116978"/>
                  </a:lnTo>
                  <a:lnTo>
                    <a:pt x="189941" y="179800"/>
                  </a:lnTo>
                  <a:lnTo>
                    <a:pt x="190065" y="241211"/>
                  </a:lnTo>
                  <a:lnTo>
                    <a:pt x="183446" y="296933"/>
                  </a:lnTo>
                  <a:lnTo>
                    <a:pt x="170535" y="351451"/>
                  </a:lnTo>
                  <a:lnTo>
                    <a:pt x="148490" y="4118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9361" y="1497789"/>
              <a:ext cx="124817" cy="1"/>
            </a:xfrm>
            <a:custGeom>
              <a:avLst/>
              <a:gdLst/>
              <a:ahLst/>
              <a:cxnLst/>
              <a:rect l="0" t="0" r="0" b="0"/>
              <a:pathLst>
                <a:path w="124817" h="1">
                  <a:moveTo>
                    <a:pt x="0" y="0"/>
                  </a:moveTo>
                  <a:lnTo>
                    <a:pt x="57909" y="0"/>
                  </a:lnTo>
                  <a:lnTo>
                    <a:pt x="112809" y="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53519" y="1518018"/>
              <a:ext cx="333826" cy="276648"/>
            </a:xfrm>
            <a:custGeom>
              <a:avLst/>
              <a:gdLst/>
              <a:ahLst/>
              <a:cxnLst/>
              <a:rect l="0" t="0" r="0" b="0"/>
              <a:pathLst>
                <a:path w="333826" h="276648">
                  <a:moveTo>
                    <a:pt x="32263" y="38018"/>
                  </a:moveTo>
                  <a:lnTo>
                    <a:pt x="27846" y="93180"/>
                  </a:lnTo>
                  <a:lnTo>
                    <a:pt x="21991" y="151275"/>
                  </a:lnTo>
                  <a:lnTo>
                    <a:pt x="13715" y="210741"/>
                  </a:lnTo>
                  <a:lnTo>
                    <a:pt x="1277" y="264975"/>
                  </a:lnTo>
                  <a:lnTo>
                    <a:pt x="511" y="275306"/>
                  </a:lnTo>
                  <a:lnTo>
                    <a:pt x="0" y="276647"/>
                  </a:lnTo>
                  <a:lnTo>
                    <a:pt x="1646" y="243871"/>
                  </a:lnTo>
                  <a:lnTo>
                    <a:pt x="13199" y="189360"/>
                  </a:lnTo>
                  <a:lnTo>
                    <a:pt x="24011" y="137083"/>
                  </a:lnTo>
                  <a:lnTo>
                    <a:pt x="44463" y="75068"/>
                  </a:lnTo>
                  <a:lnTo>
                    <a:pt x="71240" y="27568"/>
                  </a:lnTo>
                  <a:lnTo>
                    <a:pt x="87780" y="8520"/>
                  </a:lnTo>
                  <a:lnTo>
                    <a:pt x="103782" y="1794"/>
                  </a:lnTo>
                  <a:lnTo>
                    <a:pt x="113227" y="0"/>
                  </a:lnTo>
                  <a:lnTo>
                    <a:pt x="122297" y="1578"/>
                  </a:lnTo>
                  <a:lnTo>
                    <a:pt x="139771" y="10728"/>
                  </a:lnTo>
                  <a:lnTo>
                    <a:pt x="160785" y="31473"/>
                  </a:lnTo>
                  <a:lnTo>
                    <a:pt x="167972" y="52059"/>
                  </a:lnTo>
                  <a:lnTo>
                    <a:pt x="169317" y="74769"/>
                  </a:lnTo>
                  <a:lnTo>
                    <a:pt x="150221" y="125007"/>
                  </a:lnTo>
                  <a:lnTo>
                    <a:pt x="134501" y="148749"/>
                  </a:lnTo>
                  <a:lnTo>
                    <a:pt x="129083" y="150670"/>
                  </a:lnTo>
                  <a:lnTo>
                    <a:pt x="123622" y="149178"/>
                  </a:lnTo>
                  <a:lnTo>
                    <a:pt x="118132" y="145409"/>
                  </a:lnTo>
                  <a:lnTo>
                    <a:pt x="115397" y="139198"/>
                  </a:lnTo>
                  <a:lnTo>
                    <a:pt x="114823" y="122435"/>
                  </a:lnTo>
                  <a:lnTo>
                    <a:pt x="119698" y="96623"/>
                  </a:lnTo>
                  <a:lnTo>
                    <a:pt x="136272" y="63976"/>
                  </a:lnTo>
                  <a:lnTo>
                    <a:pt x="162808" y="32967"/>
                  </a:lnTo>
                  <a:lnTo>
                    <a:pt x="188157" y="20393"/>
                  </a:lnTo>
                  <a:lnTo>
                    <a:pt x="197213" y="19796"/>
                  </a:lnTo>
                  <a:lnTo>
                    <a:pt x="214672" y="24064"/>
                  </a:lnTo>
                  <a:lnTo>
                    <a:pt x="221362" y="29640"/>
                  </a:lnTo>
                  <a:lnTo>
                    <a:pt x="231261" y="45697"/>
                  </a:lnTo>
                  <a:lnTo>
                    <a:pt x="237614" y="79947"/>
                  </a:lnTo>
                  <a:lnTo>
                    <a:pt x="227399" y="125367"/>
                  </a:lnTo>
                  <a:lnTo>
                    <a:pt x="221308" y="144333"/>
                  </a:lnTo>
                  <a:lnTo>
                    <a:pt x="221163" y="146802"/>
                  </a:lnTo>
                  <a:lnTo>
                    <a:pt x="248856" y="105903"/>
                  </a:lnTo>
                  <a:lnTo>
                    <a:pt x="271746" y="67572"/>
                  </a:lnTo>
                  <a:lnTo>
                    <a:pt x="292140" y="49651"/>
                  </a:lnTo>
                  <a:lnTo>
                    <a:pt x="299819" y="46698"/>
                  </a:lnTo>
                  <a:lnTo>
                    <a:pt x="315749" y="45882"/>
                  </a:lnTo>
                  <a:lnTo>
                    <a:pt x="322030" y="48808"/>
                  </a:lnTo>
                  <a:lnTo>
                    <a:pt x="331476" y="59456"/>
                  </a:lnTo>
                  <a:lnTo>
                    <a:pt x="333825" y="78365"/>
                  </a:lnTo>
                  <a:lnTo>
                    <a:pt x="325442" y="133082"/>
                  </a:lnTo>
                  <a:lnTo>
                    <a:pt x="315179" y="1628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18624" y="1331368"/>
              <a:ext cx="99854" cy="191385"/>
            </a:xfrm>
            <a:custGeom>
              <a:avLst/>
              <a:gdLst/>
              <a:ahLst/>
              <a:cxnLst/>
              <a:rect l="0" t="0" r="0" b="0"/>
              <a:pathLst>
                <a:path w="99854" h="191385">
                  <a:moveTo>
                    <a:pt x="0" y="191384"/>
                  </a:moveTo>
                  <a:lnTo>
                    <a:pt x="14193" y="137367"/>
                  </a:lnTo>
                  <a:lnTo>
                    <a:pt x="27493" y="100688"/>
                  </a:lnTo>
                  <a:lnTo>
                    <a:pt x="58469" y="43413"/>
                  </a:lnTo>
                  <a:lnTo>
                    <a:pt x="70365" y="2669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80978" y="1298084"/>
              <a:ext cx="270489" cy="423699"/>
            </a:xfrm>
            <a:custGeom>
              <a:avLst/>
              <a:gdLst/>
              <a:ahLst/>
              <a:cxnLst/>
              <a:rect l="0" t="0" r="0" b="0"/>
              <a:pathLst>
                <a:path w="270489" h="423699">
                  <a:moveTo>
                    <a:pt x="104067" y="0"/>
                  </a:moveTo>
                  <a:lnTo>
                    <a:pt x="89874" y="57679"/>
                  </a:lnTo>
                  <a:lnTo>
                    <a:pt x="73528" y="114766"/>
                  </a:lnTo>
                  <a:lnTo>
                    <a:pt x="55267" y="169332"/>
                  </a:lnTo>
                  <a:lnTo>
                    <a:pt x="31426" y="227151"/>
                  </a:lnTo>
                  <a:lnTo>
                    <a:pt x="10811" y="281975"/>
                  </a:lnTo>
                  <a:lnTo>
                    <a:pt x="0" y="340228"/>
                  </a:lnTo>
                  <a:lnTo>
                    <a:pt x="1725" y="357389"/>
                  </a:lnTo>
                  <a:lnTo>
                    <a:pt x="12311" y="382645"/>
                  </a:lnTo>
                  <a:lnTo>
                    <a:pt x="27160" y="403277"/>
                  </a:lnTo>
                  <a:lnTo>
                    <a:pt x="42766" y="412840"/>
                  </a:lnTo>
                  <a:lnTo>
                    <a:pt x="62029" y="419247"/>
                  </a:lnTo>
                  <a:lnTo>
                    <a:pt x="119887" y="423698"/>
                  </a:lnTo>
                  <a:lnTo>
                    <a:pt x="174719" y="417597"/>
                  </a:lnTo>
                  <a:lnTo>
                    <a:pt x="233080" y="407488"/>
                  </a:lnTo>
                  <a:lnTo>
                    <a:pt x="270488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1163" y="2238362"/>
            <a:ext cx="4385193" cy="2415552"/>
            <a:chOff x="341163" y="2238362"/>
            <a:chExt cx="4385193" cy="2415552"/>
          </a:xfrm>
        </p:grpSpPr>
        <p:sp>
          <p:nvSpPr>
            <p:cNvPr id="26" name="Freeform 25"/>
            <p:cNvSpPr/>
            <p:nvPr/>
          </p:nvSpPr>
          <p:spPr>
            <a:xfrm>
              <a:off x="465979" y="2238362"/>
              <a:ext cx="191385" cy="58248"/>
            </a:xfrm>
            <a:custGeom>
              <a:avLst/>
              <a:gdLst/>
              <a:ahLst/>
              <a:cxnLst/>
              <a:rect l="0" t="0" r="0" b="0"/>
              <a:pathLst>
                <a:path w="191385" h="58248">
                  <a:moveTo>
                    <a:pt x="0" y="0"/>
                  </a:moveTo>
                  <a:lnTo>
                    <a:pt x="55161" y="4417"/>
                  </a:lnTo>
                  <a:lnTo>
                    <a:pt x="109137" y="19324"/>
                  </a:lnTo>
                  <a:lnTo>
                    <a:pt x="165775" y="47696"/>
                  </a:lnTo>
                  <a:lnTo>
                    <a:pt x="19138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23342" y="2256873"/>
              <a:ext cx="193118" cy="197837"/>
            </a:xfrm>
            <a:custGeom>
              <a:avLst/>
              <a:gdLst/>
              <a:ahLst/>
              <a:cxnLst/>
              <a:rect l="0" t="0" r="0" b="0"/>
              <a:pathLst>
                <a:path w="193118" h="197837">
                  <a:moveTo>
                    <a:pt x="0" y="156231"/>
                  </a:moveTo>
                  <a:lnTo>
                    <a:pt x="61681" y="103567"/>
                  </a:lnTo>
                  <a:lnTo>
                    <a:pt x="89744" y="78883"/>
                  </a:lnTo>
                  <a:lnTo>
                    <a:pt x="117785" y="51989"/>
                  </a:lnTo>
                  <a:lnTo>
                    <a:pt x="179836" y="935"/>
                  </a:lnTo>
                  <a:lnTo>
                    <a:pt x="184609" y="0"/>
                  </a:lnTo>
                  <a:lnTo>
                    <a:pt x="188717" y="2151"/>
                  </a:lnTo>
                  <a:lnTo>
                    <a:pt x="192379" y="6358"/>
                  </a:lnTo>
                  <a:lnTo>
                    <a:pt x="193117" y="43201"/>
                  </a:lnTo>
                  <a:lnTo>
                    <a:pt x="185083" y="104216"/>
                  </a:lnTo>
                  <a:lnTo>
                    <a:pt x="179141" y="138353"/>
                  </a:lnTo>
                  <a:lnTo>
                    <a:pt x="183063" y="1978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406257" y="246303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32395" y="2433906"/>
              <a:ext cx="143915" cy="302073"/>
            </a:xfrm>
            <a:custGeom>
              <a:avLst/>
              <a:gdLst/>
              <a:ahLst/>
              <a:cxnLst/>
              <a:rect l="0" t="0" r="0" b="0"/>
              <a:pathLst>
                <a:path w="143915" h="302073">
                  <a:moveTo>
                    <a:pt x="23199" y="4161"/>
                  </a:moveTo>
                  <a:lnTo>
                    <a:pt x="23199" y="58471"/>
                  </a:lnTo>
                  <a:lnTo>
                    <a:pt x="18781" y="112687"/>
                  </a:lnTo>
                  <a:lnTo>
                    <a:pt x="15392" y="170263"/>
                  </a:lnTo>
                  <a:lnTo>
                    <a:pt x="14021" y="227863"/>
                  </a:lnTo>
                  <a:lnTo>
                    <a:pt x="8305" y="283599"/>
                  </a:lnTo>
                  <a:lnTo>
                    <a:pt x="6409" y="301248"/>
                  </a:lnTo>
                  <a:lnTo>
                    <a:pt x="4609" y="302072"/>
                  </a:lnTo>
                  <a:lnTo>
                    <a:pt x="2485" y="299847"/>
                  </a:lnTo>
                  <a:lnTo>
                    <a:pt x="0" y="252548"/>
                  </a:lnTo>
                  <a:lnTo>
                    <a:pt x="9928" y="193338"/>
                  </a:lnTo>
                  <a:lnTo>
                    <a:pt x="16691" y="137373"/>
                  </a:lnTo>
                  <a:lnTo>
                    <a:pt x="29910" y="82759"/>
                  </a:lnTo>
                  <a:lnTo>
                    <a:pt x="58645" y="33516"/>
                  </a:lnTo>
                  <a:lnTo>
                    <a:pt x="82087" y="9880"/>
                  </a:lnTo>
                  <a:lnTo>
                    <a:pt x="100838" y="2080"/>
                  </a:lnTo>
                  <a:lnTo>
                    <a:pt x="111016" y="0"/>
                  </a:lnTo>
                  <a:lnTo>
                    <a:pt x="127256" y="2620"/>
                  </a:lnTo>
                  <a:lnTo>
                    <a:pt x="134176" y="5907"/>
                  </a:lnTo>
                  <a:lnTo>
                    <a:pt x="138789" y="11797"/>
                  </a:lnTo>
                  <a:lnTo>
                    <a:pt x="143914" y="28204"/>
                  </a:lnTo>
                  <a:lnTo>
                    <a:pt x="142382" y="53815"/>
                  </a:lnTo>
                  <a:lnTo>
                    <a:pt x="133492" y="68143"/>
                  </a:lnTo>
                  <a:lnTo>
                    <a:pt x="120289" y="84140"/>
                  </a:lnTo>
                  <a:lnTo>
                    <a:pt x="114730" y="95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053928" y="2371499"/>
              <a:ext cx="367498" cy="226631"/>
            </a:xfrm>
            <a:custGeom>
              <a:avLst/>
              <a:gdLst/>
              <a:ahLst/>
              <a:cxnLst/>
              <a:rect l="0" t="0" r="0" b="0"/>
              <a:pathLst>
                <a:path w="367498" h="226631">
                  <a:moveTo>
                    <a:pt x="76260" y="116494"/>
                  </a:moveTo>
                  <a:lnTo>
                    <a:pt x="50612" y="111700"/>
                  </a:lnTo>
                  <a:lnTo>
                    <a:pt x="34351" y="113747"/>
                  </a:lnTo>
                  <a:lnTo>
                    <a:pt x="20343" y="122670"/>
                  </a:lnTo>
                  <a:lnTo>
                    <a:pt x="8879" y="135881"/>
                  </a:lnTo>
                  <a:lnTo>
                    <a:pt x="701" y="150998"/>
                  </a:lnTo>
                  <a:lnTo>
                    <a:pt x="0" y="157988"/>
                  </a:lnTo>
                  <a:lnTo>
                    <a:pt x="4152" y="170686"/>
                  </a:lnTo>
                  <a:lnTo>
                    <a:pt x="10621" y="174812"/>
                  </a:lnTo>
                  <a:lnTo>
                    <a:pt x="30137" y="179396"/>
                  </a:lnTo>
                  <a:lnTo>
                    <a:pt x="51755" y="176502"/>
                  </a:lnTo>
                  <a:lnTo>
                    <a:pt x="105907" y="161105"/>
                  </a:lnTo>
                  <a:lnTo>
                    <a:pt x="124570" y="155429"/>
                  </a:lnTo>
                  <a:lnTo>
                    <a:pt x="132505" y="155395"/>
                  </a:lnTo>
                  <a:lnTo>
                    <a:pt x="146253" y="160288"/>
                  </a:lnTo>
                  <a:lnTo>
                    <a:pt x="149735" y="166955"/>
                  </a:lnTo>
                  <a:lnTo>
                    <a:pt x="152996" y="224837"/>
                  </a:lnTo>
                  <a:lnTo>
                    <a:pt x="156079" y="226630"/>
                  </a:lnTo>
                  <a:lnTo>
                    <a:pt x="159983" y="225976"/>
                  </a:lnTo>
                  <a:lnTo>
                    <a:pt x="169252" y="215387"/>
                  </a:lnTo>
                  <a:lnTo>
                    <a:pt x="212228" y="156384"/>
                  </a:lnTo>
                  <a:lnTo>
                    <a:pt x="270573" y="99709"/>
                  </a:lnTo>
                  <a:lnTo>
                    <a:pt x="334047" y="39185"/>
                  </a:lnTo>
                  <a:lnTo>
                    <a:pt x="36749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48966" y="2288288"/>
              <a:ext cx="222239" cy="260470"/>
            </a:xfrm>
            <a:custGeom>
              <a:avLst/>
              <a:gdLst/>
              <a:ahLst/>
              <a:cxnLst/>
              <a:rect l="0" t="0" r="0" b="0"/>
              <a:pathLst>
                <a:path w="222239" h="260470">
                  <a:moveTo>
                    <a:pt x="105743" y="0"/>
                  </a:moveTo>
                  <a:lnTo>
                    <a:pt x="91550" y="54017"/>
                  </a:lnTo>
                  <a:lnTo>
                    <a:pt x="80923" y="114446"/>
                  </a:lnTo>
                  <a:lnTo>
                    <a:pt x="69339" y="169290"/>
                  </a:lnTo>
                  <a:lnTo>
                    <a:pt x="53013" y="224190"/>
                  </a:lnTo>
                  <a:lnTo>
                    <a:pt x="40296" y="253907"/>
                  </a:lnTo>
                  <a:lnTo>
                    <a:pt x="34375" y="258954"/>
                  </a:lnTo>
                  <a:lnTo>
                    <a:pt x="27654" y="260469"/>
                  </a:lnTo>
                  <a:lnTo>
                    <a:pt x="20399" y="259631"/>
                  </a:lnTo>
                  <a:lnTo>
                    <a:pt x="14639" y="256298"/>
                  </a:lnTo>
                  <a:lnTo>
                    <a:pt x="5772" y="245198"/>
                  </a:lnTo>
                  <a:lnTo>
                    <a:pt x="0" y="218937"/>
                  </a:lnTo>
                  <a:lnTo>
                    <a:pt x="9365" y="162231"/>
                  </a:lnTo>
                  <a:lnTo>
                    <a:pt x="26028" y="134361"/>
                  </a:lnTo>
                  <a:lnTo>
                    <a:pt x="45659" y="121970"/>
                  </a:lnTo>
                  <a:lnTo>
                    <a:pt x="67944" y="115230"/>
                  </a:lnTo>
                  <a:lnTo>
                    <a:pt x="117887" y="116146"/>
                  </a:lnTo>
                  <a:lnTo>
                    <a:pt x="176334" y="135210"/>
                  </a:lnTo>
                  <a:lnTo>
                    <a:pt x="222238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11925" y="2390454"/>
              <a:ext cx="189004" cy="302857"/>
            </a:xfrm>
            <a:custGeom>
              <a:avLst/>
              <a:gdLst/>
              <a:ahLst/>
              <a:cxnLst/>
              <a:rect l="0" t="0" r="0" b="0"/>
              <a:pathLst>
                <a:path w="189004" h="302857">
                  <a:moveTo>
                    <a:pt x="0" y="14329"/>
                  </a:moveTo>
                  <a:lnTo>
                    <a:pt x="13252" y="5494"/>
                  </a:lnTo>
                  <a:lnTo>
                    <a:pt x="39162" y="0"/>
                  </a:lnTo>
                  <a:lnTo>
                    <a:pt x="92487" y="4787"/>
                  </a:lnTo>
                  <a:lnTo>
                    <a:pt x="138085" y="17101"/>
                  </a:lnTo>
                  <a:lnTo>
                    <a:pt x="178493" y="41483"/>
                  </a:lnTo>
                  <a:lnTo>
                    <a:pt x="184639" y="49999"/>
                  </a:lnTo>
                  <a:lnTo>
                    <a:pt x="189003" y="69322"/>
                  </a:lnTo>
                  <a:lnTo>
                    <a:pt x="186098" y="76879"/>
                  </a:lnTo>
                  <a:lnTo>
                    <a:pt x="180464" y="82841"/>
                  </a:lnTo>
                  <a:lnTo>
                    <a:pt x="141115" y="102247"/>
                  </a:lnTo>
                  <a:lnTo>
                    <a:pt x="114544" y="110234"/>
                  </a:lnTo>
                  <a:lnTo>
                    <a:pt x="60547" y="118079"/>
                  </a:lnTo>
                  <a:lnTo>
                    <a:pt x="55157" y="123252"/>
                  </a:lnTo>
                  <a:lnTo>
                    <a:pt x="52489" y="130399"/>
                  </a:lnTo>
                  <a:lnTo>
                    <a:pt x="51634" y="138861"/>
                  </a:lnTo>
                  <a:lnTo>
                    <a:pt x="60547" y="158126"/>
                  </a:lnTo>
                  <a:lnTo>
                    <a:pt x="111636" y="216250"/>
                  </a:lnTo>
                  <a:lnTo>
                    <a:pt x="133238" y="235134"/>
                  </a:lnTo>
                  <a:lnTo>
                    <a:pt x="145817" y="253306"/>
                  </a:lnTo>
                  <a:lnTo>
                    <a:pt x="150175" y="271244"/>
                  </a:lnTo>
                  <a:lnTo>
                    <a:pt x="150043" y="279911"/>
                  </a:lnTo>
                  <a:lnTo>
                    <a:pt x="147181" y="286613"/>
                  </a:lnTo>
                  <a:lnTo>
                    <a:pt x="136605" y="296526"/>
                  </a:lnTo>
                  <a:lnTo>
                    <a:pt x="120193" y="301548"/>
                  </a:lnTo>
                  <a:lnTo>
                    <a:pt x="100572" y="302856"/>
                  </a:lnTo>
                  <a:lnTo>
                    <a:pt x="51299" y="293749"/>
                  </a:lnTo>
                  <a:lnTo>
                    <a:pt x="44370" y="288442"/>
                  </a:lnTo>
                  <a:lnTo>
                    <a:pt x="24963" y="2556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79957" y="2445428"/>
              <a:ext cx="146230" cy="212034"/>
            </a:xfrm>
            <a:custGeom>
              <a:avLst/>
              <a:gdLst/>
              <a:ahLst/>
              <a:cxnLst/>
              <a:rect l="0" t="0" r="0" b="0"/>
              <a:pathLst>
                <a:path w="146230" h="212034">
                  <a:moveTo>
                    <a:pt x="81452" y="960"/>
                  </a:moveTo>
                  <a:lnTo>
                    <a:pt x="56762" y="30580"/>
                  </a:lnTo>
                  <a:lnTo>
                    <a:pt x="24837" y="92277"/>
                  </a:lnTo>
                  <a:lnTo>
                    <a:pt x="4175" y="142399"/>
                  </a:lnTo>
                  <a:lnTo>
                    <a:pt x="0" y="171793"/>
                  </a:lnTo>
                  <a:lnTo>
                    <a:pt x="3180" y="199507"/>
                  </a:lnTo>
                  <a:lnTo>
                    <a:pt x="8005" y="205440"/>
                  </a:lnTo>
                  <a:lnTo>
                    <a:pt x="23229" y="212033"/>
                  </a:lnTo>
                  <a:lnTo>
                    <a:pt x="30617" y="211942"/>
                  </a:lnTo>
                  <a:lnTo>
                    <a:pt x="72978" y="194331"/>
                  </a:lnTo>
                  <a:lnTo>
                    <a:pt x="103256" y="169686"/>
                  </a:lnTo>
                  <a:lnTo>
                    <a:pt x="124830" y="141230"/>
                  </a:lnTo>
                  <a:lnTo>
                    <a:pt x="141976" y="100656"/>
                  </a:lnTo>
                  <a:lnTo>
                    <a:pt x="146229" y="62551"/>
                  </a:lnTo>
                  <a:lnTo>
                    <a:pt x="138655" y="24962"/>
                  </a:lnTo>
                  <a:lnTo>
                    <a:pt x="127216" y="9162"/>
                  </a:lnTo>
                  <a:lnTo>
                    <a:pt x="120282" y="3654"/>
                  </a:lnTo>
                  <a:lnTo>
                    <a:pt x="102716" y="0"/>
                  </a:lnTo>
                  <a:lnTo>
                    <a:pt x="84431" y="2383"/>
                  </a:lnTo>
                  <a:lnTo>
                    <a:pt x="70140" y="9605"/>
                  </a:lnTo>
                  <a:lnTo>
                    <a:pt x="51699" y="32902"/>
                  </a:lnTo>
                  <a:lnTo>
                    <a:pt x="43358" y="67645"/>
                  </a:lnTo>
                  <a:lnTo>
                    <a:pt x="46338" y="86379"/>
                  </a:lnTo>
                  <a:lnTo>
                    <a:pt x="49721" y="93964"/>
                  </a:lnTo>
                  <a:lnTo>
                    <a:pt x="63343" y="107323"/>
                  </a:lnTo>
                  <a:lnTo>
                    <a:pt x="89773" y="1257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844324" y="2521278"/>
              <a:ext cx="508543" cy="246130"/>
            </a:xfrm>
            <a:custGeom>
              <a:avLst/>
              <a:gdLst/>
              <a:ahLst/>
              <a:cxnLst/>
              <a:rect l="0" t="0" r="0" b="0"/>
              <a:pathLst>
                <a:path w="508543" h="246130">
                  <a:moveTo>
                    <a:pt x="0" y="0"/>
                  </a:moveTo>
                  <a:lnTo>
                    <a:pt x="925" y="63415"/>
                  </a:lnTo>
                  <a:lnTo>
                    <a:pt x="11582" y="121843"/>
                  </a:lnTo>
                  <a:lnTo>
                    <a:pt x="24255" y="137671"/>
                  </a:lnTo>
                  <a:lnTo>
                    <a:pt x="42216" y="149020"/>
                  </a:lnTo>
                  <a:lnTo>
                    <a:pt x="78948" y="161237"/>
                  </a:lnTo>
                  <a:lnTo>
                    <a:pt x="85917" y="165739"/>
                  </a:lnTo>
                  <a:lnTo>
                    <a:pt x="90562" y="172438"/>
                  </a:lnTo>
                  <a:lnTo>
                    <a:pt x="102949" y="204831"/>
                  </a:lnTo>
                  <a:lnTo>
                    <a:pt x="107464" y="211443"/>
                  </a:lnTo>
                  <a:lnTo>
                    <a:pt x="113248" y="214003"/>
                  </a:lnTo>
                  <a:lnTo>
                    <a:pt x="119878" y="213859"/>
                  </a:lnTo>
                  <a:lnTo>
                    <a:pt x="133716" y="208769"/>
                  </a:lnTo>
                  <a:lnTo>
                    <a:pt x="163359" y="185204"/>
                  </a:lnTo>
                  <a:lnTo>
                    <a:pt x="175787" y="164590"/>
                  </a:lnTo>
                  <a:lnTo>
                    <a:pt x="185325" y="140915"/>
                  </a:lnTo>
                  <a:lnTo>
                    <a:pt x="190118" y="138322"/>
                  </a:lnTo>
                  <a:lnTo>
                    <a:pt x="196088" y="139367"/>
                  </a:lnTo>
                  <a:lnTo>
                    <a:pt x="211041" y="145151"/>
                  </a:lnTo>
                  <a:lnTo>
                    <a:pt x="240252" y="147483"/>
                  </a:lnTo>
                  <a:lnTo>
                    <a:pt x="289819" y="138016"/>
                  </a:lnTo>
                  <a:lnTo>
                    <a:pt x="296764" y="133616"/>
                  </a:lnTo>
                  <a:lnTo>
                    <a:pt x="308181" y="119718"/>
                  </a:lnTo>
                  <a:lnTo>
                    <a:pt x="304623" y="125324"/>
                  </a:lnTo>
                  <a:lnTo>
                    <a:pt x="301059" y="148491"/>
                  </a:lnTo>
                  <a:lnTo>
                    <a:pt x="305156" y="163383"/>
                  </a:lnTo>
                  <a:lnTo>
                    <a:pt x="308838" y="169943"/>
                  </a:lnTo>
                  <a:lnTo>
                    <a:pt x="314990" y="174316"/>
                  </a:lnTo>
                  <a:lnTo>
                    <a:pt x="331688" y="179175"/>
                  </a:lnTo>
                  <a:lnTo>
                    <a:pt x="361880" y="177494"/>
                  </a:lnTo>
                  <a:lnTo>
                    <a:pt x="389832" y="166722"/>
                  </a:lnTo>
                  <a:lnTo>
                    <a:pt x="411262" y="147402"/>
                  </a:lnTo>
                  <a:lnTo>
                    <a:pt x="414708" y="139873"/>
                  </a:lnTo>
                  <a:lnTo>
                    <a:pt x="416071" y="124111"/>
                  </a:lnTo>
                  <a:lnTo>
                    <a:pt x="413292" y="120648"/>
                  </a:lnTo>
                  <a:lnTo>
                    <a:pt x="408664" y="120188"/>
                  </a:lnTo>
                  <a:lnTo>
                    <a:pt x="402806" y="121730"/>
                  </a:lnTo>
                  <a:lnTo>
                    <a:pt x="381309" y="137153"/>
                  </a:lnTo>
                  <a:lnTo>
                    <a:pt x="361790" y="159290"/>
                  </a:lnTo>
                  <a:lnTo>
                    <a:pt x="354954" y="177736"/>
                  </a:lnTo>
                  <a:lnTo>
                    <a:pt x="353131" y="187833"/>
                  </a:lnTo>
                  <a:lnTo>
                    <a:pt x="354689" y="197337"/>
                  </a:lnTo>
                  <a:lnTo>
                    <a:pt x="363817" y="215295"/>
                  </a:lnTo>
                  <a:lnTo>
                    <a:pt x="382050" y="230056"/>
                  </a:lnTo>
                  <a:lnTo>
                    <a:pt x="405563" y="240931"/>
                  </a:lnTo>
                  <a:lnTo>
                    <a:pt x="443866" y="246129"/>
                  </a:lnTo>
                  <a:lnTo>
                    <a:pt x="467554" y="244068"/>
                  </a:lnTo>
                  <a:lnTo>
                    <a:pt x="485478" y="235139"/>
                  </a:lnTo>
                  <a:lnTo>
                    <a:pt x="498684" y="221925"/>
                  </a:lnTo>
                  <a:lnTo>
                    <a:pt x="507635" y="206807"/>
                  </a:lnTo>
                  <a:lnTo>
                    <a:pt x="508542" y="198892"/>
                  </a:lnTo>
                  <a:lnTo>
                    <a:pt x="504620" y="182702"/>
                  </a:lnTo>
                  <a:lnTo>
                    <a:pt x="498212" y="178199"/>
                  </a:lnTo>
                  <a:lnTo>
                    <a:pt x="478764" y="175662"/>
                  </a:lnTo>
                  <a:lnTo>
                    <a:pt x="470804" y="178129"/>
                  </a:lnTo>
                  <a:lnTo>
                    <a:pt x="464573" y="182547"/>
                  </a:lnTo>
                  <a:lnTo>
                    <a:pt x="459494" y="188266"/>
                  </a:lnTo>
                  <a:lnTo>
                    <a:pt x="457958" y="193004"/>
                  </a:lnTo>
                  <a:lnTo>
                    <a:pt x="458782" y="197087"/>
                  </a:lnTo>
                  <a:lnTo>
                    <a:pt x="46597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77686" y="2454709"/>
              <a:ext cx="260929" cy="374448"/>
            </a:xfrm>
            <a:custGeom>
              <a:avLst/>
              <a:gdLst/>
              <a:ahLst/>
              <a:cxnLst/>
              <a:rect l="0" t="0" r="0" b="0"/>
              <a:pathLst>
                <a:path w="260929" h="374448">
                  <a:moveTo>
                    <a:pt x="57433" y="0"/>
                  </a:moveTo>
                  <a:lnTo>
                    <a:pt x="57433" y="55162"/>
                  </a:lnTo>
                  <a:lnTo>
                    <a:pt x="50846" y="109137"/>
                  </a:lnTo>
                  <a:lnTo>
                    <a:pt x="45037" y="152743"/>
                  </a:lnTo>
                  <a:lnTo>
                    <a:pt x="22417" y="214721"/>
                  </a:lnTo>
                  <a:lnTo>
                    <a:pt x="407" y="270548"/>
                  </a:lnTo>
                  <a:lnTo>
                    <a:pt x="0" y="275595"/>
                  </a:lnTo>
                  <a:lnTo>
                    <a:pt x="2502" y="277111"/>
                  </a:lnTo>
                  <a:lnTo>
                    <a:pt x="6944" y="276272"/>
                  </a:lnTo>
                  <a:lnTo>
                    <a:pt x="22030" y="266257"/>
                  </a:lnTo>
                  <a:lnTo>
                    <a:pt x="74438" y="223427"/>
                  </a:lnTo>
                  <a:lnTo>
                    <a:pt x="90878" y="215488"/>
                  </a:lnTo>
                  <a:lnTo>
                    <a:pt x="94522" y="216699"/>
                  </a:lnTo>
                  <a:lnTo>
                    <a:pt x="95103" y="221204"/>
                  </a:lnTo>
                  <a:lnTo>
                    <a:pt x="93641" y="227907"/>
                  </a:lnTo>
                  <a:lnTo>
                    <a:pt x="84620" y="240284"/>
                  </a:lnTo>
                  <a:lnTo>
                    <a:pt x="71365" y="251025"/>
                  </a:lnTo>
                  <a:lnTo>
                    <a:pt x="56229" y="258880"/>
                  </a:lnTo>
                  <a:lnTo>
                    <a:pt x="54781" y="260420"/>
                  </a:lnTo>
                  <a:lnTo>
                    <a:pt x="71337" y="258170"/>
                  </a:lnTo>
                  <a:lnTo>
                    <a:pt x="120344" y="249127"/>
                  </a:lnTo>
                  <a:lnTo>
                    <a:pt x="174335" y="238437"/>
                  </a:lnTo>
                  <a:lnTo>
                    <a:pt x="209347" y="224478"/>
                  </a:lnTo>
                  <a:lnTo>
                    <a:pt x="210484" y="225466"/>
                  </a:lnTo>
                  <a:lnTo>
                    <a:pt x="209393" y="227974"/>
                  </a:lnTo>
                  <a:lnTo>
                    <a:pt x="200785" y="233226"/>
                  </a:lnTo>
                  <a:lnTo>
                    <a:pt x="182810" y="243846"/>
                  </a:lnTo>
                  <a:lnTo>
                    <a:pt x="177075" y="248548"/>
                  </a:lnTo>
                  <a:lnTo>
                    <a:pt x="175102" y="254457"/>
                  </a:lnTo>
                  <a:lnTo>
                    <a:pt x="177839" y="268418"/>
                  </a:lnTo>
                  <a:lnTo>
                    <a:pt x="190151" y="281404"/>
                  </a:lnTo>
                  <a:lnTo>
                    <a:pt x="247045" y="322653"/>
                  </a:lnTo>
                  <a:lnTo>
                    <a:pt x="255957" y="328823"/>
                  </a:lnTo>
                  <a:lnTo>
                    <a:pt x="260049" y="334786"/>
                  </a:lnTo>
                  <a:lnTo>
                    <a:pt x="260928" y="340610"/>
                  </a:lnTo>
                  <a:lnTo>
                    <a:pt x="259665" y="346342"/>
                  </a:lnTo>
                  <a:lnTo>
                    <a:pt x="255124" y="351087"/>
                  </a:lnTo>
                  <a:lnTo>
                    <a:pt x="215450" y="368381"/>
                  </a:lnTo>
                  <a:lnTo>
                    <a:pt x="157285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4373" y="3045504"/>
              <a:ext cx="249633" cy="49927"/>
            </a:xfrm>
            <a:custGeom>
              <a:avLst/>
              <a:gdLst/>
              <a:ahLst/>
              <a:cxnLst/>
              <a:rect l="0" t="0" r="0" b="0"/>
              <a:pathLst>
                <a:path w="249633" h="49927">
                  <a:moveTo>
                    <a:pt x="0" y="0"/>
                  </a:moveTo>
                  <a:lnTo>
                    <a:pt x="55162" y="7164"/>
                  </a:lnTo>
                  <a:lnTo>
                    <a:pt x="109137" y="14755"/>
                  </a:lnTo>
                  <a:lnTo>
                    <a:pt x="172362" y="25528"/>
                  </a:lnTo>
                  <a:lnTo>
                    <a:pt x="228580" y="41654"/>
                  </a:lnTo>
                  <a:lnTo>
                    <a:pt x="24963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64947" y="3087109"/>
              <a:ext cx="183064" cy="349485"/>
            </a:xfrm>
            <a:custGeom>
              <a:avLst/>
              <a:gdLst/>
              <a:ahLst/>
              <a:cxnLst/>
              <a:rect l="0" t="0" r="0" b="0"/>
              <a:pathLst>
                <a:path w="183064" h="349485">
                  <a:moveTo>
                    <a:pt x="0" y="0"/>
                  </a:moveTo>
                  <a:lnTo>
                    <a:pt x="57908" y="15999"/>
                  </a:lnTo>
                  <a:lnTo>
                    <a:pt x="98142" y="37403"/>
                  </a:lnTo>
                  <a:lnTo>
                    <a:pt x="123384" y="60392"/>
                  </a:lnTo>
                  <a:lnTo>
                    <a:pt x="136815" y="79849"/>
                  </a:lnTo>
                  <a:lnTo>
                    <a:pt x="141552" y="103289"/>
                  </a:lnTo>
                  <a:lnTo>
                    <a:pt x="141520" y="116012"/>
                  </a:lnTo>
                  <a:lnTo>
                    <a:pt x="134089" y="137545"/>
                  </a:lnTo>
                  <a:lnTo>
                    <a:pt x="121541" y="155436"/>
                  </a:lnTo>
                  <a:lnTo>
                    <a:pt x="59790" y="205973"/>
                  </a:lnTo>
                  <a:lnTo>
                    <a:pt x="50955" y="212205"/>
                  </a:lnTo>
                  <a:lnTo>
                    <a:pt x="45065" y="220057"/>
                  </a:lnTo>
                  <a:lnTo>
                    <a:pt x="38520" y="238645"/>
                  </a:lnTo>
                  <a:lnTo>
                    <a:pt x="40542" y="261699"/>
                  </a:lnTo>
                  <a:lnTo>
                    <a:pt x="48529" y="285505"/>
                  </a:lnTo>
                  <a:lnTo>
                    <a:pt x="61324" y="305332"/>
                  </a:lnTo>
                  <a:lnTo>
                    <a:pt x="76257" y="318458"/>
                  </a:lnTo>
                  <a:lnTo>
                    <a:pt x="117278" y="338835"/>
                  </a:lnTo>
                  <a:lnTo>
                    <a:pt x="171204" y="348082"/>
                  </a:lnTo>
                  <a:lnTo>
                    <a:pt x="183063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31220" y="3403309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0"/>
                  </a:moveTo>
                  <a:lnTo>
                    <a:pt x="8835" y="8835"/>
                  </a:lnTo>
                  <a:lnTo>
                    <a:pt x="20569" y="13172"/>
                  </a:lnTo>
                  <a:lnTo>
                    <a:pt x="41605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30982" y="3340190"/>
              <a:ext cx="195700" cy="309960"/>
            </a:xfrm>
            <a:custGeom>
              <a:avLst/>
              <a:gdLst/>
              <a:ahLst/>
              <a:cxnLst/>
              <a:rect l="0" t="0" r="0" b="0"/>
              <a:pathLst>
                <a:path w="195700" h="309960">
                  <a:moveTo>
                    <a:pt x="16291" y="54798"/>
                  </a:moveTo>
                  <a:lnTo>
                    <a:pt x="16291" y="117124"/>
                  </a:lnTo>
                  <a:lnTo>
                    <a:pt x="11873" y="168597"/>
                  </a:lnTo>
                  <a:lnTo>
                    <a:pt x="9126" y="224837"/>
                  </a:lnTo>
                  <a:lnTo>
                    <a:pt x="7274" y="286687"/>
                  </a:lnTo>
                  <a:lnTo>
                    <a:pt x="3654" y="308563"/>
                  </a:lnTo>
                  <a:lnTo>
                    <a:pt x="2319" y="309959"/>
                  </a:lnTo>
                  <a:lnTo>
                    <a:pt x="0" y="266908"/>
                  </a:lnTo>
                  <a:lnTo>
                    <a:pt x="6844" y="208839"/>
                  </a:lnTo>
                  <a:lnTo>
                    <a:pt x="16873" y="154481"/>
                  </a:lnTo>
                  <a:lnTo>
                    <a:pt x="24517" y="100079"/>
                  </a:lnTo>
                  <a:lnTo>
                    <a:pt x="31878" y="72529"/>
                  </a:lnTo>
                  <a:lnTo>
                    <a:pt x="46283" y="46799"/>
                  </a:lnTo>
                  <a:lnTo>
                    <a:pt x="79104" y="9332"/>
                  </a:lnTo>
                  <a:lnTo>
                    <a:pt x="95675" y="2231"/>
                  </a:lnTo>
                  <a:lnTo>
                    <a:pt x="116292" y="0"/>
                  </a:lnTo>
                  <a:lnTo>
                    <a:pt x="151115" y="4866"/>
                  </a:lnTo>
                  <a:lnTo>
                    <a:pt x="167436" y="12882"/>
                  </a:lnTo>
                  <a:lnTo>
                    <a:pt x="187020" y="36626"/>
                  </a:lnTo>
                  <a:lnTo>
                    <a:pt x="195699" y="71500"/>
                  </a:lnTo>
                  <a:lnTo>
                    <a:pt x="192799" y="92731"/>
                  </a:lnTo>
                  <a:lnTo>
                    <a:pt x="180769" y="117813"/>
                  </a:lnTo>
                  <a:lnTo>
                    <a:pt x="163029" y="136955"/>
                  </a:lnTo>
                  <a:lnTo>
                    <a:pt x="155721" y="142854"/>
                  </a:lnTo>
                  <a:lnTo>
                    <a:pt x="148076" y="145861"/>
                  </a:lnTo>
                  <a:lnTo>
                    <a:pt x="132185" y="146738"/>
                  </a:lnTo>
                  <a:lnTo>
                    <a:pt x="128687" y="144752"/>
                  </a:lnTo>
                  <a:lnTo>
                    <a:pt x="128204" y="141580"/>
                  </a:lnTo>
                  <a:lnTo>
                    <a:pt x="133893" y="130745"/>
                  </a:lnTo>
                  <a:lnTo>
                    <a:pt x="141107" y="1213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67647" y="3403309"/>
              <a:ext cx="79184" cy="80560"/>
            </a:xfrm>
            <a:custGeom>
              <a:avLst/>
              <a:gdLst/>
              <a:ahLst/>
              <a:cxnLst/>
              <a:rect l="0" t="0" r="0" b="0"/>
              <a:pathLst>
                <a:path w="79184" h="80560">
                  <a:moveTo>
                    <a:pt x="54220" y="0"/>
                  </a:moveTo>
                  <a:lnTo>
                    <a:pt x="23778" y="1849"/>
                  </a:lnTo>
                  <a:lnTo>
                    <a:pt x="9564" y="8835"/>
                  </a:lnTo>
                  <a:lnTo>
                    <a:pt x="5033" y="15135"/>
                  </a:lnTo>
                  <a:lnTo>
                    <a:pt x="0" y="31998"/>
                  </a:lnTo>
                  <a:lnTo>
                    <a:pt x="1583" y="57866"/>
                  </a:lnTo>
                  <a:lnTo>
                    <a:pt x="5261" y="64465"/>
                  </a:lnTo>
                  <a:lnTo>
                    <a:pt x="16743" y="74263"/>
                  </a:lnTo>
                  <a:lnTo>
                    <a:pt x="33557" y="79233"/>
                  </a:lnTo>
                  <a:lnTo>
                    <a:pt x="43219" y="80559"/>
                  </a:lnTo>
                  <a:lnTo>
                    <a:pt x="51509" y="78669"/>
                  </a:lnTo>
                  <a:lnTo>
                    <a:pt x="65651" y="69173"/>
                  </a:lnTo>
                  <a:lnTo>
                    <a:pt x="73169" y="53241"/>
                  </a:lnTo>
                  <a:lnTo>
                    <a:pt x="7918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96757" y="3253530"/>
              <a:ext cx="199706" cy="280410"/>
            </a:xfrm>
            <a:custGeom>
              <a:avLst/>
              <a:gdLst/>
              <a:ahLst/>
              <a:cxnLst/>
              <a:rect l="0" t="0" r="0" b="0"/>
              <a:pathLst>
                <a:path w="199706" h="280410">
                  <a:moveTo>
                    <a:pt x="0" y="158100"/>
                  </a:moveTo>
                  <a:lnTo>
                    <a:pt x="0" y="215797"/>
                  </a:lnTo>
                  <a:lnTo>
                    <a:pt x="0" y="276383"/>
                  </a:lnTo>
                  <a:lnTo>
                    <a:pt x="924" y="280409"/>
                  </a:lnTo>
                  <a:lnTo>
                    <a:pt x="2465" y="279396"/>
                  </a:lnTo>
                  <a:lnTo>
                    <a:pt x="25027" y="216039"/>
                  </a:lnTo>
                  <a:lnTo>
                    <a:pt x="44382" y="153665"/>
                  </a:lnTo>
                  <a:lnTo>
                    <a:pt x="60713" y="108685"/>
                  </a:lnTo>
                  <a:lnTo>
                    <a:pt x="97223" y="54374"/>
                  </a:lnTo>
                  <a:lnTo>
                    <a:pt x="118181" y="36554"/>
                  </a:lnTo>
                  <a:lnTo>
                    <a:pt x="180541" y="6654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396462" y="3245209"/>
              <a:ext cx="41606" cy="299559"/>
            </a:xfrm>
            <a:custGeom>
              <a:avLst/>
              <a:gdLst/>
              <a:ahLst/>
              <a:cxnLst/>
              <a:rect l="0" t="0" r="0" b="0"/>
              <a:pathLst>
                <a:path w="41606" h="299559">
                  <a:moveTo>
                    <a:pt x="41605" y="0"/>
                  </a:moveTo>
                  <a:lnTo>
                    <a:pt x="35019" y="29620"/>
                  </a:lnTo>
                  <a:lnTo>
                    <a:pt x="24385" y="90285"/>
                  </a:lnTo>
                  <a:lnTo>
                    <a:pt x="13754" y="142342"/>
                  </a:lnTo>
                  <a:lnTo>
                    <a:pt x="9036" y="199456"/>
                  </a:lnTo>
                  <a:lnTo>
                    <a:pt x="1798" y="259665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350439" y="3406779"/>
              <a:ext cx="195803" cy="38136"/>
            </a:xfrm>
            <a:custGeom>
              <a:avLst/>
              <a:gdLst/>
              <a:ahLst/>
              <a:cxnLst/>
              <a:rect l="0" t="0" r="0" b="0"/>
              <a:pathLst>
                <a:path w="195803" h="38136">
                  <a:moveTo>
                    <a:pt x="4418" y="21493"/>
                  </a:moveTo>
                  <a:lnTo>
                    <a:pt x="0" y="8241"/>
                  </a:lnTo>
                  <a:lnTo>
                    <a:pt x="4247" y="4337"/>
                  </a:lnTo>
                  <a:lnTo>
                    <a:pt x="23757" y="0"/>
                  </a:lnTo>
                  <a:lnTo>
                    <a:pt x="83231" y="3999"/>
                  </a:lnTo>
                  <a:lnTo>
                    <a:pt x="125762" y="12250"/>
                  </a:lnTo>
                  <a:lnTo>
                    <a:pt x="186467" y="35210"/>
                  </a:lnTo>
                  <a:lnTo>
                    <a:pt x="195802" y="381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070467" y="3236888"/>
              <a:ext cx="223984" cy="329022"/>
            </a:xfrm>
            <a:custGeom>
              <a:avLst/>
              <a:gdLst/>
              <a:ahLst/>
              <a:cxnLst/>
              <a:rect l="0" t="0" r="0" b="0"/>
              <a:pathLst>
                <a:path w="223984" h="329022">
                  <a:moveTo>
                    <a:pt x="0" y="0"/>
                  </a:moveTo>
                  <a:lnTo>
                    <a:pt x="55848" y="924"/>
                  </a:lnTo>
                  <a:lnTo>
                    <a:pt x="99536" y="11581"/>
                  </a:lnTo>
                  <a:lnTo>
                    <a:pt x="158081" y="44732"/>
                  </a:lnTo>
                  <a:lnTo>
                    <a:pt x="217503" y="93189"/>
                  </a:lnTo>
                  <a:lnTo>
                    <a:pt x="221741" y="100957"/>
                  </a:lnTo>
                  <a:lnTo>
                    <a:pt x="223983" y="116985"/>
                  </a:lnTo>
                  <a:lnTo>
                    <a:pt x="220514" y="123294"/>
                  </a:lnTo>
                  <a:lnTo>
                    <a:pt x="206796" y="132768"/>
                  </a:lnTo>
                  <a:lnTo>
                    <a:pt x="173864" y="138883"/>
                  </a:lnTo>
                  <a:lnTo>
                    <a:pt x="165835" y="143439"/>
                  </a:lnTo>
                  <a:lnTo>
                    <a:pt x="160483" y="150175"/>
                  </a:lnTo>
                  <a:lnTo>
                    <a:pt x="156915" y="158364"/>
                  </a:lnTo>
                  <a:lnTo>
                    <a:pt x="156385" y="166597"/>
                  </a:lnTo>
                  <a:lnTo>
                    <a:pt x="160728" y="183141"/>
                  </a:lnTo>
                  <a:lnTo>
                    <a:pt x="190360" y="235385"/>
                  </a:lnTo>
                  <a:lnTo>
                    <a:pt x="201099" y="251620"/>
                  </a:lnTo>
                  <a:lnTo>
                    <a:pt x="208954" y="271164"/>
                  </a:lnTo>
                  <a:lnTo>
                    <a:pt x="210596" y="292177"/>
                  </a:lnTo>
                  <a:lnTo>
                    <a:pt x="209739" y="302958"/>
                  </a:lnTo>
                  <a:lnTo>
                    <a:pt x="206394" y="311070"/>
                  </a:lnTo>
                  <a:lnTo>
                    <a:pt x="195281" y="322549"/>
                  </a:lnTo>
                  <a:lnTo>
                    <a:pt x="176165" y="328267"/>
                  </a:lnTo>
                  <a:lnTo>
                    <a:pt x="144345" y="329021"/>
                  </a:lnTo>
                  <a:lnTo>
                    <a:pt x="135061" y="327521"/>
                  </a:lnTo>
                  <a:lnTo>
                    <a:pt x="129797" y="323747"/>
                  </a:lnTo>
                  <a:lnTo>
                    <a:pt x="127212" y="318457"/>
                  </a:lnTo>
                  <a:lnTo>
                    <a:pt x="126413" y="312157"/>
                  </a:lnTo>
                  <a:lnTo>
                    <a:pt x="130457" y="300226"/>
                  </a:lnTo>
                  <a:lnTo>
                    <a:pt x="141458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89395" y="3353383"/>
              <a:ext cx="130409" cy="290349"/>
            </a:xfrm>
            <a:custGeom>
              <a:avLst/>
              <a:gdLst/>
              <a:ahLst/>
              <a:cxnLst/>
              <a:rect l="0" t="0" r="0" b="0"/>
              <a:pathLst>
                <a:path w="130409" h="290349">
                  <a:moveTo>
                    <a:pt x="130408" y="0"/>
                  </a:moveTo>
                  <a:lnTo>
                    <a:pt x="72547" y="56640"/>
                  </a:lnTo>
                  <a:lnTo>
                    <a:pt x="32325" y="109493"/>
                  </a:lnTo>
                  <a:lnTo>
                    <a:pt x="6479" y="165806"/>
                  </a:lnTo>
                  <a:lnTo>
                    <a:pt x="0" y="193667"/>
                  </a:lnTo>
                  <a:lnTo>
                    <a:pt x="2228" y="240631"/>
                  </a:lnTo>
                  <a:lnTo>
                    <a:pt x="11494" y="262273"/>
                  </a:lnTo>
                  <a:lnTo>
                    <a:pt x="17848" y="271927"/>
                  </a:lnTo>
                  <a:lnTo>
                    <a:pt x="34770" y="285120"/>
                  </a:lnTo>
                  <a:lnTo>
                    <a:pt x="44460" y="289932"/>
                  </a:lnTo>
                  <a:lnTo>
                    <a:pt x="65089" y="290348"/>
                  </a:lnTo>
                  <a:lnTo>
                    <a:pt x="84735" y="284370"/>
                  </a:lnTo>
                  <a:lnTo>
                    <a:pt x="99631" y="275549"/>
                  </a:lnTo>
                  <a:lnTo>
                    <a:pt x="109950" y="260534"/>
                  </a:lnTo>
                  <a:lnTo>
                    <a:pt x="115768" y="242457"/>
                  </a:lnTo>
                  <a:lnTo>
                    <a:pt x="115272" y="225178"/>
                  </a:lnTo>
                  <a:lnTo>
                    <a:pt x="105378" y="199856"/>
                  </a:lnTo>
                  <a:lnTo>
                    <a:pt x="93396" y="188061"/>
                  </a:lnTo>
                  <a:lnTo>
                    <a:pt x="86318" y="183621"/>
                  </a:lnTo>
                  <a:lnTo>
                    <a:pt x="78825" y="182510"/>
                  </a:lnTo>
                  <a:lnTo>
                    <a:pt x="63104" y="186207"/>
                  </a:lnTo>
                  <a:lnTo>
                    <a:pt x="58726" y="191631"/>
                  </a:lnTo>
                  <a:lnTo>
                    <a:pt x="56328" y="207519"/>
                  </a:lnTo>
                  <a:lnTo>
                    <a:pt x="59757" y="215084"/>
                  </a:lnTo>
                  <a:lnTo>
                    <a:pt x="88803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89457" y="3419951"/>
              <a:ext cx="193969" cy="283239"/>
            </a:xfrm>
            <a:custGeom>
              <a:avLst/>
              <a:gdLst/>
              <a:ahLst/>
              <a:cxnLst/>
              <a:rect l="0" t="0" r="0" b="0"/>
              <a:pathLst>
                <a:path w="193969" h="283239">
                  <a:moveTo>
                    <a:pt x="4794" y="0"/>
                  </a:moveTo>
                  <a:lnTo>
                    <a:pt x="4794" y="50744"/>
                  </a:lnTo>
                  <a:lnTo>
                    <a:pt x="0" y="108129"/>
                  </a:lnTo>
                  <a:lnTo>
                    <a:pt x="4811" y="144424"/>
                  </a:lnTo>
                  <a:lnTo>
                    <a:pt x="12814" y="164041"/>
                  </a:lnTo>
                  <a:lnTo>
                    <a:pt x="25000" y="177074"/>
                  </a:lnTo>
                  <a:lnTo>
                    <a:pt x="32133" y="181844"/>
                  </a:lnTo>
                  <a:lnTo>
                    <a:pt x="36889" y="188723"/>
                  </a:lnTo>
                  <a:lnTo>
                    <a:pt x="52207" y="246673"/>
                  </a:lnTo>
                  <a:lnTo>
                    <a:pt x="57609" y="264959"/>
                  </a:lnTo>
                  <a:lnTo>
                    <a:pt x="62194" y="271869"/>
                  </a:lnTo>
                  <a:lnTo>
                    <a:pt x="74684" y="282012"/>
                  </a:lnTo>
                  <a:lnTo>
                    <a:pt x="82822" y="283238"/>
                  </a:lnTo>
                  <a:lnTo>
                    <a:pt x="101727" y="279669"/>
                  </a:lnTo>
                  <a:lnTo>
                    <a:pt x="142148" y="256592"/>
                  </a:lnTo>
                  <a:lnTo>
                    <a:pt x="163629" y="237106"/>
                  </a:lnTo>
                  <a:lnTo>
                    <a:pt x="188718" y="192109"/>
                  </a:lnTo>
                  <a:lnTo>
                    <a:pt x="193968" y="162218"/>
                  </a:lnTo>
                  <a:lnTo>
                    <a:pt x="190265" y="145753"/>
                  </a:lnTo>
                  <a:lnTo>
                    <a:pt x="186688" y="138774"/>
                  </a:lnTo>
                  <a:lnTo>
                    <a:pt x="184304" y="136895"/>
                  </a:lnTo>
                  <a:lnTo>
                    <a:pt x="182715" y="138416"/>
                  </a:lnTo>
                  <a:lnTo>
                    <a:pt x="179536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110598" y="3553603"/>
              <a:ext cx="174743" cy="132622"/>
            </a:xfrm>
            <a:custGeom>
              <a:avLst/>
              <a:gdLst/>
              <a:ahLst/>
              <a:cxnLst/>
              <a:rect l="0" t="0" r="0" b="0"/>
              <a:pathLst>
                <a:path w="174743" h="132622">
                  <a:moveTo>
                    <a:pt x="0" y="66053"/>
                  </a:moveTo>
                  <a:lnTo>
                    <a:pt x="31367" y="64204"/>
                  </a:lnTo>
                  <a:lnTo>
                    <a:pt x="74637" y="42889"/>
                  </a:lnTo>
                  <a:lnTo>
                    <a:pt x="99778" y="26933"/>
                  </a:lnTo>
                  <a:lnTo>
                    <a:pt x="104425" y="20557"/>
                  </a:lnTo>
                  <a:lnTo>
                    <a:pt x="106599" y="13533"/>
                  </a:lnTo>
                  <a:lnTo>
                    <a:pt x="107124" y="6077"/>
                  </a:lnTo>
                  <a:lnTo>
                    <a:pt x="104700" y="2030"/>
                  </a:lnTo>
                  <a:lnTo>
                    <a:pt x="100310" y="257"/>
                  </a:lnTo>
                  <a:lnTo>
                    <a:pt x="94610" y="0"/>
                  </a:lnTo>
                  <a:lnTo>
                    <a:pt x="88961" y="2602"/>
                  </a:lnTo>
                  <a:lnTo>
                    <a:pt x="72176" y="19516"/>
                  </a:lnTo>
                  <a:lnTo>
                    <a:pt x="61048" y="34275"/>
                  </a:lnTo>
                  <a:lnTo>
                    <a:pt x="54869" y="52546"/>
                  </a:lnTo>
                  <a:lnTo>
                    <a:pt x="53222" y="62596"/>
                  </a:lnTo>
                  <a:lnTo>
                    <a:pt x="54897" y="72069"/>
                  </a:lnTo>
                  <a:lnTo>
                    <a:pt x="69582" y="97730"/>
                  </a:lnTo>
                  <a:lnTo>
                    <a:pt x="80543" y="111259"/>
                  </a:lnTo>
                  <a:lnTo>
                    <a:pt x="96510" y="120970"/>
                  </a:lnTo>
                  <a:lnTo>
                    <a:pt x="116858" y="127443"/>
                  </a:lnTo>
                  <a:lnTo>
                    <a:pt x="174742" y="13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88525" y="3607295"/>
              <a:ext cx="129953" cy="105615"/>
            </a:xfrm>
            <a:custGeom>
              <a:avLst/>
              <a:gdLst/>
              <a:ahLst/>
              <a:cxnLst/>
              <a:rect l="0" t="0" r="0" b="0"/>
              <a:pathLst>
                <a:path w="129953" h="105615">
                  <a:moveTo>
                    <a:pt x="13457" y="53966"/>
                  </a:moveTo>
                  <a:lnTo>
                    <a:pt x="205" y="49549"/>
                  </a:lnTo>
                  <a:lnTo>
                    <a:pt x="0" y="49172"/>
                  </a:lnTo>
                  <a:lnTo>
                    <a:pt x="18304" y="51210"/>
                  </a:lnTo>
                  <a:lnTo>
                    <a:pt x="74203" y="42143"/>
                  </a:lnTo>
                  <a:lnTo>
                    <a:pt x="98846" y="29917"/>
                  </a:lnTo>
                  <a:lnTo>
                    <a:pt x="102743" y="24065"/>
                  </a:lnTo>
                  <a:lnTo>
                    <a:pt x="104607" y="10166"/>
                  </a:lnTo>
                  <a:lnTo>
                    <a:pt x="100111" y="5350"/>
                  </a:lnTo>
                  <a:lnTo>
                    <a:pt x="82789" y="0"/>
                  </a:lnTo>
                  <a:lnTo>
                    <a:pt x="62146" y="2552"/>
                  </a:lnTo>
                  <a:lnTo>
                    <a:pt x="42493" y="10775"/>
                  </a:lnTo>
                  <a:lnTo>
                    <a:pt x="27594" y="23675"/>
                  </a:lnTo>
                  <a:lnTo>
                    <a:pt x="23807" y="31923"/>
                  </a:lnTo>
                  <a:lnTo>
                    <a:pt x="22063" y="50950"/>
                  </a:lnTo>
                  <a:lnTo>
                    <a:pt x="26836" y="69267"/>
                  </a:lnTo>
                  <a:lnTo>
                    <a:pt x="30697" y="78035"/>
                  </a:lnTo>
                  <a:lnTo>
                    <a:pt x="42384" y="90243"/>
                  </a:lnTo>
                  <a:lnTo>
                    <a:pt x="72487" y="105614"/>
                  </a:lnTo>
                  <a:lnTo>
                    <a:pt x="129952" y="1038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33604" y="3461556"/>
              <a:ext cx="159615" cy="274596"/>
            </a:xfrm>
            <a:custGeom>
              <a:avLst/>
              <a:gdLst/>
              <a:ahLst/>
              <a:cxnLst/>
              <a:rect l="0" t="0" r="0" b="0"/>
              <a:pathLst>
                <a:path w="159615" h="274596">
                  <a:moveTo>
                    <a:pt x="101367" y="0"/>
                  </a:moveTo>
                  <a:lnTo>
                    <a:pt x="70116" y="46455"/>
                  </a:lnTo>
                  <a:lnTo>
                    <a:pt x="51620" y="102013"/>
                  </a:lnTo>
                  <a:lnTo>
                    <a:pt x="28228" y="157559"/>
                  </a:lnTo>
                  <a:lnTo>
                    <a:pt x="7121" y="211071"/>
                  </a:lnTo>
                  <a:lnTo>
                    <a:pt x="0" y="230644"/>
                  </a:lnTo>
                  <a:lnTo>
                    <a:pt x="1430" y="236973"/>
                  </a:lnTo>
                  <a:lnTo>
                    <a:pt x="6080" y="241193"/>
                  </a:lnTo>
                  <a:lnTo>
                    <a:pt x="12880" y="244005"/>
                  </a:lnTo>
                  <a:lnTo>
                    <a:pt x="20186" y="244032"/>
                  </a:lnTo>
                  <a:lnTo>
                    <a:pt x="45570" y="234309"/>
                  </a:lnTo>
                  <a:lnTo>
                    <a:pt x="108199" y="198337"/>
                  </a:lnTo>
                  <a:lnTo>
                    <a:pt x="125668" y="190468"/>
                  </a:lnTo>
                  <a:lnTo>
                    <a:pt x="132361" y="190773"/>
                  </a:lnTo>
                  <a:lnTo>
                    <a:pt x="137747" y="193751"/>
                  </a:lnTo>
                  <a:lnTo>
                    <a:pt x="142263" y="198509"/>
                  </a:lnTo>
                  <a:lnTo>
                    <a:pt x="143424" y="204455"/>
                  </a:lnTo>
                  <a:lnTo>
                    <a:pt x="139783" y="218459"/>
                  </a:lnTo>
                  <a:lnTo>
                    <a:pt x="127337" y="241936"/>
                  </a:lnTo>
                  <a:lnTo>
                    <a:pt x="126077" y="250048"/>
                  </a:lnTo>
                  <a:lnTo>
                    <a:pt x="129608" y="266459"/>
                  </a:lnTo>
                  <a:lnTo>
                    <a:pt x="134063" y="271020"/>
                  </a:lnTo>
                  <a:lnTo>
                    <a:pt x="139806" y="273136"/>
                  </a:lnTo>
                  <a:lnTo>
                    <a:pt x="159614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93218" y="3670739"/>
              <a:ext cx="133138" cy="205376"/>
            </a:xfrm>
            <a:custGeom>
              <a:avLst/>
              <a:gdLst/>
              <a:ahLst/>
              <a:cxnLst/>
              <a:rect l="0" t="0" r="0" b="0"/>
              <a:pathLst>
                <a:path w="133138" h="205376">
                  <a:moveTo>
                    <a:pt x="133137" y="7164"/>
                  </a:moveTo>
                  <a:lnTo>
                    <a:pt x="103517" y="578"/>
                  </a:lnTo>
                  <a:lnTo>
                    <a:pt x="93975" y="0"/>
                  </a:lnTo>
                  <a:lnTo>
                    <a:pt x="86689" y="2388"/>
                  </a:lnTo>
                  <a:lnTo>
                    <a:pt x="80907" y="6754"/>
                  </a:lnTo>
                  <a:lnTo>
                    <a:pt x="76128" y="12438"/>
                  </a:lnTo>
                  <a:lnTo>
                    <a:pt x="73283" y="31081"/>
                  </a:lnTo>
                  <a:lnTo>
                    <a:pt x="83800" y="92018"/>
                  </a:lnTo>
                  <a:lnTo>
                    <a:pt x="96233" y="152708"/>
                  </a:lnTo>
                  <a:lnTo>
                    <a:pt x="98244" y="179716"/>
                  </a:lnTo>
                  <a:lnTo>
                    <a:pt x="95082" y="189692"/>
                  </a:lnTo>
                  <a:lnTo>
                    <a:pt x="89276" y="197267"/>
                  </a:lnTo>
                  <a:lnTo>
                    <a:pt x="81707" y="203241"/>
                  </a:lnTo>
                  <a:lnTo>
                    <a:pt x="72963" y="205375"/>
                  </a:lnTo>
                  <a:lnTo>
                    <a:pt x="53385" y="202815"/>
                  </a:lnTo>
                  <a:lnTo>
                    <a:pt x="0" y="173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41163" y="3977461"/>
              <a:ext cx="199706" cy="24964"/>
            </a:xfrm>
            <a:custGeom>
              <a:avLst/>
              <a:gdLst/>
              <a:ahLst/>
              <a:cxnLst/>
              <a:rect l="0" t="0" r="0" b="0"/>
              <a:pathLst>
                <a:path w="199706" h="24964">
                  <a:moveTo>
                    <a:pt x="0" y="0"/>
                  </a:moveTo>
                  <a:lnTo>
                    <a:pt x="54309" y="0"/>
                  </a:lnTo>
                  <a:lnTo>
                    <a:pt x="104108" y="4417"/>
                  </a:lnTo>
                  <a:lnTo>
                    <a:pt x="166578" y="19560"/>
                  </a:lnTo>
                  <a:lnTo>
                    <a:pt x="19970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131663" y="3811040"/>
              <a:ext cx="148829" cy="403904"/>
            </a:xfrm>
            <a:custGeom>
              <a:avLst/>
              <a:gdLst/>
              <a:ahLst/>
              <a:cxnLst/>
              <a:rect l="0" t="0" r="0" b="0"/>
              <a:pathLst>
                <a:path w="148829" h="403904">
                  <a:moveTo>
                    <a:pt x="0" y="0"/>
                  </a:moveTo>
                  <a:lnTo>
                    <a:pt x="36160" y="7568"/>
                  </a:lnTo>
                  <a:lnTo>
                    <a:pt x="82660" y="36479"/>
                  </a:lnTo>
                  <a:lnTo>
                    <a:pt x="124621" y="77380"/>
                  </a:lnTo>
                  <a:lnTo>
                    <a:pt x="146966" y="108666"/>
                  </a:lnTo>
                  <a:lnTo>
                    <a:pt x="148828" y="116823"/>
                  </a:lnTo>
                  <a:lnTo>
                    <a:pt x="145966" y="133283"/>
                  </a:lnTo>
                  <a:lnTo>
                    <a:pt x="140765" y="139706"/>
                  </a:lnTo>
                  <a:lnTo>
                    <a:pt x="116700" y="153164"/>
                  </a:lnTo>
                  <a:lnTo>
                    <a:pt x="92517" y="164856"/>
                  </a:lnTo>
                  <a:lnTo>
                    <a:pt x="79333" y="177745"/>
                  </a:lnTo>
                  <a:lnTo>
                    <a:pt x="76003" y="185065"/>
                  </a:lnTo>
                  <a:lnTo>
                    <a:pt x="74768" y="200595"/>
                  </a:lnTo>
                  <a:lnTo>
                    <a:pt x="79270" y="224932"/>
                  </a:lnTo>
                  <a:lnTo>
                    <a:pt x="104915" y="279480"/>
                  </a:lnTo>
                  <a:lnTo>
                    <a:pt x="133581" y="335006"/>
                  </a:lnTo>
                  <a:lnTo>
                    <a:pt x="138980" y="345380"/>
                  </a:lnTo>
                  <a:lnTo>
                    <a:pt x="142514" y="366767"/>
                  </a:lnTo>
                  <a:lnTo>
                    <a:pt x="142162" y="377649"/>
                  </a:lnTo>
                  <a:lnTo>
                    <a:pt x="139153" y="385827"/>
                  </a:lnTo>
                  <a:lnTo>
                    <a:pt x="128414" y="397380"/>
                  </a:lnTo>
                  <a:lnTo>
                    <a:pt x="109464" y="403131"/>
                  </a:lnTo>
                  <a:lnTo>
                    <a:pt x="77737" y="403903"/>
                  </a:lnTo>
                  <a:lnTo>
                    <a:pt x="55701" y="398276"/>
                  </a:lnTo>
                  <a:lnTo>
                    <a:pt x="41605" y="391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364652" y="4301982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0"/>
                  </a:moveTo>
                  <a:lnTo>
                    <a:pt x="4160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703041" y="4181801"/>
              <a:ext cx="230014" cy="436455"/>
            </a:xfrm>
            <a:custGeom>
              <a:avLst/>
              <a:gdLst/>
              <a:ahLst/>
              <a:cxnLst/>
              <a:rect l="0" t="0" r="0" b="0"/>
              <a:pathLst>
                <a:path w="230014" h="436455">
                  <a:moveTo>
                    <a:pt x="61021" y="70255"/>
                  </a:moveTo>
                  <a:lnTo>
                    <a:pt x="65815" y="99601"/>
                  </a:lnTo>
                  <a:lnTo>
                    <a:pt x="62242" y="157447"/>
                  </a:lnTo>
                  <a:lnTo>
                    <a:pt x="54539" y="217613"/>
                  </a:lnTo>
                  <a:lnTo>
                    <a:pt x="41482" y="279822"/>
                  </a:lnTo>
                  <a:lnTo>
                    <a:pt x="27721" y="336366"/>
                  </a:lnTo>
                  <a:lnTo>
                    <a:pt x="11094" y="394031"/>
                  </a:lnTo>
                  <a:lnTo>
                    <a:pt x="0" y="432330"/>
                  </a:lnTo>
                  <a:lnTo>
                    <a:pt x="0" y="436454"/>
                  </a:lnTo>
                  <a:lnTo>
                    <a:pt x="1849" y="436430"/>
                  </a:lnTo>
                  <a:lnTo>
                    <a:pt x="4931" y="433640"/>
                  </a:lnTo>
                  <a:lnTo>
                    <a:pt x="25921" y="372830"/>
                  </a:lnTo>
                  <a:lnTo>
                    <a:pt x="38473" y="321612"/>
                  </a:lnTo>
                  <a:lnTo>
                    <a:pt x="55574" y="266979"/>
                  </a:lnTo>
                  <a:lnTo>
                    <a:pt x="71280" y="211672"/>
                  </a:lnTo>
                  <a:lnTo>
                    <a:pt x="87497" y="156231"/>
                  </a:lnTo>
                  <a:lnTo>
                    <a:pt x="109046" y="95948"/>
                  </a:lnTo>
                  <a:lnTo>
                    <a:pt x="125490" y="47408"/>
                  </a:lnTo>
                  <a:lnTo>
                    <a:pt x="150233" y="11008"/>
                  </a:lnTo>
                  <a:lnTo>
                    <a:pt x="157478" y="5794"/>
                  </a:lnTo>
                  <a:lnTo>
                    <a:pt x="175390" y="0"/>
                  </a:lnTo>
                  <a:lnTo>
                    <a:pt x="183495" y="1229"/>
                  </a:lnTo>
                  <a:lnTo>
                    <a:pt x="197432" y="9991"/>
                  </a:lnTo>
                  <a:lnTo>
                    <a:pt x="220521" y="49653"/>
                  </a:lnTo>
                  <a:lnTo>
                    <a:pt x="228373" y="68495"/>
                  </a:lnTo>
                  <a:lnTo>
                    <a:pt x="230013" y="86114"/>
                  </a:lnTo>
                  <a:lnTo>
                    <a:pt x="226736" y="104116"/>
                  </a:lnTo>
                  <a:lnTo>
                    <a:pt x="213570" y="134118"/>
                  </a:lnTo>
                  <a:lnTo>
                    <a:pt x="192513" y="159136"/>
                  </a:lnTo>
                  <a:lnTo>
                    <a:pt x="170557" y="172301"/>
                  </a:lnTo>
                  <a:lnTo>
                    <a:pt x="152553" y="178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990744" y="4265605"/>
              <a:ext cx="91443" cy="136230"/>
            </a:xfrm>
            <a:custGeom>
              <a:avLst/>
              <a:gdLst/>
              <a:ahLst/>
              <a:cxnLst/>
              <a:rect l="0" t="0" r="0" b="0"/>
              <a:pathLst>
                <a:path w="91443" h="136230">
                  <a:moveTo>
                    <a:pt x="89518" y="19735"/>
                  </a:moveTo>
                  <a:lnTo>
                    <a:pt x="75307" y="7373"/>
                  </a:lnTo>
                  <a:lnTo>
                    <a:pt x="61937" y="989"/>
                  </a:lnTo>
                  <a:lnTo>
                    <a:pt x="44284" y="0"/>
                  </a:lnTo>
                  <a:lnTo>
                    <a:pt x="34399" y="1031"/>
                  </a:lnTo>
                  <a:lnTo>
                    <a:pt x="26884" y="4492"/>
                  </a:lnTo>
                  <a:lnTo>
                    <a:pt x="16069" y="15734"/>
                  </a:lnTo>
                  <a:lnTo>
                    <a:pt x="4782" y="42074"/>
                  </a:lnTo>
                  <a:lnTo>
                    <a:pt x="0" y="73301"/>
                  </a:lnTo>
                  <a:lnTo>
                    <a:pt x="2103" y="82258"/>
                  </a:lnTo>
                  <a:lnTo>
                    <a:pt x="11835" y="97141"/>
                  </a:lnTo>
                  <a:lnTo>
                    <a:pt x="32909" y="115916"/>
                  </a:lnTo>
                  <a:lnTo>
                    <a:pt x="51106" y="120113"/>
                  </a:lnTo>
                  <a:lnTo>
                    <a:pt x="61137" y="119938"/>
                  </a:lnTo>
                  <a:lnTo>
                    <a:pt x="68748" y="117047"/>
                  </a:lnTo>
                  <a:lnTo>
                    <a:pt x="79671" y="106439"/>
                  </a:lnTo>
                  <a:lnTo>
                    <a:pt x="91018" y="84873"/>
                  </a:lnTo>
                  <a:lnTo>
                    <a:pt x="91442" y="81652"/>
                  </a:lnTo>
                  <a:lnTo>
                    <a:pt x="89876" y="81353"/>
                  </a:lnTo>
                  <a:lnTo>
                    <a:pt x="86983" y="83003"/>
                  </a:lnTo>
                  <a:lnTo>
                    <a:pt x="78494" y="98577"/>
                  </a:lnTo>
                  <a:lnTo>
                    <a:pt x="77838" y="113023"/>
                  </a:lnTo>
                  <a:lnTo>
                    <a:pt x="80629" y="125915"/>
                  </a:lnTo>
                  <a:lnTo>
                    <a:pt x="82667" y="129353"/>
                  </a:lnTo>
                  <a:lnTo>
                    <a:pt x="89518" y="136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55697" y="4202130"/>
              <a:ext cx="165876" cy="230834"/>
            </a:xfrm>
            <a:custGeom>
              <a:avLst/>
              <a:gdLst/>
              <a:ahLst/>
              <a:cxnLst/>
              <a:rect l="0" t="0" r="0" b="0"/>
              <a:pathLst>
                <a:path w="165876" h="230834">
                  <a:moveTo>
                    <a:pt x="24418" y="99852"/>
                  </a:moveTo>
                  <a:lnTo>
                    <a:pt x="12056" y="120706"/>
                  </a:lnTo>
                  <a:lnTo>
                    <a:pt x="3599" y="149075"/>
                  </a:lnTo>
                  <a:lnTo>
                    <a:pt x="0" y="207168"/>
                  </a:lnTo>
                  <a:lnTo>
                    <a:pt x="2592" y="216700"/>
                  </a:lnTo>
                  <a:lnTo>
                    <a:pt x="7094" y="223979"/>
                  </a:lnTo>
                  <a:lnTo>
                    <a:pt x="12868" y="229756"/>
                  </a:lnTo>
                  <a:lnTo>
                    <a:pt x="19492" y="230833"/>
                  </a:lnTo>
                  <a:lnTo>
                    <a:pt x="34248" y="224634"/>
                  </a:lnTo>
                  <a:lnTo>
                    <a:pt x="59678" y="198055"/>
                  </a:lnTo>
                  <a:lnTo>
                    <a:pt x="80042" y="166095"/>
                  </a:lnTo>
                  <a:lnTo>
                    <a:pt x="112249" y="103293"/>
                  </a:lnTo>
                  <a:lnTo>
                    <a:pt x="141318" y="46107"/>
                  </a:lnTo>
                  <a:lnTo>
                    <a:pt x="155209" y="23831"/>
                  </a:lnTo>
                  <a:lnTo>
                    <a:pt x="16587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359478" y="4152203"/>
              <a:ext cx="51314" cy="324522"/>
            </a:xfrm>
            <a:custGeom>
              <a:avLst/>
              <a:gdLst/>
              <a:ahLst/>
              <a:cxnLst/>
              <a:rect l="0" t="0" r="0" b="0"/>
              <a:pathLst>
                <a:path w="51314" h="324522">
                  <a:moveTo>
                    <a:pt x="36984" y="0"/>
                  </a:moveTo>
                  <a:lnTo>
                    <a:pt x="45819" y="13252"/>
                  </a:lnTo>
                  <a:lnTo>
                    <a:pt x="51313" y="39162"/>
                  </a:lnTo>
                  <a:lnTo>
                    <a:pt x="46526" y="98206"/>
                  </a:lnTo>
                  <a:lnTo>
                    <a:pt x="34006" y="159926"/>
                  </a:lnTo>
                  <a:lnTo>
                    <a:pt x="20315" y="216223"/>
                  </a:lnTo>
                  <a:lnTo>
                    <a:pt x="6470" y="271804"/>
                  </a:lnTo>
                  <a:lnTo>
                    <a:pt x="0" y="302327"/>
                  </a:lnTo>
                  <a:lnTo>
                    <a:pt x="370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338215" y="4260377"/>
              <a:ext cx="141458" cy="41606"/>
            </a:xfrm>
            <a:custGeom>
              <a:avLst/>
              <a:gdLst/>
              <a:ahLst/>
              <a:cxnLst/>
              <a:rect l="0" t="0" r="0" b="0"/>
              <a:pathLst>
                <a:path w="141458" h="41606">
                  <a:moveTo>
                    <a:pt x="0" y="0"/>
                  </a:moveTo>
                  <a:lnTo>
                    <a:pt x="28421" y="1849"/>
                  </a:lnTo>
                  <a:lnTo>
                    <a:pt x="80606" y="18103"/>
                  </a:lnTo>
                  <a:lnTo>
                    <a:pt x="14145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283093" y="4235727"/>
              <a:ext cx="175131" cy="418187"/>
            </a:xfrm>
            <a:custGeom>
              <a:avLst/>
              <a:gdLst/>
              <a:ahLst/>
              <a:cxnLst/>
              <a:rect l="0" t="0" r="0" b="0"/>
              <a:pathLst>
                <a:path w="175131" h="418187">
                  <a:moveTo>
                    <a:pt x="53648" y="49613"/>
                  </a:moveTo>
                  <a:lnTo>
                    <a:pt x="51182" y="103922"/>
                  </a:lnTo>
                  <a:lnTo>
                    <a:pt x="40379" y="164322"/>
                  </a:lnTo>
                  <a:lnTo>
                    <a:pt x="37449" y="223355"/>
                  </a:lnTo>
                  <a:lnTo>
                    <a:pt x="30478" y="282105"/>
                  </a:lnTo>
                  <a:lnTo>
                    <a:pt x="22277" y="338010"/>
                  </a:lnTo>
                  <a:lnTo>
                    <a:pt x="6419" y="397996"/>
                  </a:lnTo>
                  <a:lnTo>
                    <a:pt x="0" y="418186"/>
                  </a:lnTo>
                  <a:lnTo>
                    <a:pt x="14939" y="358913"/>
                  </a:lnTo>
                  <a:lnTo>
                    <a:pt x="33517" y="302205"/>
                  </a:lnTo>
                  <a:lnTo>
                    <a:pt x="48006" y="242152"/>
                  </a:lnTo>
                  <a:lnTo>
                    <a:pt x="64895" y="187977"/>
                  </a:lnTo>
                  <a:lnTo>
                    <a:pt x="78093" y="132760"/>
                  </a:lnTo>
                  <a:lnTo>
                    <a:pt x="98129" y="71041"/>
                  </a:lnTo>
                  <a:lnTo>
                    <a:pt x="118734" y="20862"/>
                  </a:lnTo>
                  <a:lnTo>
                    <a:pt x="131576" y="6633"/>
                  </a:lnTo>
                  <a:lnTo>
                    <a:pt x="138884" y="1543"/>
                  </a:lnTo>
                  <a:lnTo>
                    <a:pt x="145605" y="0"/>
                  </a:lnTo>
                  <a:lnTo>
                    <a:pt x="151935" y="820"/>
                  </a:lnTo>
                  <a:lnTo>
                    <a:pt x="158004" y="3216"/>
                  </a:lnTo>
                  <a:lnTo>
                    <a:pt x="167213" y="18206"/>
                  </a:lnTo>
                  <a:lnTo>
                    <a:pt x="175130" y="52634"/>
                  </a:lnTo>
                  <a:lnTo>
                    <a:pt x="173387" y="110101"/>
                  </a:lnTo>
                  <a:lnTo>
                    <a:pt x="162269" y="149616"/>
                  </a:lnTo>
                  <a:lnTo>
                    <a:pt x="147264" y="175911"/>
                  </a:lnTo>
                  <a:lnTo>
                    <a:pt x="120216" y="1993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505267" y="4252056"/>
              <a:ext cx="115923" cy="226434"/>
            </a:xfrm>
            <a:custGeom>
              <a:avLst/>
              <a:gdLst/>
              <a:ahLst/>
              <a:cxnLst/>
              <a:rect l="0" t="0" r="0" b="0"/>
              <a:pathLst>
                <a:path w="115923" h="226434">
                  <a:moveTo>
                    <a:pt x="56142" y="58247"/>
                  </a:moveTo>
                  <a:lnTo>
                    <a:pt x="17021" y="121344"/>
                  </a:lnTo>
                  <a:lnTo>
                    <a:pt x="2631" y="158339"/>
                  </a:lnTo>
                  <a:lnTo>
                    <a:pt x="0" y="178854"/>
                  </a:lnTo>
                  <a:lnTo>
                    <a:pt x="3761" y="197834"/>
                  </a:lnTo>
                  <a:lnTo>
                    <a:pt x="7353" y="206779"/>
                  </a:lnTo>
                  <a:lnTo>
                    <a:pt x="18740" y="219183"/>
                  </a:lnTo>
                  <a:lnTo>
                    <a:pt x="25660" y="223785"/>
                  </a:lnTo>
                  <a:lnTo>
                    <a:pt x="40745" y="226433"/>
                  </a:lnTo>
                  <a:lnTo>
                    <a:pt x="48651" y="225845"/>
                  </a:lnTo>
                  <a:lnTo>
                    <a:pt x="77447" y="211765"/>
                  </a:lnTo>
                  <a:lnTo>
                    <a:pt x="100567" y="185609"/>
                  </a:lnTo>
                  <a:lnTo>
                    <a:pt x="114711" y="150019"/>
                  </a:lnTo>
                  <a:lnTo>
                    <a:pt x="115922" y="105779"/>
                  </a:lnTo>
                  <a:lnTo>
                    <a:pt x="107125" y="60137"/>
                  </a:lnTo>
                  <a:lnTo>
                    <a:pt x="92718" y="29324"/>
                  </a:lnTo>
                  <a:lnTo>
                    <a:pt x="78870" y="14265"/>
                  </a:lnTo>
                  <a:lnTo>
                    <a:pt x="65935" y="6340"/>
                  </a:lnTo>
                  <a:lnTo>
                    <a:pt x="478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661364" y="4301982"/>
              <a:ext cx="66467" cy="180442"/>
            </a:xfrm>
            <a:custGeom>
              <a:avLst/>
              <a:gdLst/>
              <a:ahLst/>
              <a:cxnLst/>
              <a:rect l="0" t="0" r="0" b="0"/>
              <a:pathLst>
                <a:path w="66467" h="180442">
                  <a:moveTo>
                    <a:pt x="66466" y="0"/>
                  </a:moveTo>
                  <a:lnTo>
                    <a:pt x="7785" y="23977"/>
                  </a:lnTo>
                  <a:lnTo>
                    <a:pt x="3307" y="30778"/>
                  </a:lnTo>
                  <a:lnTo>
                    <a:pt x="797" y="48196"/>
                  </a:lnTo>
                  <a:lnTo>
                    <a:pt x="15653" y="109407"/>
                  </a:lnTo>
                  <a:lnTo>
                    <a:pt x="27517" y="163467"/>
                  </a:lnTo>
                  <a:lnTo>
                    <a:pt x="22651" y="177744"/>
                  </a:lnTo>
                  <a:lnTo>
                    <a:pt x="17840" y="180441"/>
                  </a:lnTo>
                  <a:lnTo>
                    <a:pt x="11859" y="180391"/>
                  </a:lnTo>
                  <a:lnTo>
                    <a:pt x="5098" y="178508"/>
                  </a:lnTo>
                  <a:lnTo>
                    <a:pt x="1516" y="172630"/>
                  </a:lnTo>
                  <a:lnTo>
                    <a:pt x="0" y="153771"/>
                  </a:lnTo>
                  <a:lnTo>
                    <a:pt x="4874" y="134911"/>
                  </a:lnTo>
                  <a:lnTo>
                    <a:pt x="2486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11040" y="4135561"/>
              <a:ext cx="99854" cy="298881"/>
            </a:xfrm>
            <a:custGeom>
              <a:avLst/>
              <a:gdLst/>
              <a:ahLst/>
              <a:cxnLst/>
              <a:rect l="0" t="0" r="0" b="0"/>
              <a:pathLst>
                <a:path w="99854" h="298881">
                  <a:moveTo>
                    <a:pt x="99853" y="0"/>
                  </a:moveTo>
                  <a:lnTo>
                    <a:pt x="82994" y="60848"/>
                  </a:lnTo>
                  <a:lnTo>
                    <a:pt x="70238" y="120706"/>
                  </a:lnTo>
                  <a:lnTo>
                    <a:pt x="64828" y="175026"/>
                  </a:lnTo>
                  <a:lnTo>
                    <a:pt x="52471" y="237478"/>
                  </a:lnTo>
                  <a:lnTo>
                    <a:pt x="34384" y="293871"/>
                  </a:lnTo>
                  <a:lnTo>
                    <a:pt x="28470" y="298540"/>
                  </a:lnTo>
                  <a:lnTo>
                    <a:pt x="21754" y="298880"/>
                  </a:lnTo>
                  <a:lnTo>
                    <a:pt x="14503" y="296332"/>
                  </a:lnTo>
                  <a:lnTo>
                    <a:pt x="9669" y="29278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786077" y="4224901"/>
              <a:ext cx="232990" cy="135329"/>
            </a:xfrm>
            <a:custGeom>
              <a:avLst/>
              <a:gdLst/>
              <a:ahLst/>
              <a:cxnLst/>
              <a:rect l="0" t="0" r="0" b="0"/>
              <a:pathLst>
                <a:path w="232990" h="135329">
                  <a:moveTo>
                    <a:pt x="0" y="10513"/>
                  </a:moveTo>
                  <a:lnTo>
                    <a:pt x="8835" y="1678"/>
                  </a:lnTo>
                  <a:lnTo>
                    <a:pt x="15136" y="0"/>
                  </a:lnTo>
                  <a:lnTo>
                    <a:pt x="51821" y="3950"/>
                  </a:lnTo>
                  <a:lnTo>
                    <a:pt x="94679" y="18051"/>
                  </a:lnTo>
                  <a:lnTo>
                    <a:pt x="147362" y="53110"/>
                  </a:lnTo>
                  <a:lnTo>
                    <a:pt x="209610" y="112082"/>
                  </a:lnTo>
                  <a:lnTo>
                    <a:pt x="232989" y="1353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128714" y="3777756"/>
              <a:ext cx="24964" cy="174743"/>
            </a:xfrm>
            <a:custGeom>
              <a:avLst/>
              <a:gdLst/>
              <a:ahLst/>
              <a:cxnLst/>
              <a:rect l="0" t="0" r="0" b="0"/>
              <a:pathLst>
                <a:path w="24964" h="174743">
                  <a:moveTo>
                    <a:pt x="24963" y="0"/>
                  </a:moveTo>
                  <a:lnTo>
                    <a:pt x="24039" y="62491"/>
                  </a:lnTo>
                  <a:lnTo>
                    <a:pt x="10770" y="124530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03604" y="3786077"/>
              <a:ext cx="66569" cy="141459"/>
            </a:xfrm>
            <a:custGeom>
              <a:avLst/>
              <a:gdLst/>
              <a:ahLst/>
              <a:cxnLst/>
              <a:rect l="0" t="0" r="0" b="0"/>
              <a:pathLst>
                <a:path w="66569" h="141459">
                  <a:moveTo>
                    <a:pt x="66568" y="0"/>
                  </a:moveTo>
                  <a:lnTo>
                    <a:pt x="40658" y="59627"/>
                  </a:lnTo>
                  <a:lnTo>
                    <a:pt x="10703" y="115885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372454" y="4135561"/>
            <a:ext cx="1127760" cy="727929"/>
            <a:chOff x="4372454" y="4135561"/>
            <a:chExt cx="1127760" cy="727929"/>
          </a:xfrm>
        </p:grpSpPr>
        <p:sp>
          <p:nvSpPr>
            <p:cNvPr id="67" name="Freeform 66"/>
            <p:cNvSpPr/>
            <p:nvPr/>
          </p:nvSpPr>
          <p:spPr>
            <a:xfrm>
              <a:off x="4372454" y="4379144"/>
              <a:ext cx="122839" cy="484346"/>
            </a:xfrm>
            <a:custGeom>
              <a:avLst/>
              <a:gdLst/>
              <a:ahLst/>
              <a:cxnLst/>
              <a:rect l="0" t="0" r="0" b="0"/>
              <a:pathLst>
                <a:path w="122839" h="484346">
                  <a:moveTo>
                    <a:pt x="4417" y="80938"/>
                  </a:moveTo>
                  <a:lnTo>
                    <a:pt x="4417" y="138847"/>
                  </a:lnTo>
                  <a:lnTo>
                    <a:pt x="0" y="187573"/>
                  </a:lnTo>
                  <a:lnTo>
                    <a:pt x="1670" y="247417"/>
                  </a:lnTo>
                  <a:lnTo>
                    <a:pt x="3875" y="307330"/>
                  </a:lnTo>
                  <a:lnTo>
                    <a:pt x="8763" y="366124"/>
                  </a:lnTo>
                  <a:lnTo>
                    <a:pt x="12215" y="426966"/>
                  </a:lnTo>
                  <a:lnTo>
                    <a:pt x="12635" y="480795"/>
                  </a:lnTo>
                  <a:lnTo>
                    <a:pt x="11745" y="484345"/>
                  </a:lnTo>
                  <a:lnTo>
                    <a:pt x="10227" y="482088"/>
                  </a:lnTo>
                  <a:lnTo>
                    <a:pt x="6139" y="456825"/>
                  </a:lnTo>
                  <a:lnTo>
                    <a:pt x="4644" y="399176"/>
                  </a:lnTo>
                  <a:lnTo>
                    <a:pt x="6928" y="346518"/>
                  </a:lnTo>
                  <a:lnTo>
                    <a:pt x="11590" y="287184"/>
                  </a:lnTo>
                  <a:lnTo>
                    <a:pt x="16816" y="238511"/>
                  </a:lnTo>
                  <a:lnTo>
                    <a:pt x="24219" y="188955"/>
                  </a:lnTo>
                  <a:lnTo>
                    <a:pt x="35004" y="129155"/>
                  </a:lnTo>
                  <a:lnTo>
                    <a:pt x="48806" y="67723"/>
                  </a:lnTo>
                  <a:lnTo>
                    <a:pt x="69857" y="10253"/>
                  </a:lnTo>
                  <a:lnTo>
                    <a:pt x="76705" y="4229"/>
                  </a:lnTo>
                  <a:lnTo>
                    <a:pt x="84968" y="1137"/>
                  </a:lnTo>
                  <a:lnTo>
                    <a:pt x="94176" y="0"/>
                  </a:lnTo>
                  <a:lnTo>
                    <a:pt x="101239" y="2016"/>
                  </a:lnTo>
                  <a:lnTo>
                    <a:pt x="106872" y="6134"/>
                  </a:lnTo>
                  <a:lnTo>
                    <a:pt x="111552" y="11653"/>
                  </a:lnTo>
                  <a:lnTo>
                    <a:pt x="122556" y="41507"/>
                  </a:lnTo>
                  <a:lnTo>
                    <a:pt x="122838" y="79630"/>
                  </a:lnTo>
                  <a:lnTo>
                    <a:pt x="108230" y="115786"/>
                  </a:lnTo>
                  <a:lnTo>
                    <a:pt x="86336" y="145504"/>
                  </a:lnTo>
                  <a:lnTo>
                    <a:pt x="81219" y="149870"/>
                  </a:lnTo>
                  <a:lnTo>
                    <a:pt x="77808" y="150931"/>
                  </a:lnTo>
                  <a:lnTo>
                    <a:pt x="70986" y="1475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516276" y="4439022"/>
              <a:ext cx="151833" cy="94740"/>
            </a:xfrm>
            <a:custGeom>
              <a:avLst/>
              <a:gdLst/>
              <a:ahLst/>
              <a:cxnLst/>
              <a:rect l="0" t="0" r="0" b="0"/>
              <a:pathLst>
                <a:path w="151833" h="94740">
                  <a:moveTo>
                    <a:pt x="101906" y="4418"/>
                  </a:moveTo>
                  <a:lnTo>
                    <a:pt x="88653" y="0"/>
                  </a:lnTo>
                  <a:lnTo>
                    <a:pt x="62743" y="1671"/>
                  </a:lnTo>
                  <a:lnTo>
                    <a:pt x="47209" y="8128"/>
                  </a:lnTo>
                  <a:lnTo>
                    <a:pt x="17753" y="31757"/>
                  </a:lnTo>
                  <a:lnTo>
                    <a:pt x="2287" y="55048"/>
                  </a:lnTo>
                  <a:lnTo>
                    <a:pt x="0" y="71299"/>
                  </a:lnTo>
                  <a:lnTo>
                    <a:pt x="684" y="79516"/>
                  </a:lnTo>
                  <a:lnTo>
                    <a:pt x="6688" y="84069"/>
                  </a:lnTo>
                  <a:lnTo>
                    <a:pt x="28152" y="86663"/>
                  </a:lnTo>
                  <a:lnTo>
                    <a:pt x="62589" y="78507"/>
                  </a:lnTo>
                  <a:lnTo>
                    <a:pt x="99790" y="53467"/>
                  </a:lnTo>
                  <a:lnTo>
                    <a:pt x="113601" y="41318"/>
                  </a:lnTo>
                  <a:lnTo>
                    <a:pt x="117099" y="40113"/>
                  </a:lnTo>
                  <a:lnTo>
                    <a:pt x="118507" y="42083"/>
                  </a:lnTo>
                  <a:lnTo>
                    <a:pt x="117605" y="51668"/>
                  </a:lnTo>
                  <a:lnTo>
                    <a:pt x="113748" y="72659"/>
                  </a:lnTo>
                  <a:lnTo>
                    <a:pt x="115799" y="88372"/>
                  </a:lnTo>
                  <a:lnTo>
                    <a:pt x="119489" y="92747"/>
                  </a:lnTo>
                  <a:lnTo>
                    <a:pt x="124723" y="94739"/>
                  </a:lnTo>
                  <a:lnTo>
                    <a:pt x="136085" y="94487"/>
                  </a:lnTo>
                  <a:lnTo>
                    <a:pt x="151832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704372" y="4235414"/>
              <a:ext cx="146800" cy="313207"/>
            </a:xfrm>
            <a:custGeom>
              <a:avLst/>
              <a:gdLst/>
              <a:ahLst/>
              <a:cxnLst/>
              <a:rect l="0" t="0" r="0" b="0"/>
              <a:pathLst>
                <a:path w="146800" h="313207">
                  <a:moveTo>
                    <a:pt x="5341" y="174742"/>
                  </a:moveTo>
                  <a:lnTo>
                    <a:pt x="924" y="228233"/>
                  </a:lnTo>
                  <a:lnTo>
                    <a:pt x="0" y="289606"/>
                  </a:lnTo>
                  <a:lnTo>
                    <a:pt x="1780" y="301244"/>
                  </a:lnTo>
                  <a:lnTo>
                    <a:pt x="5741" y="308078"/>
                  </a:lnTo>
                  <a:lnTo>
                    <a:pt x="11155" y="311710"/>
                  </a:lnTo>
                  <a:lnTo>
                    <a:pt x="17538" y="313206"/>
                  </a:lnTo>
                  <a:lnTo>
                    <a:pt x="22718" y="311431"/>
                  </a:lnTo>
                  <a:lnTo>
                    <a:pt x="30939" y="302061"/>
                  </a:lnTo>
                  <a:lnTo>
                    <a:pt x="43751" y="271596"/>
                  </a:lnTo>
                  <a:lnTo>
                    <a:pt x="57986" y="214092"/>
                  </a:lnTo>
                  <a:lnTo>
                    <a:pt x="70261" y="154215"/>
                  </a:lnTo>
                  <a:lnTo>
                    <a:pt x="90511" y="100242"/>
                  </a:lnTo>
                  <a:lnTo>
                    <a:pt x="114138" y="47591"/>
                  </a:lnTo>
                  <a:lnTo>
                    <a:pt x="1467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867813" y="4210450"/>
              <a:ext cx="49898" cy="291315"/>
            </a:xfrm>
            <a:custGeom>
              <a:avLst/>
              <a:gdLst/>
              <a:ahLst/>
              <a:cxnLst/>
              <a:rect l="0" t="0" r="0" b="0"/>
              <a:pathLst>
                <a:path w="49898" h="291315">
                  <a:moveTo>
                    <a:pt x="41606" y="0"/>
                  </a:moveTo>
                  <a:lnTo>
                    <a:pt x="49155" y="56773"/>
                  </a:lnTo>
                  <a:lnTo>
                    <a:pt x="49825" y="111119"/>
                  </a:lnTo>
                  <a:lnTo>
                    <a:pt x="49897" y="161952"/>
                  </a:lnTo>
                  <a:lnTo>
                    <a:pt x="48996" y="217896"/>
                  </a:lnTo>
                  <a:lnTo>
                    <a:pt x="38344" y="265382"/>
                  </a:lnTo>
                  <a:lnTo>
                    <a:pt x="25949" y="286555"/>
                  </a:lnTo>
                  <a:lnTo>
                    <a:pt x="20998" y="289965"/>
                  </a:lnTo>
                  <a:lnTo>
                    <a:pt x="15847" y="291314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30112" y="4382614"/>
              <a:ext cx="148823" cy="50751"/>
            </a:xfrm>
            <a:custGeom>
              <a:avLst/>
              <a:gdLst/>
              <a:ahLst/>
              <a:cxnLst/>
              <a:rect l="0" t="0" r="0" b="0"/>
              <a:pathLst>
                <a:path w="148823" h="50751">
                  <a:moveTo>
                    <a:pt x="4417" y="27542"/>
                  </a:moveTo>
                  <a:lnTo>
                    <a:pt x="0" y="14289"/>
                  </a:lnTo>
                  <a:lnTo>
                    <a:pt x="1472" y="9461"/>
                  </a:lnTo>
                  <a:lnTo>
                    <a:pt x="5228" y="5318"/>
                  </a:lnTo>
                  <a:lnTo>
                    <a:pt x="10505" y="1631"/>
                  </a:lnTo>
                  <a:lnTo>
                    <a:pt x="26230" y="0"/>
                  </a:lnTo>
                  <a:lnTo>
                    <a:pt x="62042" y="6487"/>
                  </a:lnTo>
                  <a:lnTo>
                    <a:pt x="124118" y="33675"/>
                  </a:lnTo>
                  <a:lnTo>
                    <a:pt x="148822" y="507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94371" y="4523657"/>
              <a:ext cx="33465" cy="122896"/>
            </a:xfrm>
            <a:custGeom>
              <a:avLst/>
              <a:gdLst/>
              <a:ahLst/>
              <a:cxnLst/>
              <a:rect l="0" t="0" r="0" b="0"/>
              <a:pathLst>
                <a:path w="33465" h="122896">
                  <a:moveTo>
                    <a:pt x="0" y="563"/>
                  </a:moveTo>
                  <a:lnTo>
                    <a:pt x="9265" y="0"/>
                  </a:lnTo>
                  <a:lnTo>
                    <a:pt x="19317" y="997"/>
                  </a:lnTo>
                  <a:lnTo>
                    <a:pt x="26018" y="6286"/>
                  </a:lnTo>
                  <a:lnTo>
                    <a:pt x="33464" y="24489"/>
                  </a:lnTo>
                  <a:lnTo>
                    <a:pt x="33239" y="60727"/>
                  </a:lnTo>
                  <a:lnTo>
                    <a:pt x="22330" y="116590"/>
                  </a:lnTo>
                  <a:lnTo>
                    <a:pt x="20549" y="1228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316547" y="4626503"/>
              <a:ext cx="17246" cy="25379"/>
            </a:xfrm>
            <a:custGeom>
              <a:avLst/>
              <a:gdLst/>
              <a:ahLst/>
              <a:cxnLst/>
              <a:rect l="0" t="0" r="0" b="0"/>
              <a:pathLst>
                <a:path w="17246" h="25379">
                  <a:moveTo>
                    <a:pt x="0" y="25378"/>
                  </a:moveTo>
                  <a:lnTo>
                    <a:pt x="8611" y="14470"/>
                  </a:lnTo>
                  <a:lnTo>
                    <a:pt x="1724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33645" y="4135561"/>
              <a:ext cx="24964" cy="141459"/>
            </a:xfrm>
            <a:custGeom>
              <a:avLst/>
              <a:gdLst/>
              <a:ahLst/>
              <a:cxnLst/>
              <a:rect l="0" t="0" r="0" b="0"/>
              <a:pathLst>
                <a:path w="24964" h="141459">
                  <a:moveTo>
                    <a:pt x="24963" y="0"/>
                  </a:moveTo>
                  <a:lnTo>
                    <a:pt x="15911" y="54309"/>
                  </a:lnTo>
                  <a:lnTo>
                    <a:pt x="3601" y="117654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475250" y="4152203"/>
              <a:ext cx="24964" cy="149780"/>
            </a:xfrm>
            <a:custGeom>
              <a:avLst/>
              <a:gdLst/>
              <a:ahLst/>
              <a:cxnLst/>
              <a:rect l="0" t="0" r="0" b="0"/>
              <a:pathLst>
                <a:path w="24964" h="149780">
                  <a:moveTo>
                    <a:pt x="24963" y="0"/>
                  </a:moveTo>
                  <a:lnTo>
                    <a:pt x="11695" y="61584"/>
                  </a:lnTo>
                  <a:lnTo>
                    <a:pt x="6522" y="114140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90125" y="4368550"/>
            <a:ext cx="334604" cy="316201"/>
            <a:chOff x="4990125" y="4368550"/>
            <a:chExt cx="334604" cy="316201"/>
          </a:xfrm>
        </p:grpSpPr>
        <p:sp>
          <p:nvSpPr>
            <p:cNvPr id="77" name="Freeform 76"/>
            <p:cNvSpPr/>
            <p:nvPr/>
          </p:nvSpPr>
          <p:spPr>
            <a:xfrm>
              <a:off x="4990125" y="4368550"/>
              <a:ext cx="110679" cy="239190"/>
            </a:xfrm>
            <a:custGeom>
              <a:avLst/>
              <a:gdLst/>
              <a:ahLst/>
              <a:cxnLst/>
              <a:rect l="0" t="0" r="0" b="0"/>
              <a:pathLst>
                <a:path w="110679" h="239190">
                  <a:moveTo>
                    <a:pt x="27467" y="0"/>
                  </a:moveTo>
                  <a:lnTo>
                    <a:pt x="32261" y="56773"/>
                  </a:lnTo>
                  <a:lnTo>
                    <a:pt x="27449" y="89143"/>
                  </a:lnTo>
                  <a:lnTo>
                    <a:pt x="5885" y="148717"/>
                  </a:lnTo>
                  <a:lnTo>
                    <a:pt x="0" y="165950"/>
                  </a:lnTo>
                  <a:lnTo>
                    <a:pt x="835" y="172579"/>
                  </a:lnTo>
                  <a:lnTo>
                    <a:pt x="4165" y="177923"/>
                  </a:lnTo>
                  <a:lnTo>
                    <a:pt x="9159" y="182410"/>
                  </a:lnTo>
                  <a:lnTo>
                    <a:pt x="15261" y="183552"/>
                  </a:lnTo>
                  <a:lnTo>
                    <a:pt x="29439" y="179891"/>
                  </a:lnTo>
                  <a:lnTo>
                    <a:pt x="66867" y="157318"/>
                  </a:lnTo>
                  <a:lnTo>
                    <a:pt x="73149" y="152031"/>
                  </a:lnTo>
                  <a:lnTo>
                    <a:pt x="76413" y="151280"/>
                  </a:lnTo>
                  <a:lnTo>
                    <a:pt x="77664" y="153554"/>
                  </a:lnTo>
                  <a:lnTo>
                    <a:pt x="75008" y="170006"/>
                  </a:lnTo>
                  <a:lnTo>
                    <a:pt x="65060" y="209423"/>
                  </a:lnTo>
                  <a:lnTo>
                    <a:pt x="66673" y="229296"/>
                  </a:lnTo>
                  <a:lnTo>
                    <a:pt x="71171" y="235150"/>
                  </a:lnTo>
                  <a:lnTo>
                    <a:pt x="77868" y="238128"/>
                  </a:lnTo>
                  <a:lnTo>
                    <a:pt x="86031" y="239189"/>
                  </a:lnTo>
                  <a:lnTo>
                    <a:pt x="92397" y="238047"/>
                  </a:lnTo>
                  <a:lnTo>
                    <a:pt x="11067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147631" y="4435119"/>
              <a:ext cx="177098" cy="249632"/>
            </a:xfrm>
            <a:custGeom>
              <a:avLst/>
              <a:gdLst/>
              <a:ahLst/>
              <a:cxnLst/>
              <a:rect l="0" t="0" r="0" b="0"/>
              <a:pathLst>
                <a:path w="177098" h="249632">
                  <a:moveTo>
                    <a:pt x="11419" y="0"/>
                  </a:moveTo>
                  <a:lnTo>
                    <a:pt x="11419" y="53491"/>
                  </a:lnTo>
                  <a:lnTo>
                    <a:pt x="8953" y="108277"/>
                  </a:lnTo>
                  <a:lnTo>
                    <a:pt x="0" y="152395"/>
                  </a:lnTo>
                  <a:lnTo>
                    <a:pt x="1957" y="153372"/>
                  </a:lnTo>
                  <a:lnTo>
                    <a:pt x="5111" y="152174"/>
                  </a:lnTo>
                  <a:lnTo>
                    <a:pt x="18385" y="137236"/>
                  </a:lnTo>
                  <a:lnTo>
                    <a:pt x="53594" y="74724"/>
                  </a:lnTo>
                  <a:lnTo>
                    <a:pt x="75326" y="45990"/>
                  </a:lnTo>
                  <a:lnTo>
                    <a:pt x="78987" y="46377"/>
                  </a:lnTo>
                  <a:lnTo>
                    <a:pt x="81427" y="51258"/>
                  </a:lnTo>
                  <a:lnTo>
                    <a:pt x="85344" y="92308"/>
                  </a:lnTo>
                  <a:lnTo>
                    <a:pt x="81605" y="122580"/>
                  </a:lnTo>
                  <a:lnTo>
                    <a:pt x="69114" y="152111"/>
                  </a:lnTo>
                  <a:lnTo>
                    <a:pt x="70223" y="151333"/>
                  </a:lnTo>
                  <a:lnTo>
                    <a:pt x="125896" y="91139"/>
                  </a:lnTo>
                  <a:lnTo>
                    <a:pt x="139036" y="76564"/>
                  </a:lnTo>
                  <a:lnTo>
                    <a:pt x="154122" y="67004"/>
                  </a:lnTo>
                  <a:lnTo>
                    <a:pt x="160179" y="66859"/>
                  </a:lnTo>
                  <a:lnTo>
                    <a:pt x="165141" y="69535"/>
                  </a:lnTo>
                  <a:lnTo>
                    <a:pt x="169374" y="74094"/>
                  </a:lnTo>
                  <a:lnTo>
                    <a:pt x="174078" y="89020"/>
                  </a:lnTo>
                  <a:lnTo>
                    <a:pt x="177097" y="128737"/>
                  </a:lnTo>
                  <a:lnTo>
                    <a:pt x="164407" y="177913"/>
                  </a:lnTo>
                  <a:lnTo>
                    <a:pt x="139294" y="241365"/>
                  </a:lnTo>
                  <a:lnTo>
                    <a:pt x="136235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771541" y="374447"/>
            <a:ext cx="783254" cy="865390"/>
            <a:chOff x="8771541" y="374447"/>
            <a:chExt cx="783254" cy="865390"/>
          </a:xfrm>
        </p:grpSpPr>
        <p:sp>
          <p:nvSpPr>
            <p:cNvPr id="80" name="Freeform 79"/>
            <p:cNvSpPr/>
            <p:nvPr/>
          </p:nvSpPr>
          <p:spPr>
            <a:xfrm>
              <a:off x="8771541" y="374447"/>
              <a:ext cx="148624" cy="274888"/>
            </a:xfrm>
            <a:custGeom>
              <a:avLst/>
              <a:gdLst/>
              <a:ahLst/>
              <a:cxnLst/>
              <a:rect l="0" t="0" r="0" b="0"/>
              <a:pathLst>
                <a:path w="148624" h="274888">
                  <a:moveTo>
                    <a:pt x="7165" y="0"/>
                  </a:moveTo>
                  <a:lnTo>
                    <a:pt x="0" y="46327"/>
                  </a:lnTo>
                  <a:lnTo>
                    <a:pt x="5582" y="100109"/>
                  </a:lnTo>
                  <a:lnTo>
                    <a:pt x="6957" y="155360"/>
                  </a:lnTo>
                  <a:lnTo>
                    <a:pt x="12865" y="217104"/>
                  </a:lnTo>
                  <a:lnTo>
                    <a:pt x="14322" y="241339"/>
                  </a:lnTo>
                  <a:lnTo>
                    <a:pt x="17484" y="248726"/>
                  </a:lnTo>
                  <a:lnTo>
                    <a:pt x="22365" y="252726"/>
                  </a:lnTo>
                  <a:lnTo>
                    <a:pt x="62791" y="264832"/>
                  </a:lnTo>
                  <a:lnTo>
                    <a:pt x="76883" y="273646"/>
                  </a:lnTo>
                  <a:lnTo>
                    <a:pt x="84154" y="274887"/>
                  </a:lnTo>
                  <a:lnTo>
                    <a:pt x="99630" y="271334"/>
                  </a:lnTo>
                  <a:lnTo>
                    <a:pt x="105791" y="265949"/>
                  </a:lnTo>
                  <a:lnTo>
                    <a:pt x="122322" y="233199"/>
                  </a:lnTo>
                  <a:lnTo>
                    <a:pt x="127688" y="214592"/>
                  </a:lnTo>
                  <a:lnTo>
                    <a:pt x="131132" y="162513"/>
                  </a:lnTo>
                  <a:lnTo>
                    <a:pt x="131812" y="103498"/>
                  </a:lnTo>
                  <a:lnTo>
                    <a:pt x="136348" y="70114"/>
                  </a:lnTo>
                  <a:lnTo>
                    <a:pt x="138590" y="66159"/>
                  </a:lnTo>
                  <a:lnTo>
                    <a:pt x="141010" y="66295"/>
                  </a:lnTo>
                  <a:lnTo>
                    <a:pt x="148623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978411" y="599115"/>
              <a:ext cx="1" cy="16644"/>
            </a:xfrm>
            <a:custGeom>
              <a:avLst/>
              <a:gdLst/>
              <a:ahLst/>
              <a:cxnLst/>
              <a:rect l="0" t="0" r="0" b="0"/>
              <a:pathLst>
                <a:path w="1" h="16644">
                  <a:moveTo>
                    <a:pt x="0" y="0"/>
                  </a:moveTo>
                  <a:lnTo>
                    <a:pt x="0" y="16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86732" y="416052"/>
              <a:ext cx="24965" cy="16644"/>
            </a:xfrm>
            <a:custGeom>
              <a:avLst/>
              <a:gdLst/>
              <a:ahLst/>
              <a:cxnLst/>
              <a:rect l="0" t="0" r="0" b="0"/>
              <a:pathLst>
                <a:path w="24965" h="16644">
                  <a:moveTo>
                    <a:pt x="0" y="1664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61621" y="407731"/>
              <a:ext cx="24965" cy="387896"/>
            </a:xfrm>
            <a:custGeom>
              <a:avLst/>
              <a:gdLst/>
              <a:ahLst/>
              <a:cxnLst/>
              <a:rect l="0" t="0" r="0" b="0"/>
              <a:pathLst>
                <a:path w="24965" h="387896">
                  <a:moveTo>
                    <a:pt x="24964" y="0"/>
                  </a:moveTo>
                  <a:lnTo>
                    <a:pt x="12603" y="14211"/>
                  </a:lnTo>
                  <a:lnTo>
                    <a:pt x="6218" y="27581"/>
                  </a:lnTo>
                  <a:lnTo>
                    <a:pt x="819" y="89137"/>
                  </a:lnTo>
                  <a:lnTo>
                    <a:pt x="1033" y="149464"/>
                  </a:lnTo>
                  <a:lnTo>
                    <a:pt x="6608" y="211080"/>
                  </a:lnTo>
                  <a:lnTo>
                    <a:pt x="14739" y="267258"/>
                  </a:lnTo>
                  <a:lnTo>
                    <a:pt x="22670" y="323894"/>
                  </a:lnTo>
                  <a:lnTo>
                    <a:pt x="24510" y="375454"/>
                  </a:lnTo>
                  <a:lnTo>
                    <a:pt x="21888" y="382515"/>
                  </a:lnTo>
                  <a:lnTo>
                    <a:pt x="17366" y="386298"/>
                  </a:lnTo>
                  <a:lnTo>
                    <a:pt x="11577" y="387895"/>
                  </a:lnTo>
                  <a:lnTo>
                    <a:pt x="7718" y="385262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169795" y="532547"/>
              <a:ext cx="16643" cy="133138"/>
            </a:xfrm>
            <a:custGeom>
              <a:avLst/>
              <a:gdLst/>
              <a:ahLst/>
              <a:cxnLst/>
              <a:rect l="0" t="0" r="0" b="0"/>
              <a:pathLst>
                <a:path w="16643" h="133138">
                  <a:moveTo>
                    <a:pt x="0" y="0"/>
                  </a:moveTo>
                  <a:lnTo>
                    <a:pt x="8475" y="56772"/>
                  </a:lnTo>
                  <a:lnTo>
                    <a:pt x="15803" y="118458"/>
                  </a:lnTo>
                  <a:lnTo>
                    <a:pt x="16642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169795" y="465053"/>
              <a:ext cx="16643" cy="109100"/>
            </a:xfrm>
            <a:custGeom>
              <a:avLst/>
              <a:gdLst/>
              <a:ahLst/>
              <a:cxnLst/>
              <a:rect l="0" t="0" r="0" b="0"/>
              <a:pathLst>
                <a:path w="16643" h="109100">
                  <a:moveTo>
                    <a:pt x="0" y="109099"/>
                  </a:moveTo>
                  <a:lnTo>
                    <a:pt x="0" y="46773"/>
                  </a:lnTo>
                  <a:lnTo>
                    <a:pt x="0" y="8552"/>
                  </a:lnTo>
                  <a:lnTo>
                    <a:pt x="1850" y="2312"/>
                  </a:lnTo>
                  <a:lnTo>
                    <a:pt x="4931" y="0"/>
                  </a:lnTo>
                  <a:lnTo>
                    <a:pt x="16642" y="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053301" y="599115"/>
              <a:ext cx="465979" cy="482622"/>
            </a:xfrm>
            <a:custGeom>
              <a:avLst/>
              <a:gdLst/>
              <a:ahLst/>
              <a:cxnLst/>
              <a:rect l="0" t="0" r="0" b="0"/>
              <a:pathLst>
                <a:path w="465979" h="482622">
                  <a:moveTo>
                    <a:pt x="0" y="482621"/>
                  </a:moveTo>
                  <a:lnTo>
                    <a:pt x="26554" y="428605"/>
                  </a:lnTo>
                  <a:lnTo>
                    <a:pt x="67559" y="368176"/>
                  </a:lnTo>
                  <a:lnTo>
                    <a:pt x="112721" y="313331"/>
                  </a:lnTo>
                  <a:lnTo>
                    <a:pt x="160068" y="255475"/>
                  </a:lnTo>
                  <a:lnTo>
                    <a:pt x="219551" y="194928"/>
                  </a:lnTo>
                  <a:lnTo>
                    <a:pt x="277059" y="138786"/>
                  </a:lnTo>
                  <a:lnTo>
                    <a:pt x="332801" y="85690"/>
                  </a:lnTo>
                  <a:lnTo>
                    <a:pt x="387386" y="42857"/>
                  </a:lnTo>
                  <a:lnTo>
                    <a:pt x="446654" y="9288"/>
                  </a:lnTo>
                  <a:lnTo>
                    <a:pt x="46597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311253" y="933021"/>
              <a:ext cx="99011" cy="290174"/>
            </a:xfrm>
            <a:custGeom>
              <a:avLst/>
              <a:gdLst/>
              <a:ahLst/>
              <a:cxnLst/>
              <a:rect l="0" t="0" r="0" b="0"/>
              <a:pathLst>
                <a:path w="99011" h="290174">
                  <a:moveTo>
                    <a:pt x="0" y="98789"/>
                  </a:moveTo>
                  <a:lnTo>
                    <a:pt x="20836" y="51416"/>
                  </a:lnTo>
                  <a:lnTo>
                    <a:pt x="37404" y="31025"/>
                  </a:lnTo>
                  <a:lnTo>
                    <a:pt x="71015" y="1918"/>
                  </a:lnTo>
                  <a:lnTo>
                    <a:pt x="76929" y="0"/>
                  </a:lnTo>
                  <a:lnTo>
                    <a:pt x="82721" y="570"/>
                  </a:lnTo>
                  <a:lnTo>
                    <a:pt x="88431" y="2799"/>
                  </a:lnTo>
                  <a:lnTo>
                    <a:pt x="90389" y="7983"/>
                  </a:lnTo>
                  <a:lnTo>
                    <a:pt x="87634" y="23606"/>
                  </a:lnTo>
                  <a:lnTo>
                    <a:pt x="53271" y="85382"/>
                  </a:lnTo>
                  <a:lnTo>
                    <a:pt x="40644" y="113924"/>
                  </a:lnTo>
                  <a:lnTo>
                    <a:pt x="40965" y="121823"/>
                  </a:lnTo>
                  <a:lnTo>
                    <a:pt x="43952" y="128938"/>
                  </a:lnTo>
                  <a:lnTo>
                    <a:pt x="54668" y="140850"/>
                  </a:lnTo>
                  <a:lnTo>
                    <a:pt x="92156" y="163557"/>
                  </a:lnTo>
                  <a:lnTo>
                    <a:pt x="96570" y="170629"/>
                  </a:lnTo>
                  <a:lnTo>
                    <a:pt x="99010" y="188349"/>
                  </a:lnTo>
                  <a:lnTo>
                    <a:pt x="95186" y="214699"/>
                  </a:lnTo>
                  <a:lnTo>
                    <a:pt x="68689" y="272323"/>
                  </a:lnTo>
                  <a:lnTo>
                    <a:pt x="58247" y="290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477872" y="956921"/>
              <a:ext cx="76923" cy="282916"/>
            </a:xfrm>
            <a:custGeom>
              <a:avLst/>
              <a:gdLst/>
              <a:ahLst/>
              <a:cxnLst/>
              <a:rect l="0" t="0" r="0" b="0"/>
              <a:pathLst>
                <a:path w="76923" h="282916">
                  <a:moveTo>
                    <a:pt x="16444" y="0"/>
                  </a:moveTo>
                  <a:lnTo>
                    <a:pt x="4862" y="50744"/>
                  </a:lnTo>
                  <a:lnTo>
                    <a:pt x="801" y="109054"/>
                  </a:lnTo>
                  <a:lnTo>
                    <a:pt x="0" y="166047"/>
                  </a:lnTo>
                  <a:lnTo>
                    <a:pt x="1739" y="191217"/>
                  </a:lnTo>
                  <a:lnTo>
                    <a:pt x="8675" y="208568"/>
                  </a:lnTo>
                  <a:lnTo>
                    <a:pt x="14039" y="212086"/>
                  </a:lnTo>
                  <a:lnTo>
                    <a:pt x="20388" y="212581"/>
                  </a:lnTo>
                  <a:lnTo>
                    <a:pt x="27394" y="211063"/>
                  </a:lnTo>
                  <a:lnTo>
                    <a:pt x="32990" y="207277"/>
                  </a:lnTo>
                  <a:lnTo>
                    <a:pt x="41673" y="195674"/>
                  </a:lnTo>
                  <a:lnTo>
                    <a:pt x="41584" y="192395"/>
                  </a:lnTo>
                  <a:lnTo>
                    <a:pt x="38752" y="191133"/>
                  </a:lnTo>
                  <a:lnTo>
                    <a:pt x="34089" y="191216"/>
                  </a:lnTo>
                  <a:lnTo>
                    <a:pt x="33755" y="192197"/>
                  </a:lnTo>
                  <a:lnTo>
                    <a:pt x="66042" y="207416"/>
                  </a:lnTo>
                  <a:lnTo>
                    <a:pt x="74853" y="219774"/>
                  </a:lnTo>
                  <a:lnTo>
                    <a:pt x="76922" y="236978"/>
                  </a:lnTo>
                  <a:lnTo>
                    <a:pt x="74691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0" name="Freeform 89"/>
          <p:cNvSpPr/>
          <p:nvPr/>
        </p:nvSpPr>
        <p:spPr>
          <a:xfrm>
            <a:off x="5974731" y="4068993"/>
            <a:ext cx="132919" cy="674006"/>
          </a:xfrm>
          <a:custGeom>
            <a:avLst/>
            <a:gdLst/>
            <a:ahLst/>
            <a:cxnLst/>
            <a:rect l="0" t="0" r="0" b="0"/>
            <a:pathLst>
              <a:path w="132919" h="674006">
                <a:moveTo>
                  <a:pt x="132918" y="0"/>
                </a:moveTo>
                <a:lnTo>
                  <a:pt x="105457" y="29310"/>
                </a:lnTo>
                <a:lnTo>
                  <a:pt x="76585" y="90051"/>
                </a:lnTo>
                <a:lnTo>
                  <a:pt x="58197" y="150379"/>
                </a:lnTo>
                <a:lnTo>
                  <a:pt x="38464" y="206256"/>
                </a:lnTo>
                <a:lnTo>
                  <a:pt x="25263" y="258698"/>
                </a:lnTo>
                <a:lnTo>
                  <a:pt x="13752" y="313573"/>
                </a:lnTo>
                <a:lnTo>
                  <a:pt x="3500" y="368928"/>
                </a:lnTo>
                <a:lnTo>
                  <a:pt x="516" y="424379"/>
                </a:lnTo>
                <a:lnTo>
                  <a:pt x="0" y="470911"/>
                </a:lnTo>
                <a:lnTo>
                  <a:pt x="4242" y="531363"/>
                </a:lnTo>
                <a:lnTo>
                  <a:pt x="8265" y="589430"/>
                </a:lnTo>
                <a:lnTo>
                  <a:pt x="15444" y="621209"/>
                </a:lnTo>
                <a:lnTo>
                  <a:pt x="33968" y="654330"/>
                </a:lnTo>
                <a:lnTo>
                  <a:pt x="49708" y="67400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9" name="Group 98"/>
          <p:cNvGrpSpPr/>
          <p:nvPr/>
        </p:nvGrpSpPr>
        <p:grpSpPr>
          <a:xfrm>
            <a:off x="6145198" y="4035708"/>
            <a:ext cx="1285385" cy="690648"/>
            <a:chOff x="6145198" y="4035708"/>
            <a:chExt cx="1285385" cy="690648"/>
          </a:xfrm>
        </p:grpSpPr>
        <p:sp>
          <p:nvSpPr>
            <p:cNvPr id="91" name="Freeform 90"/>
            <p:cNvSpPr/>
            <p:nvPr/>
          </p:nvSpPr>
          <p:spPr>
            <a:xfrm>
              <a:off x="6145198" y="4168845"/>
              <a:ext cx="78947" cy="397656"/>
            </a:xfrm>
            <a:custGeom>
              <a:avLst/>
              <a:gdLst/>
              <a:ahLst/>
              <a:cxnLst/>
              <a:rect l="0" t="0" r="0" b="0"/>
              <a:pathLst>
                <a:path w="78947" h="397656">
                  <a:moveTo>
                    <a:pt x="78946" y="0"/>
                  </a:moveTo>
                  <a:lnTo>
                    <a:pt x="52221" y="63098"/>
                  </a:lnTo>
                  <a:lnTo>
                    <a:pt x="37474" y="115113"/>
                  </a:lnTo>
                  <a:lnTo>
                    <a:pt x="23490" y="173293"/>
                  </a:lnTo>
                  <a:lnTo>
                    <a:pt x="9606" y="227617"/>
                  </a:lnTo>
                  <a:lnTo>
                    <a:pt x="4787" y="282939"/>
                  </a:lnTo>
                  <a:lnTo>
                    <a:pt x="0" y="345366"/>
                  </a:lnTo>
                  <a:lnTo>
                    <a:pt x="7673" y="388632"/>
                  </a:lnTo>
                  <a:lnTo>
                    <a:pt x="12015" y="394074"/>
                  </a:lnTo>
                  <a:lnTo>
                    <a:pt x="17683" y="396777"/>
                  </a:lnTo>
                  <a:lnTo>
                    <a:pt x="24236" y="397655"/>
                  </a:lnTo>
                  <a:lnTo>
                    <a:pt x="29529" y="395467"/>
                  </a:lnTo>
                  <a:lnTo>
                    <a:pt x="52190" y="364511"/>
                  </a:lnTo>
                  <a:lnTo>
                    <a:pt x="59307" y="331850"/>
                  </a:lnTo>
                  <a:lnTo>
                    <a:pt x="56999" y="301729"/>
                  </a:lnTo>
                  <a:lnTo>
                    <a:pt x="53220" y="298232"/>
                  </a:lnTo>
                  <a:lnTo>
                    <a:pt x="47927" y="298674"/>
                  </a:lnTo>
                  <a:lnTo>
                    <a:pt x="41624" y="301742"/>
                  </a:lnTo>
                  <a:lnTo>
                    <a:pt x="37423" y="308411"/>
                  </a:lnTo>
                  <a:lnTo>
                    <a:pt x="32754" y="328147"/>
                  </a:lnTo>
                  <a:lnTo>
                    <a:pt x="33145" y="340001"/>
                  </a:lnTo>
                  <a:lnTo>
                    <a:pt x="37341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299034" y="4360229"/>
              <a:ext cx="83211" cy="41606"/>
            </a:xfrm>
            <a:custGeom>
              <a:avLst/>
              <a:gdLst/>
              <a:ahLst/>
              <a:cxnLst/>
              <a:rect l="0" t="0" r="0" b="0"/>
              <a:pathLst>
                <a:path w="83211" h="41606">
                  <a:moveTo>
                    <a:pt x="0" y="0"/>
                  </a:moveTo>
                  <a:lnTo>
                    <a:pt x="4417" y="13252"/>
                  </a:lnTo>
                  <a:lnTo>
                    <a:pt x="13982" y="22224"/>
                  </a:lnTo>
                  <a:lnTo>
                    <a:pt x="47140" y="35517"/>
                  </a:lnTo>
                  <a:lnTo>
                    <a:pt x="83210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457133" y="4246755"/>
              <a:ext cx="75075" cy="281691"/>
            </a:xfrm>
            <a:custGeom>
              <a:avLst/>
              <a:gdLst/>
              <a:ahLst/>
              <a:cxnLst/>
              <a:rect l="0" t="0" r="0" b="0"/>
              <a:pathLst>
                <a:path w="75075" h="281691">
                  <a:moveTo>
                    <a:pt x="0" y="80190"/>
                  </a:moveTo>
                  <a:lnTo>
                    <a:pt x="13286" y="65055"/>
                  </a:lnTo>
                  <a:lnTo>
                    <a:pt x="50055" y="7936"/>
                  </a:lnTo>
                  <a:lnTo>
                    <a:pt x="55559" y="1510"/>
                  </a:lnTo>
                  <a:lnTo>
                    <a:pt x="61078" y="0"/>
                  </a:lnTo>
                  <a:lnTo>
                    <a:pt x="66607" y="1767"/>
                  </a:lnTo>
                  <a:lnTo>
                    <a:pt x="72141" y="5718"/>
                  </a:lnTo>
                  <a:lnTo>
                    <a:pt x="74907" y="11127"/>
                  </a:lnTo>
                  <a:lnTo>
                    <a:pt x="75074" y="56508"/>
                  </a:lnTo>
                  <a:lnTo>
                    <a:pt x="67742" y="117274"/>
                  </a:lnTo>
                  <a:lnTo>
                    <a:pt x="61082" y="179834"/>
                  </a:lnTo>
                  <a:lnTo>
                    <a:pt x="56342" y="239174"/>
                  </a:lnTo>
                  <a:lnTo>
                    <a:pt x="53702" y="259947"/>
                  </a:lnTo>
                  <a:lnTo>
                    <a:pt x="55611" y="278426"/>
                  </a:lnTo>
                  <a:lnTo>
                    <a:pt x="57414" y="281690"/>
                  </a:lnTo>
                  <a:lnTo>
                    <a:pt x="59541" y="281091"/>
                  </a:lnTo>
                  <a:lnTo>
                    <a:pt x="66569" y="2715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598591" y="4243735"/>
              <a:ext cx="91533" cy="257567"/>
            </a:xfrm>
            <a:custGeom>
              <a:avLst/>
              <a:gdLst/>
              <a:ahLst/>
              <a:cxnLst/>
              <a:rect l="0" t="0" r="0" b="0"/>
              <a:pathLst>
                <a:path w="91533" h="257567">
                  <a:moveTo>
                    <a:pt x="0" y="0"/>
                  </a:moveTo>
                  <a:lnTo>
                    <a:pt x="17669" y="4417"/>
                  </a:lnTo>
                  <a:lnTo>
                    <a:pt x="31276" y="13982"/>
                  </a:lnTo>
                  <a:lnTo>
                    <a:pt x="42562" y="27479"/>
                  </a:lnTo>
                  <a:lnTo>
                    <a:pt x="50660" y="42723"/>
                  </a:lnTo>
                  <a:lnTo>
                    <a:pt x="52410" y="58744"/>
                  </a:lnTo>
                  <a:lnTo>
                    <a:pt x="43610" y="112280"/>
                  </a:lnTo>
                  <a:lnTo>
                    <a:pt x="25992" y="169005"/>
                  </a:lnTo>
                  <a:lnTo>
                    <a:pt x="12771" y="207817"/>
                  </a:lnTo>
                  <a:lnTo>
                    <a:pt x="10299" y="228582"/>
                  </a:lnTo>
                  <a:lnTo>
                    <a:pt x="14131" y="245207"/>
                  </a:lnTo>
                  <a:lnTo>
                    <a:pt x="17742" y="252229"/>
                  </a:lnTo>
                  <a:lnTo>
                    <a:pt x="22923" y="255986"/>
                  </a:lnTo>
                  <a:lnTo>
                    <a:pt x="29150" y="257566"/>
                  </a:lnTo>
                  <a:lnTo>
                    <a:pt x="63492" y="253459"/>
                  </a:lnTo>
                  <a:lnTo>
                    <a:pt x="91532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757034" y="4343587"/>
              <a:ext cx="357463" cy="157625"/>
            </a:xfrm>
            <a:custGeom>
              <a:avLst/>
              <a:gdLst/>
              <a:ahLst/>
              <a:cxnLst/>
              <a:rect l="0" t="0" r="0" b="0"/>
              <a:pathLst>
                <a:path w="357463" h="157625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2660" y="78276"/>
                  </a:lnTo>
                  <a:lnTo>
                    <a:pt x="13011" y="89647"/>
                  </a:lnTo>
                  <a:lnTo>
                    <a:pt x="47781" y="112491"/>
                  </a:lnTo>
                  <a:lnTo>
                    <a:pt x="53929" y="119373"/>
                  </a:lnTo>
                  <a:lnTo>
                    <a:pt x="59877" y="121187"/>
                  </a:lnTo>
                  <a:lnTo>
                    <a:pt x="65691" y="119624"/>
                  </a:lnTo>
                  <a:lnTo>
                    <a:pt x="71417" y="115807"/>
                  </a:lnTo>
                  <a:lnTo>
                    <a:pt x="80245" y="101704"/>
                  </a:lnTo>
                  <a:lnTo>
                    <a:pt x="102129" y="41714"/>
                  </a:lnTo>
                  <a:lnTo>
                    <a:pt x="104955" y="39829"/>
                  </a:lnTo>
                  <a:lnTo>
                    <a:pt x="107762" y="42270"/>
                  </a:lnTo>
                  <a:lnTo>
                    <a:pt x="131659" y="87640"/>
                  </a:lnTo>
                  <a:lnTo>
                    <a:pt x="137585" y="90787"/>
                  </a:lnTo>
                  <a:lnTo>
                    <a:pt x="151565" y="91817"/>
                  </a:lnTo>
                  <a:lnTo>
                    <a:pt x="199549" y="79975"/>
                  </a:lnTo>
                  <a:lnTo>
                    <a:pt x="205959" y="75506"/>
                  </a:lnTo>
                  <a:lnTo>
                    <a:pt x="215546" y="63145"/>
                  </a:lnTo>
                  <a:lnTo>
                    <a:pt x="221724" y="36174"/>
                  </a:lnTo>
                  <a:lnTo>
                    <a:pt x="219818" y="31512"/>
                  </a:lnTo>
                  <a:lnTo>
                    <a:pt x="215772" y="30254"/>
                  </a:lnTo>
                  <a:lnTo>
                    <a:pt x="210302" y="31264"/>
                  </a:lnTo>
                  <a:lnTo>
                    <a:pt x="205731" y="36560"/>
                  </a:lnTo>
                  <a:lnTo>
                    <a:pt x="198186" y="54772"/>
                  </a:lnTo>
                  <a:lnTo>
                    <a:pt x="193159" y="86598"/>
                  </a:lnTo>
                  <a:lnTo>
                    <a:pt x="196086" y="119450"/>
                  </a:lnTo>
                  <a:lnTo>
                    <a:pt x="202837" y="136608"/>
                  </a:lnTo>
                  <a:lnTo>
                    <a:pt x="207226" y="143772"/>
                  </a:lnTo>
                  <a:lnTo>
                    <a:pt x="212927" y="147623"/>
                  </a:lnTo>
                  <a:lnTo>
                    <a:pt x="226656" y="149438"/>
                  </a:lnTo>
                  <a:lnTo>
                    <a:pt x="239538" y="144696"/>
                  </a:lnTo>
                  <a:lnTo>
                    <a:pt x="245562" y="140844"/>
                  </a:lnTo>
                  <a:lnTo>
                    <a:pt x="254721" y="129166"/>
                  </a:lnTo>
                  <a:lnTo>
                    <a:pt x="284021" y="74657"/>
                  </a:lnTo>
                  <a:lnTo>
                    <a:pt x="283539" y="71961"/>
                  </a:lnTo>
                  <a:lnTo>
                    <a:pt x="280443" y="72937"/>
                  </a:lnTo>
                  <a:lnTo>
                    <a:pt x="275606" y="76361"/>
                  </a:lnTo>
                  <a:lnTo>
                    <a:pt x="270231" y="92494"/>
                  </a:lnTo>
                  <a:lnTo>
                    <a:pt x="269670" y="125101"/>
                  </a:lnTo>
                  <a:lnTo>
                    <a:pt x="271197" y="136101"/>
                  </a:lnTo>
                  <a:lnTo>
                    <a:pt x="274989" y="144358"/>
                  </a:lnTo>
                  <a:lnTo>
                    <a:pt x="286599" y="155999"/>
                  </a:lnTo>
                  <a:lnTo>
                    <a:pt x="292654" y="157624"/>
                  </a:lnTo>
                  <a:lnTo>
                    <a:pt x="298538" y="156858"/>
                  </a:lnTo>
                  <a:lnTo>
                    <a:pt x="304312" y="154499"/>
                  </a:lnTo>
                  <a:lnTo>
                    <a:pt x="321271" y="137926"/>
                  </a:lnTo>
                  <a:lnTo>
                    <a:pt x="342643" y="94189"/>
                  </a:lnTo>
                  <a:lnTo>
                    <a:pt x="357462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31147" y="4193808"/>
              <a:ext cx="124808" cy="283322"/>
            </a:xfrm>
            <a:custGeom>
              <a:avLst/>
              <a:gdLst/>
              <a:ahLst/>
              <a:cxnLst/>
              <a:rect l="0" t="0" r="0" b="0"/>
              <a:pathLst>
                <a:path w="124808" h="283322">
                  <a:moveTo>
                    <a:pt x="8313" y="0"/>
                  </a:moveTo>
                  <a:lnTo>
                    <a:pt x="1726" y="29621"/>
                  </a:lnTo>
                  <a:lnTo>
                    <a:pt x="219" y="88618"/>
                  </a:lnTo>
                  <a:lnTo>
                    <a:pt x="36" y="145916"/>
                  </a:lnTo>
                  <a:lnTo>
                    <a:pt x="0" y="202229"/>
                  </a:lnTo>
                  <a:lnTo>
                    <a:pt x="918" y="258280"/>
                  </a:lnTo>
                  <a:lnTo>
                    <a:pt x="4410" y="279363"/>
                  </a:lnTo>
                  <a:lnTo>
                    <a:pt x="6635" y="283321"/>
                  </a:lnTo>
                  <a:lnTo>
                    <a:pt x="9044" y="283186"/>
                  </a:lnTo>
                  <a:lnTo>
                    <a:pt x="55622" y="223228"/>
                  </a:lnTo>
                  <a:lnTo>
                    <a:pt x="59268" y="221859"/>
                  </a:lnTo>
                  <a:lnTo>
                    <a:pt x="61698" y="224645"/>
                  </a:lnTo>
                  <a:lnTo>
                    <a:pt x="63319" y="230200"/>
                  </a:lnTo>
                  <a:lnTo>
                    <a:pt x="67173" y="232979"/>
                  </a:lnTo>
                  <a:lnTo>
                    <a:pt x="78852" y="233601"/>
                  </a:lnTo>
                  <a:lnTo>
                    <a:pt x="84925" y="229699"/>
                  </a:lnTo>
                  <a:lnTo>
                    <a:pt x="107958" y="196864"/>
                  </a:lnTo>
                  <a:lnTo>
                    <a:pt x="124807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255778" y="4268698"/>
              <a:ext cx="42729" cy="196268"/>
            </a:xfrm>
            <a:custGeom>
              <a:avLst/>
              <a:gdLst/>
              <a:ahLst/>
              <a:cxnLst/>
              <a:rect l="0" t="0" r="0" b="0"/>
              <a:pathLst>
                <a:path w="42729" h="196268">
                  <a:moveTo>
                    <a:pt x="41781" y="0"/>
                  </a:moveTo>
                  <a:lnTo>
                    <a:pt x="22221" y="58680"/>
                  </a:lnTo>
                  <a:lnTo>
                    <a:pt x="18419" y="87756"/>
                  </a:lnTo>
                  <a:lnTo>
                    <a:pt x="22461" y="104030"/>
                  </a:lnTo>
                  <a:lnTo>
                    <a:pt x="42525" y="136289"/>
                  </a:lnTo>
                  <a:lnTo>
                    <a:pt x="42728" y="151180"/>
                  </a:lnTo>
                  <a:lnTo>
                    <a:pt x="37271" y="164578"/>
                  </a:lnTo>
                  <a:lnTo>
                    <a:pt x="18701" y="192663"/>
                  </a:lnTo>
                  <a:lnTo>
                    <a:pt x="13450" y="195935"/>
                  </a:lnTo>
                  <a:lnTo>
                    <a:pt x="8101" y="196267"/>
                  </a:lnTo>
                  <a:lnTo>
                    <a:pt x="2686" y="194640"/>
                  </a:lnTo>
                  <a:lnTo>
                    <a:pt x="0" y="190781"/>
                  </a:lnTo>
                  <a:lnTo>
                    <a:pt x="17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314202" y="4035708"/>
              <a:ext cx="116381" cy="690648"/>
            </a:xfrm>
            <a:custGeom>
              <a:avLst/>
              <a:gdLst/>
              <a:ahLst/>
              <a:cxnLst/>
              <a:rect l="0" t="0" r="0" b="0"/>
              <a:pathLst>
                <a:path w="116381" h="690648">
                  <a:moveTo>
                    <a:pt x="58246" y="0"/>
                  </a:moveTo>
                  <a:lnTo>
                    <a:pt x="67082" y="8835"/>
                  </a:lnTo>
                  <a:lnTo>
                    <a:pt x="85786" y="57867"/>
                  </a:lnTo>
                  <a:lnTo>
                    <a:pt x="97039" y="115256"/>
                  </a:lnTo>
                  <a:lnTo>
                    <a:pt x="106524" y="176622"/>
                  </a:lnTo>
                  <a:lnTo>
                    <a:pt x="113566" y="228362"/>
                  </a:lnTo>
                  <a:lnTo>
                    <a:pt x="115916" y="283097"/>
                  </a:lnTo>
                  <a:lnTo>
                    <a:pt x="116380" y="338425"/>
                  </a:lnTo>
                  <a:lnTo>
                    <a:pt x="115547" y="393870"/>
                  </a:lnTo>
                  <a:lnTo>
                    <a:pt x="107438" y="449338"/>
                  </a:lnTo>
                  <a:lnTo>
                    <a:pt x="94208" y="512036"/>
                  </a:lnTo>
                  <a:lnTo>
                    <a:pt x="76006" y="568461"/>
                  </a:lnTo>
                  <a:lnTo>
                    <a:pt x="51397" y="623579"/>
                  </a:lnTo>
                  <a:lnTo>
                    <a:pt x="26465" y="669544"/>
                  </a:lnTo>
                  <a:lnTo>
                    <a:pt x="0" y="690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204553" y="3411630"/>
            <a:ext cx="1364654" cy="1121885"/>
            <a:chOff x="8204553" y="3411630"/>
            <a:chExt cx="1364654" cy="1121885"/>
          </a:xfrm>
        </p:grpSpPr>
        <p:sp>
          <p:nvSpPr>
            <p:cNvPr id="100" name="Freeform 99"/>
            <p:cNvSpPr/>
            <p:nvPr/>
          </p:nvSpPr>
          <p:spPr>
            <a:xfrm>
              <a:off x="8204553" y="4243735"/>
              <a:ext cx="307880" cy="80911"/>
            </a:xfrm>
            <a:custGeom>
              <a:avLst/>
              <a:gdLst/>
              <a:ahLst/>
              <a:cxnLst/>
              <a:rect l="0" t="0" r="0" b="0"/>
              <a:pathLst>
                <a:path w="307880" h="80911">
                  <a:moveTo>
                    <a:pt x="0" y="0"/>
                  </a:moveTo>
                  <a:lnTo>
                    <a:pt x="14212" y="19004"/>
                  </a:lnTo>
                  <a:lnTo>
                    <a:pt x="35030" y="35011"/>
                  </a:lnTo>
                  <a:lnTo>
                    <a:pt x="75120" y="52197"/>
                  </a:lnTo>
                  <a:lnTo>
                    <a:pt x="136418" y="62133"/>
                  </a:lnTo>
                  <a:lnTo>
                    <a:pt x="191452" y="68450"/>
                  </a:lnTo>
                  <a:lnTo>
                    <a:pt x="253838" y="80910"/>
                  </a:lnTo>
                  <a:lnTo>
                    <a:pt x="276464" y="80339"/>
                  </a:lnTo>
                  <a:lnTo>
                    <a:pt x="307879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529075" y="4268698"/>
              <a:ext cx="66725" cy="141459"/>
            </a:xfrm>
            <a:custGeom>
              <a:avLst/>
              <a:gdLst/>
              <a:ahLst/>
              <a:cxnLst/>
              <a:rect l="0" t="0" r="0" b="0"/>
              <a:pathLst>
                <a:path w="66725" h="141459">
                  <a:moveTo>
                    <a:pt x="0" y="0"/>
                  </a:moveTo>
                  <a:lnTo>
                    <a:pt x="33740" y="11517"/>
                  </a:lnTo>
                  <a:lnTo>
                    <a:pt x="49204" y="21761"/>
                  </a:lnTo>
                  <a:lnTo>
                    <a:pt x="62240" y="35559"/>
                  </a:lnTo>
                  <a:lnTo>
                    <a:pt x="65532" y="43121"/>
                  </a:lnTo>
                  <a:lnTo>
                    <a:pt x="66724" y="58921"/>
                  </a:lnTo>
                  <a:lnTo>
                    <a:pt x="61706" y="72723"/>
                  </a:lnTo>
                  <a:lnTo>
                    <a:pt x="18981" y="124759"/>
                  </a:lnTo>
                  <a:lnTo>
                    <a:pt x="832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88743" y="4233222"/>
              <a:ext cx="89669" cy="143650"/>
            </a:xfrm>
            <a:custGeom>
              <a:avLst/>
              <a:gdLst/>
              <a:ahLst/>
              <a:cxnLst/>
              <a:rect l="0" t="0" r="0" b="0"/>
              <a:pathLst>
                <a:path w="89669" h="143650">
                  <a:moveTo>
                    <a:pt x="56384" y="10513"/>
                  </a:moveTo>
                  <a:lnTo>
                    <a:pt x="47549" y="1678"/>
                  </a:lnTo>
                  <a:lnTo>
                    <a:pt x="42173" y="0"/>
                  </a:lnTo>
                  <a:lnTo>
                    <a:pt x="28803" y="601"/>
                  </a:lnTo>
                  <a:lnTo>
                    <a:pt x="23203" y="3905"/>
                  </a:lnTo>
                  <a:lnTo>
                    <a:pt x="14517" y="14972"/>
                  </a:lnTo>
                  <a:lnTo>
                    <a:pt x="4428" y="41214"/>
                  </a:lnTo>
                  <a:lnTo>
                    <a:pt x="0" y="72412"/>
                  </a:lnTo>
                  <a:lnTo>
                    <a:pt x="3106" y="105078"/>
                  </a:lnTo>
                  <a:lnTo>
                    <a:pt x="7922" y="111463"/>
                  </a:lnTo>
                  <a:lnTo>
                    <a:pt x="14830" y="114796"/>
                  </a:lnTo>
                  <a:lnTo>
                    <a:pt x="23134" y="116092"/>
                  </a:lnTo>
                  <a:lnTo>
                    <a:pt x="29594" y="114184"/>
                  </a:lnTo>
                  <a:lnTo>
                    <a:pt x="34826" y="110137"/>
                  </a:lnTo>
                  <a:lnTo>
                    <a:pt x="54283" y="88131"/>
                  </a:lnTo>
                  <a:lnTo>
                    <a:pt x="58682" y="87221"/>
                  </a:lnTo>
                  <a:lnTo>
                    <a:pt x="62539" y="89389"/>
                  </a:lnTo>
                  <a:lnTo>
                    <a:pt x="66035" y="93607"/>
                  </a:lnTo>
                  <a:lnTo>
                    <a:pt x="81156" y="133863"/>
                  </a:lnTo>
                  <a:lnTo>
                    <a:pt x="89668" y="143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053815" y="4301436"/>
              <a:ext cx="79113" cy="232079"/>
            </a:xfrm>
            <a:custGeom>
              <a:avLst/>
              <a:gdLst/>
              <a:ahLst/>
              <a:cxnLst/>
              <a:rect l="0" t="0" r="0" b="0"/>
              <a:pathLst>
                <a:path w="79113" h="232079">
                  <a:moveTo>
                    <a:pt x="7806" y="50472"/>
                  </a:moveTo>
                  <a:lnTo>
                    <a:pt x="7806" y="101217"/>
                  </a:lnTo>
                  <a:lnTo>
                    <a:pt x="7806" y="159527"/>
                  </a:lnTo>
                  <a:lnTo>
                    <a:pt x="7806" y="214054"/>
                  </a:lnTo>
                  <a:lnTo>
                    <a:pt x="6882" y="231349"/>
                  </a:lnTo>
                  <a:lnTo>
                    <a:pt x="5341" y="232078"/>
                  </a:lnTo>
                  <a:lnTo>
                    <a:pt x="3390" y="229790"/>
                  </a:lnTo>
                  <a:lnTo>
                    <a:pt x="0" y="187145"/>
                  </a:lnTo>
                  <a:lnTo>
                    <a:pt x="4004" y="135511"/>
                  </a:lnTo>
                  <a:lnTo>
                    <a:pt x="9771" y="78507"/>
                  </a:lnTo>
                  <a:lnTo>
                    <a:pt x="22858" y="34235"/>
                  </a:lnTo>
                  <a:lnTo>
                    <a:pt x="31754" y="17368"/>
                  </a:lnTo>
                  <a:lnTo>
                    <a:pt x="44338" y="5557"/>
                  </a:lnTo>
                  <a:lnTo>
                    <a:pt x="51577" y="1113"/>
                  </a:lnTo>
                  <a:lnTo>
                    <a:pt x="58252" y="0"/>
                  </a:lnTo>
                  <a:lnTo>
                    <a:pt x="64551" y="1106"/>
                  </a:lnTo>
                  <a:lnTo>
                    <a:pt x="70599" y="3693"/>
                  </a:lnTo>
                  <a:lnTo>
                    <a:pt x="74632" y="9116"/>
                  </a:lnTo>
                  <a:lnTo>
                    <a:pt x="79112" y="25003"/>
                  </a:lnTo>
                  <a:lnTo>
                    <a:pt x="76173" y="44392"/>
                  </a:lnTo>
                  <a:lnTo>
                    <a:pt x="60356" y="90003"/>
                  </a:lnTo>
                  <a:lnTo>
                    <a:pt x="57733" y="920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179616" y="4267427"/>
              <a:ext cx="110223" cy="206719"/>
            </a:xfrm>
            <a:custGeom>
              <a:avLst/>
              <a:gdLst/>
              <a:ahLst/>
              <a:cxnLst/>
              <a:rect l="0" t="0" r="0" b="0"/>
              <a:pathLst>
                <a:path w="110223" h="206719">
                  <a:moveTo>
                    <a:pt x="15142" y="59518"/>
                  </a:moveTo>
                  <a:lnTo>
                    <a:pt x="14217" y="121084"/>
                  </a:lnTo>
                  <a:lnTo>
                    <a:pt x="1874" y="182217"/>
                  </a:lnTo>
                  <a:lnTo>
                    <a:pt x="0" y="204042"/>
                  </a:lnTo>
                  <a:lnTo>
                    <a:pt x="424" y="206718"/>
                  </a:lnTo>
                  <a:lnTo>
                    <a:pt x="10213" y="166108"/>
                  </a:lnTo>
                  <a:lnTo>
                    <a:pt x="16958" y="105481"/>
                  </a:lnTo>
                  <a:lnTo>
                    <a:pt x="34410" y="44993"/>
                  </a:lnTo>
                  <a:lnTo>
                    <a:pt x="54492" y="14428"/>
                  </a:lnTo>
                  <a:lnTo>
                    <a:pt x="75187" y="752"/>
                  </a:lnTo>
                  <a:lnTo>
                    <a:pt x="82909" y="0"/>
                  </a:lnTo>
                  <a:lnTo>
                    <a:pt x="98886" y="4096"/>
                  </a:lnTo>
                  <a:lnTo>
                    <a:pt x="104255" y="10551"/>
                  </a:lnTo>
                  <a:lnTo>
                    <a:pt x="110222" y="30050"/>
                  </a:lnTo>
                  <a:lnTo>
                    <a:pt x="107943" y="49195"/>
                  </a:lnTo>
                  <a:lnTo>
                    <a:pt x="91412" y="84086"/>
                  </a:lnTo>
                  <a:lnTo>
                    <a:pt x="78626" y="96017"/>
                  </a:lnTo>
                  <a:lnTo>
                    <a:pt x="71333" y="100492"/>
                  </a:lnTo>
                  <a:lnTo>
                    <a:pt x="67396" y="98853"/>
                  </a:lnTo>
                  <a:lnTo>
                    <a:pt x="65696" y="93138"/>
                  </a:lnTo>
                  <a:lnTo>
                    <a:pt x="69609" y="55167"/>
                  </a:lnTo>
                  <a:lnTo>
                    <a:pt x="81711" y="179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436069" y="4085635"/>
              <a:ext cx="66569" cy="191385"/>
            </a:xfrm>
            <a:custGeom>
              <a:avLst/>
              <a:gdLst/>
              <a:ahLst/>
              <a:cxnLst/>
              <a:rect l="0" t="0" r="0" b="0"/>
              <a:pathLst>
                <a:path w="66569" h="191385">
                  <a:moveTo>
                    <a:pt x="0" y="0"/>
                  </a:moveTo>
                  <a:lnTo>
                    <a:pt x="13252" y="4417"/>
                  </a:lnTo>
                  <a:lnTo>
                    <a:pt x="24689" y="13982"/>
                  </a:lnTo>
                  <a:lnTo>
                    <a:pt x="30328" y="20416"/>
                  </a:lnTo>
                  <a:lnTo>
                    <a:pt x="36593" y="37427"/>
                  </a:lnTo>
                  <a:lnTo>
                    <a:pt x="38453" y="56390"/>
                  </a:lnTo>
                  <a:lnTo>
                    <a:pt x="24616" y="118851"/>
                  </a:lnTo>
                  <a:lnTo>
                    <a:pt x="21110" y="138807"/>
                  </a:lnTo>
                  <a:lnTo>
                    <a:pt x="22634" y="156922"/>
                  </a:lnTo>
                  <a:lnTo>
                    <a:pt x="26184" y="163786"/>
                  </a:lnTo>
                  <a:lnTo>
                    <a:pt x="37525" y="173879"/>
                  </a:lnTo>
                  <a:lnTo>
                    <a:pt x="66568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461032" y="437687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616190" y="3719509"/>
              <a:ext cx="58037" cy="266274"/>
            </a:xfrm>
            <a:custGeom>
              <a:avLst/>
              <a:gdLst/>
              <a:ahLst/>
              <a:cxnLst/>
              <a:rect l="0" t="0" r="0" b="0"/>
              <a:pathLst>
                <a:path w="58037" h="266274">
                  <a:moveTo>
                    <a:pt x="4416" y="0"/>
                  </a:moveTo>
                  <a:lnTo>
                    <a:pt x="0" y="13252"/>
                  </a:lnTo>
                  <a:lnTo>
                    <a:pt x="1670" y="39162"/>
                  </a:lnTo>
                  <a:lnTo>
                    <a:pt x="16235" y="88617"/>
                  </a:lnTo>
                  <a:lnTo>
                    <a:pt x="28974" y="143450"/>
                  </a:lnTo>
                  <a:lnTo>
                    <a:pt x="43195" y="202912"/>
                  </a:lnTo>
                  <a:lnTo>
                    <a:pt x="58036" y="261274"/>
                  </a:lnTo>
                  <a:lnTo>
                    <a:pt x="57729" y="263865"/>
                  </a:lnTo>
                  <a:lnTo>
                    <a:pt x="54342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595643" y="3709752"/>
              <a:ext cx="141459" cy="142894"/>
            </a:xfrm>
            <a:custGeom>
              <a:avLst/>
              <a:gdLst/>
              <a:ahLst/>
              <a:cxnLst/>
              <a:rect l="0" t="0" r="0" b="0"/>
              <a:pathLst>
                <a:path w="141459" h="142894">
                  <a:moveTo>
                    <a:pt x="0" y="142893"/>
                  </a:moveTo>
                  <a:lnTo>
                    <a:pt x="15117" y="87970"/>
                  </a:lnTo>
                  <a:lnTo>
                    <a:pt x="39361" y="54939"/>
                  </a:lnTo>
                  <a:lnTo>
                    <a:pt x="83743" y="13758"/>
                  </a:lnTo>
                  <a:lnTo>
                    <a:pt x="108331" y="669"/>
                  </a:lnTo>
                  <a:lnTo>
                    <a:pt x="115676" y="0"/>
                  </a:lnTo>
                  <a:lnTo>
                    <a:pt x="128766" y="4188"/>
                  </a:lnTo>
                  <a:lnTo>
                    <a:pt x="132997" y="8818"/>
                  </a:lnTo>
                  <a:lnTo>
                    <a:pt x="141458" y="347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728780" y="3761114"/>
              <a:ext cx="91532" cy="131878"/>
            </a:xfrm>
            <a:custGeom>
              <a:avLst/>
              <a:gdLst/>
              <a:ahLst/>
              <a:cxnLst/>
              <a:rect l="0" t="0" r="0" b="0"/>
              <a:pathLst>
                <a:path w="91532" h="131878">
                  <a:moveTo>
                    <a:pt x="0" y="58247"/>
                  </a:moveTo>
                  <a:lnTo>
                    <a:pt x="13252" y="49412"/>
                  </a:lnTo>
                  <a:lnTo>
                    <a:pt x="22224" y="37679"/>
                  </a:lnTo>
                  <a:lnTo>
                    <a:pt x="25910" y="30666"/>
                  </a:lnTo>
                  <a:lnTo>
                    <a:pt x="27541" y="15479"/>
                  </a:lnTo>
                  <a:lnTo>
                    <a:pt x="26681" y="7546"/>
                  </a:lnTo>
                  <a:lnTo>
                    <a:pt x="24259" y="4106"/>
                  </a:lnTo>
                  <a:lnTo>
                    <a:pt x="20796" y="3662"/>
                  </a:lnTo>
                  <a:lnTo>
                    <a:pt x="16637" y="5215"/>
                  </a:lnTo>
                  <a:lnTo>
                    <a:pt x="9552" y="19268"/>
                  </a:lnTo>
                  <a:lnTo>
                    <a:pt x="2830" y="53170"/>
                  </a:lnTo>
                  <a:lnTo>
                    <a:pt x="3304" y="87562"/>
                  </a:lnTo>
                  <a:lnTo>
                    <a:pt x="7940" y="106409"/>
                  </a:lnTo>
                  <a:lnTo>
                    <a:pt x="16165" y="124031"/>
                  </a:lnTo>
                  <a:lnTo>
                    <a:pt x="22795" y="128915"/>
                  </a:lnTo>
                  <a:lnTo>
                    <a:pt x="40026" y="131877"/>
                  </a:lnTo>
                  <a:lnTo>
                    <a:pt x="47949" y="128599"/>
                  </a:lnTo>
                  <a:lnTo>
                    <a:pt x="61683" y="115094"/>
                  </a:lnTo>
                  <a:lnTo>
                    <a:pt x="79810" y="77864"/>
                  </a:lnTo>
                  <a:lnTo>
                    <a:pt x="89216" y="21133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800409" y="3586372"/>
              <a:ext cx="252998" cy="292797"/>
            </a:xfrm>
            <a:custGeom>
              <a:avLst/>
              <a:gdLst/>
              <a:ahLst/>
              <a:cxnLst/>
              <a:rect l="0" t="0" r="0" b="0"/>
              <a:pathLst>
                <a:path w="252998" h="292797">
                  <a:moveTo>
                    <a:pt x="11581" y="0"/>
                  </a:moveTo>
                  <a:lnTo>
                    <a:pt x="0" y="34745"/>
                  </a:lnTo>
                  <a:lnTo>
                    <a:pt x="2191" y="95650"/>
                  </a:lnTo>
                  <a:lnTo>
                    <a:pt x="7466" y="154496"/>
                  </a:lnTo>
                  <a:lnTo>
                    <a:pt x="19197" y="187851"/>
                  </a:lnTo>
                  <a:lnTo>
                    <a:pt x="34384" y="210883"/>
                  </a:lnTo>
                  <a:lnTo>
                    <a:pt x="40651" y="214553"/>
                  </a:lnTo>
                  <a:lnTo>
                    <a:pt x="55012" y="216166"/>
                  </a:lnTo>
                  <a:lnTo>
                    <a:pt x="61800" y="213453"/>
                  </a:lnTo>
                  <a:lnTo>
                    <a:pt x="74273" y="203042"/>
                  </a:lnTo>
                  <a:lnTo>
                    <a:pt x="91691" y="177169"/>
                  </a:lnTo>
                  <a:lnTo>
                    <a:pt x="99728" y="141663"/>
                  </a:lnTo>
                  <a:lnTo>
                    <a:pt x="98083" y="136047"/>
                  </a:lnTo>
                  <a:lnTo>
                    <a:pt x="94212" y="135077"/>
                  </a:lnTo>
                  <a:lnTo>
                    <a:pt x="88858" y="137204"/>
                  </a:lnTo>
                  <a:lnTo>
                    <a:pt x="80443" y="149429"/>
                  </a:lnTo>
                  <a:lnTo>
                    <a:pt x="76905" y="157867"/>
                  </a:lnTo>
                  <a:lnTo>
                    <a:pt x="76343" y="191828"/>
                  </a:lnTo>
                  <a:lnTo>
                    <a:pt x="80643" y="199077"/>
                  </a:lnTo>
                  <a:lnTo>
                    <a:pt x="87208" y="202984"/>
                  </a:lnTo>
                  <a:lnTo>
                    <a:pt x="95284" y="204665"/>
                  </a:lnTo>
                  <a:lnTo>
                    <a:pt x="101591" y="203011"/>
                  </a:lnTo>
                  <a:lnTo>
                    <a:pt x="106722" y="199136"/>
                  </a:lnTo>
                  <a:lnTo>
                    <a:pt x="134249" y="163905"/>
                  </a:lnTo>
                  <a:lnTo>
                    <a:pt x="159437" y="107222"/>
                  </a:lnTo>
                  <a:lnTo>
                    <a:pt x="171577" y="79539"/>
                  </a:lnTo>
                  <a:lnTo>
                    <a:pt x="176492" y="72441"/>
                  </a:lnTo>
                  <a:lnTo>
                    <a:pt x="180694" y="71408"/>
                  </a:lnTo>
                  <a:lnTo>
                    <a:pt x="184419" y="74417"/>
                  </a:lnTo>
                  <a:lnTo>
                    <a:pt x="187828" y="80122"/>
                  </a:lnTo>
                  <a:lnTo>
                    <a:pt x="193298" y="123418"/>
                  </a:lnTo>
                  <a:lnTo>
                    <a:pt x="196843" y="184430"/>
                  </a:lnTo>
                  <a:lnTo>
                    <a:pt x="201152" y="233394"/>
                  </a:lnTo>
                  <a:lnTo>
                    <a:pt x="207521" y="292796"/>
                  </a:lnTo>
                  <a:lnTo>
                    <a:pt x="196727" y="230940"/>
                  </a:lnTo>
                  <a:lnTo>
                    <a:pt x="194919" y="177246"/>
                  </a:lnTo>
                  <a:lnTo>
                    <a:pt x="197164" y="125687"/>
                  </a:lnTo>
                  <a:lnTo>
                    <a:pt x="206237" y="71671"/>
                  </a:lnTo>
                  <a:lnTo>
                    <a:pt x="223575" y="29498"/>
                  </a:lnTo>
                  <a:lnTo>
                    <a:pt x="234007" y="14343"/>
                  </a:lnTo>
                  <a:lnTo>
                    <a:pt x="239377" y="12336"/>
                  </a:lnTo>
                  <a:lnTo>
                    <a:pt x="244806" y="13771"/>
                  </a:lnTo>
                  <a:lnTo>
                    <a:pt x="250275" y="17502"/>
                  </a:lnTo>
                  <a:lnTo>
                    <a:pt x="252997" y="23687"/>
                  </a:lnTo>
                  <a:lnTo>
                    <a:pt x="252409" y="50986"/>
                  </a:lnTo>
                  <a:lnTo>
                    <a:pt x="245455" y="85168"/>
                  </a:lnTo>
                  <a:lnTo>
                    <a:pt x="236950" y="101339"/>
                  </a:lnTo>
                  <a:lnTo>
                    <a:pt x="233943" y="102692"/>
                  </a:lnTo>
                  <a:lnTo>
                    <a:pt x="231938" y="99897"/>
                  </a:lnTo>
                  <a:lnTo>
                    <a:pt x="230602" y="94334"/>
                  </a:lnTo>
                  <a:lnTo>
                    <a:pt x="234867" y="37762"/>
                  </a:lnTo>
                  <a:lnTo>
                    <a:pt x="236249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103227" y="3411630"/>
              <a:ext cx="465980" cy="221099"/>
            </a:xfrm>
            <a:custGeom>
              <a:avLst/>
              <a:gdLst/>
              <a:ahLst/>
              <a:cxnLst/>
              <a:rect l="0" t="0" r="0" b="0"/>
              <a:pathLst>
                <a:path w="465980" h="221099">
                  <a:moveTo>
                    <a:pt x="0" y="0"/>
                  </a:moveTo>
                  <a:lnTo>
                    <a:pt x="0" y="63415"/>
                  </a:lnTo>
                  <a:lnTo>
                    <a:pt x="0" y="119433"/>
                  </a:lnTo>
                  <a:lnTo>
                    <a:pt x="0" y="174809"/>
                  </a:lnTo>
                  <a:lnTo>
                    <a:pt x="2773" y="181258"/>
                  </a:lnTo>
                  <a:lnTo>
                    <a:pt x="7396" y="183709"/>
                  </a:lnTo>
                  <a:lnTo>
                    <a:pt x="13251" y="183494"/>
                  </a:lnTo>
                  <a:lnTo>
                    <a:pt x="24689" y="178323"/>
                  </a:lnTo>
                  <a:lnTo>
                    <a:pt x="30327" y="174356"/>
                  </a:lnTo>
                  <a:lnTo>
                    <a:pt x="36860" y="173560"/>
                  </a:lnTo>
                  <a:lnTo>
                    <a:pt x="51516" y="177607"/>
                  </a:lnTo>
                  <a:lnTo>
                    <a:pt x="62344" y="188034"/>
                  </a:lnTo>
                  <a:lnTo>
                    <a:pt x="76828" y="217329"/>
                  </a:lnTo>
                  <a:lnTo>
                    <a:pt x="81729" y="220700"/>
                  </a:lnTo>
                  <a:lnTo>
                    <a:pt x="87770" y="221098"/>
                  </a:lnTo>
                  <a:lnTo>
                    <a:pt x="94571" y="219514"/>
                  </a:lnTo>
                  <a:lnTo>
                    <a:pt x="107060" y="207893"/>
                  </a:lnTo>
                  <a:lnTo>
                    <a:pt x="122020" y="180558"/>
                  </a:lnTo>
                  <a:lnTo>
                    <a:pt x="147798" y="125326"/>
                  </a:lnTo>
                  <a:lnTo>
                    <a:pt x="151232" y="116835"/>
                  </a:lnTo>
                  <a:lnTo>
                    <a:pt x="151672" y="113947"/>
                  </a:lnTo>
                  <a:lnTo>
                    <a:pt x="150116" y="114797"/>
                  </a:lnTo>
                  <a:lnTo>
                    <a:pt x="144381" y="123136"/>
                  </a:lnTo>
                  <a:lnTo>
                    <a:pt x="136879" y="144350"/>
                  </a:lnTo>
                  <a:lnTo>
                    <a:pt x="134799" y="163392"/>
                  </a:lnTo>
                  <a:lnTo>
                    <a:pt x="138807" y="181717"/>
                  </a:lnTo>
                  <a:lnTo>
                    <a:pt x="142464" y="190487"/>
                  </a:lnTo>
                  <a:lnTo>
                    <a:pt x="148601" y="196333"/>
                  </a:lnTo>
                  <a:lnTo>
                    <a:pt x="165281" y="202829"/>
                  </a:lnTo>
                  <a:lnTo>
                    <a:pt x="182557" y="200785"/>
                  </a:lnTo>
                  <a:lnTo>
                    <a:pt x="191047" y="197651"/>
                  </a:lnTo>
                  <a:lnTo>
                    <a:pt x="202944" y="186773"/>
                  </a:lnTo>
                  <a:lnTo>
                    <a:pt x="222534" y="157189"/>
                  </a:lnTo>
                  <a:lnTo>
                    <a:pt x="229892" y="124032"/>
                  </a:lnTo>
                  <a:lnTo>
                    <a:pt x="227654" y="93765"/>
                  </a:lnTo>
                  <a:lnTo>
                    <a:pt x="221064" y="78348"/>
                  </a:lnTo>
                  <a:lnTo>
                    <a:pt x="216718" y="71647"/>
                  </a:lnTo>
                  <a:lnTo>
                    <a:pt x="211047" y="68105"/>
                  </a:lnTo>
                  <a:lnTo>
                    <a:pt x="197349" y="66635"/>
                  </a:lnTo>
                  <a:lnTo>
                    <a:pt x="194436" y="68462"/>
                  </a:lnTo>
                  <a:lnTo>
                    <a:pt x="194343" y="71529"/>
                  </a:lnTo>
                  <a:lnTo>
                    <a:pt x="196131" y="75423"/>
                  </a:lnTo>
                  <a:lnTo>
                    <a:pt x="205513" y="82214"/>
                  </a:lnTo>
                  <a:lnTo>
                    <a:pt x="261039" y="106985"/>
                  </a:lnTo>
                  <a:lnTo>
                    <a:pt x="271036" y="119665"/>
                  </a:lnTo>
                  <a:lnTo>
                    <a:pt x="274996" y="126929"/>
                  </a:lnTo>
                  <a:lnTo>
                    <a:pt x="278560" y="128998"/>
                  </a:lnTo>
                  <a:lnTo>
                    <a:pt x="281861" y="127604"/>
                  </a:lnTo>
                  <a:lnTo>
                    <a:pt x="313851" y="86817"/>
                  </a:lnTo>
                  <a:lnTo>
                    <a:pt x="318332" y="85615"/>
                  </a:lnTo>
                  <a:lnTo>
                    <a:pt x="322244" y="87587"/>
                  </a:lnTo>
                  <a:lnTo>
                    <a:pt x="329056" y="97175"/>
                  </a:lnTo>
                  <a:lnTo>
                    <a:pt x="343803" y="133880"/>
                  </a:lnTo>
                  <a:lnTo>
                    <a:pt x="348470" y="138255"/>
                  </a:lnTo>
                  <a:lnTo>
                    <a:pt x="354356" y="140247"/>
                  </a:lnTo>
                  <a:lnTo>
                    <a:pt x="361053" y="140650"/>
                  </a:lnTo>
                  <a:lnTo>
                    <a:pt x="373426" y="136168"/>
                  </a:lnTo>
                  <a:lnTo>
                    <a:pt x="385088" y="127087"/>
                  </a:lnTo>
                  <a:lnTo>
                    <a:pt x="401125" y="105456"/>
                  </a:lnTo>
                  <a:lnTo>
                    <a:pt x="418321" y="59168"/>
                  </a:lnTo>
                  <a:lnTo>
                    <a:pt x="419218" y="42014"/>
                  </a:lnTo>
                  <a:lnTo>
                    <a:pt x="418163" y="33557"/>
                  </a:lnTo>
                  <a:lnTo>
                    <a:pt x="415611" y="31617"/>
                  </a:lnTo>
                  <a:lnTo>
                    <a:pt x="412059" y="34022"/>
                  </a:lnTo>
                  <a:lnTo>
                    <a:pt x="404107" y="46556"/>
                  </a:lnTo>
                  <a:lnTo>
                    <a:pt x="395357" y="75329"/>
                  </a:lnTo>
                  <a:lnTo>
                    <a:pt x="394398" y="123533"/>
                  </a:lnTo>
                  <a:lnTo>
                    <a:pt x="399032" y="144585"/>
                  </a:lnTo>
                  <a:lnTo>
                    <a:pt x="407255" y="160106"/>
                  </a:lnTo>
                  <a:lnTo>
                    <a:pt x="422005" y="170703"/>
                  </a:lnTo>
                  <a:lnTo>
                    <a:pt x="439038" y="176645"/>
                  </a:lnTo>
                  <a:lnTo>
                    <a:pt x="465979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398886" y="83210"/>
            <a:ext cx="2105226" cy="499264"/>
            <a:chOff x="6398886" y="83210"/>
            <a:chExt cx="2105226" cy="499264"/>
          </a:xfrm>
        </p:grpSpPr>
        <p:sp>
          <p:nvSpPr>
            <p:cNvPr id="113" name="Freeform 112"/>
            <p:cNvSpPr/>
            <p:nvPr/>
          </p:nvSpPr>
          <p:spPr>
            <a:xfrm>
              <a:off x="6578080" y="149779"/>
              <a:ext cx="178612" cy="210754"/>
            </a:xfrm>
            <a:custGeom>
              <a:avLst/>
              <a:gdLst/>
              <a:ahLst/>
              <a:cxnLst/>
              <a:rect l="0" t="0" r="0" b="0"/>
              <a:pathLst>
                <a:path w="178612" h="210754">
                  <a:moveTo>
                    <a:pt x="3869" y="0"/>
                  </a:moveTo>
                  <a:lnTo>
                    <a:pt x="3869" y="57697"/>
                  </a:lnTo>
                  <a:lnTo>
                    <a:pt x="3869" y="111626"/>
                  </a:lnTo>
                  <a:lnTo>
                    <a:pt x="3869" y="171007"/>
                  </a:lnTo>
                  <a:lnTo>
                    <a:pt x="0" y="209343"/>
                  </a:lnTo>
                  <a:lnTo>
                    <a:pt x="2214" y="210753"/>
                  </a:lnTo>
                  <a:lnTo>
                    <a:pt x="5540" y="209844"/>
                  </a:lnTo>
                  <a:lnTo>
                    <a:pt x="11700" y="196507"/>
                  </a:lnTo>
                  <a:lnTo>
                    <a:pt x="31577" y="133436"/>
                  </a:lnTo>
                  <a:lnTo>
                    <a:pt x="51945" y="74907"/>
                  </a:lnTo>
                  <a:lnTo>
                    <a:pt x="76472" y="37704"/>
                  </a:lnTo>
                  <a:lnTo>
                    <a:pt x="81857" y="36231"/>
                  </a:lnTo>
                  <a:lnTo>
                    <a:pt x="87296" y="38022"/>
                  </a:lnTo>
                  <a:lnTo>
                    <a:pt x="92771" y="41990"/>
                  </a:lnTo>
                  <a:lnTo>
                    <a:pt x="96421" y="48334"/>
                  </a:lnTo>
                  <a:lnTo>
                    <a:pt x="108799" y="102365"/>
                  </a:lnTo>
                  <a:lnTo>
                    <a:pt x="111402" y="155309"/>
                  </a:lnTo>
                  <a:lnTo>
                    <a:pt x="111616" y="167334"/>
                  </a:lnTo>
                  <a:lnTo>
                    <a:pt x="114532" y="172577"/>
                  </a:lnTo>
                  <a:lnTo>
                    <a:pt x="119250" y="173298"/>
                  </a:lnTo>
                  <a:lnTo>
                    <a:pt x="125169" y="171006"/>
                  </a:lnTo>
                  <a:lnTo>
                    <a:pt x="134210" y="158597"/>
                  </a:lnTo>
                  <a:lnTo>
                    <a:pt x="147548" y="124914"/>
                  </a:lnTo>
                  <a:lnTo>
                    <a:pt x="150506" y="122107"/>
                  </a:lnTo>
                  <a:lnTo>
                    <a:pt x="153402" y="123010"/>
                  </a:lnTo>
                  <a:lnTo>
                    <a:pt x="156258" y="126386"/>
                  </a:lnTo>
                  <a:lnTo>
                    <a:pt x="176140" y="186325"/>
                  </a:lnTo>
                  <a:lnTo>
                    <a:pt x="178611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10145" y="227744"/>
              <a:ext cx="40036" cy="86020"/>
            </a:xfrm>
            <a:custGeom>
              <a:avLst/>
              <a:gdLst/>
              <a:ahLst/>
              <a:cxnLst/>
              <a:rect l="0" t="0" r="0" b="0"/>
              <a:pathLst>
                <a:path w="40036" h="86020">
                  <a:moveTo>
                    <a:pt x="4793" y="21887"/>
                  </a:moveTo>
                  <a:lnTo>
                    <a:pt x="0" y="54179"/>
                  </a:lnTo>
                  <a:lnTo>
                    <a:pt x="2046" y="75379"/>
                  </a:lnTo>
                  <a:lnTo>
                    <a:pt x="6661" y="81587"/>
                  </a:lnTo>
                  <a:lnTo>
                    <a:pt x="13435" y="84801"/>
                  </a:lnTo>
                  <a:lnTo>
                    <a:pt x="21649" y="86019"/>
                  </a:lnTo>
                  <a:lnTo>
                    <a:pt x="28050" y="84058"/>
                  </a:lnTo>
                  <a:lnTo>
                    <a:pt x="33242" y="79976"/>
                  </a:lnTo>
                  <a:lnTo>
                    <a:pt x="37627" y="74482"/>
                  </a:lnTo>
                  <a:lnTo>
                    <a:pt x="40035" y="58515"/>
                  </a:lnTo>
                  <a:lnTo>
                    <a:pt x="34047" y="22548"/>
                  </a:lnTo>
                  <a:lnTo>
                    <a:pt x="22193" y="1537"/>
                  </a:lnTo>
                  <a:lnTo>
                    <a:pt x="17318" y="0"/>
                  </a:lnTo>
                  <a:lnTo>
                    <a:pt x="12219" y="1748"/>
                  </a:lnTo>
                  <a:lnTo>
                    <a:pt x="6970" y="5688"/>
                  </a:lnTo>
                  <a:lnTo>
                    <a:pt x="4396" y="12012"/>
                  </a:lnTo>
                  <a:lnTo>
                    <a:pt x="4793" y="55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923112" y="124816"/>
              <a:ext cx="75401" cy="269719"/>
            </a:xfrm>
            <a:custGeom>
              <a:avLst/>
              <a:gdLst/>
              <a:ahLst/>
              <a:cxnLst/>
              <a:rect l="0" t="0" r="0" b="0"/>
              <a:pathLst>
                <a:path w="75401" h="269719">
                  <a:moveTo>
                    <a:pt x="0" y="0"/>
                  </a:moveTo>
                  <a:lnTo>
                    <a:pt x="0" y="63415"/>
                  </a:lnTo>
                  <a:lnTo>
                    <a:pt x="0" y="116967"/>
                  </a:lnTo>
                  <a:lnTo>
                    <a:pt x="0" y="167644"/>
                  </a:lnTo>
                  <a:lnTo>
                    <a:pt x="2774" y="174633"/>
                  </a:lnTo>
                  <a:lnTo>
                    <a:pt x="7397" y="178367"/>
                  </a:lnTo>
                  <a:lnTo>
                    <a:pt x="13252" y="179933"/>
                  </a:lnTo>
                  <a:lnTo>
                    <a:pt x="27155" y="176741"/>
                  </a:lnTo>
                  <a:lnTo>
                    <a:pt x="48111" y="164547"/>
                  </a:lnTo>
                  <a:lnTo>
                    <a:pt x="54263" y="159624"/>
                  </a:lnTo>
                  <a:lnTo>
                    <a:pt x="60214" y="158192"/>
                  </a:lnTo>
                  <a:lnTo>
                    <a:pt x="66030" y="159086"/>
                  </a:lnTo>
                  <a:lnTo>
                    <a:pt x="71757" y="161531"/>
                  </a:lnTo>
                  <a:lnTo>
                    <a:pt x="74650" y="166859"/>
                  </a:lnTo>
                  <a:lnTo>
                    <a:pt x="75400" y="182641"/>
                  </a:lnTo>
                  <a:lnTo>
                    <a:pt x="56188" y="244534"/>
                  </a:lnTo>
                  <a:lnTo>
                    <a:pt x="42947" y="268667"/>
                  </a:lnTo>
                  <a:lnTo>
                    <a:pt x="39726" y="269718"/>
                  </a:lnTo>
                  <a:lnTo>
                    <a:pt x="37579" y="266721"/>
                  </a:lnTo>
                  <a:lnTo>
                    <a:pt x="33284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064570" y="282916"/>
              <a:ext cx="1" cy="52642"/>
            </a:xfrm>
            <a:custGeom>
              <a:avLst/>
              <a:gdLst/>
              <a:ahLst/>
              <a:cxnLst/>
              <a:rect l="0" t="0" r="0" b="0"/>
              <a:pathLst>
                <a:path w="1" h="52642">
                  <a:moveTo>
                    <a:pt x="0" y="0"/>
                  </a:moveTo>
                  <a:lnTo>
                    <a:pt x="0" y="52641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131138" y="108174"/>
              <a:ext cx="166422" cy="292277"/>
            </a:xfrm>
            <a:custGeom>
              <a:avLst/>
              <a:gdLst/>
              <a:ahLst/>
              <a:cxnLst/>
              <a:rect l="0" t="0" r="0" b="0"/>
              <a:pathLst>
                <a:path w="166422" h="292277">
                  <a:moveTo>
                    <a:pt x="0" y="0"/>
                  </a:moveTo>
                  <a:lnTo>
                    <a:pt x="16859" y="58382"/>
                  </a:lnTo>
                  <a:lnTo>
                    <a:pt x="30838" y="110651"/>
                  </a:lnTo>
                  <a:lnTo>
                    <a:pt x="30094" y="142191"/>
                  </a:lnTo>
                  <a:lnTo>
                    <a:pt x="28168" y="163973"/>
                  </a:lnTo>
                  <a:lnTo>
                    <a:pt x="32429" y="223581"/>
                  </a:lnTo>
                  <a:lnTo>
                    <a:pt x="37835" y="242984"/>
                  </a:lnTo>
                  <a:lnTo>
                    <a:pt x="41865" y="250747"/>
                  </a:lnTo>
                  <a:lnTo>
                    <a:pt x="48251" y="254998"/>
                  </a:lnTo>
                  <a:lnTo>
                    <a:pt x="65207" y="257256"/>
                  </a:lnTo>
                  <a:lnTo>
                    <a:pt x="82606" y="250246"/>
                  </a:lnTo>
                  <a:lnTo>
                    <a:pt x="98659" y="236961"/>
                  </a:lnTo>
                  <a:lnTo>
                    <a:pt x="111958" y="218728"/>
                  </a:lnTo>
                  <a:lnTo>
                    <a:pt x="119102" y="198298"/>
                  </a:lnTo>
                  <a:lnTo>
                    <a:pt x="121006" y="187672"/>
                  </a:lnTo>
                  <a:lnTo>
                    <a:pt x="120427" y="183362"/>
                  </a:lnTo>
                  <a:lnTo>
                    <a:pt x="118192" y="183262"/>
                  </a:lnTo>
                  <a:lnTo>
                    <a:pt x="114852" y="185969"/>
                  </a:lnTo>
                  <a:lnTo>
                    <a:pt x="111142" y="198839"/>
                  </a:lnTo>
                  <a:lnTo>
                    <a:pt x="108760" y="241653"/>
                  </a:lnTo>
                  <a:lnTo>
                    <a:pt x="113366" y="262727"/>
                  </a:lnTo>
                  <a:lnTo>
                    <a:pt x="117182" y="272230"/>
                  </a:lnTo>
                  <a:lnTo>
                    <a:pt x="128820" y="285255"/>
                  </a:lnTo>
                  <a:lnTo>
                    <a:pt x="135807" y="290022"/>
                  </a:lnTo>
                  <a:lnTo>
                    <a:pt x="142313" y="292276"/>
                  </a:lnTo>
                  <a:lnTo>
                    <a:pt x="166421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623308" y="216347"/>
              <a:ext cx="106947" cy="188638"/>
            </a:xfrm>
            <a:custGeom>
              <a:avLst/>
              <a:gdLst/>
              <a:ahLst/>
              <a:cxnLst/>
              <a:rect l="0" t="0" r="0" b="0"/>
              <a:pathLst>
                <a:path w="106947" h="188638">
                  <a:moveTo>
                    <a:pt x="7093" y="0"/>
                  </a:moveTo>
                  <a:lnTo>
                    <a:pt x="11886" y="63416"/>
                  </a:lnTo>
                  <a:lnTo>
                    <a:pt x="7907" y="126261"/>
                  </a:lnTo>
                  <a:lnTo>
                    <a:pt x="2917" y="156063"/>
                  </a:lnTo>
                  <a:lnTo>
                    <a:pt x="1536" y="157667"/>
                  </a:lnTo>
                  <a:lnTo>
                    <a:pt x="0" y="147121"/>
                  </a:lnTo>
                  <a:lnTo>
                    <a:pt x="7985" y="89721"/>
                  </a:lnTo>
                  <a:lnTo>
                    <a:pt x="18364" y="44535"/>
                  </a:lnTo>
                  <a:lnTo>
                    <a:pt x="23853" y="38936"/>
                  </a:lnTo>
                  <a:lnTo>
                    <a:pt x="31210" y="36127"/>
                  </a:lnTo>
                  <a:lnTo>
                    <a:pt x="39813" y="35180"/>
                  </a:lnTo>
                  <a:lnTo>
                    <a:pt x="47397" y="37322"/>
                  </a:lnTo>
                  <a:lnTo>
                    <a:pt x="60756" y="47098"/>
                  </a:lnTo>
                  <a:lnTo>
                    <a:pt x="67926" y="63154"/>
                  </a:lnTo>
                  <a:lnTo>
                    <a:pt x="72906" y="120086"/>
                  </a:lnTo>
                  <a:lnTo>
                    <a:pt x="73562" y="177258"/>
                  </a:lnTo>
                  <a:lnTo>
                    <a:pt x="76369" y="183816"/>
                  </a:lnTo>
                  <a:lnTo>
                    <a:pt x="81014" y="187263"/>
                  </a:lnTo>
                  <a:lnTo>
                    <a:pt x="86884" y="188637"/>
                  </a:lnTo>
                  <a:lnTo>
                    <a:pt x="91723" y="186779"/>
                  </a:lnTo>
                  <a:lnTo>
                    <a:pt x="10694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746896" y="299558"/>
              <a:ext cx="91533" cy="99853"/>
            </a:xfrm>
            <a:custGeom>
              <a:avLst/>
              <a:gdLst/>
              <a:ahLst/>
              <a:cxnLst/>
              <a:rect l="0" t="0" r="0" b="0"/>
              <a:pathLst>
                <a:path w="91533" h="99853">
                  <a:moveTo>
                    <a:pt x="0" y="0"/>
                  </a:moveTo>
                  <a:lnTo>
                    <a:pt x="4417" y="46327"/>
                  </a:lnTo>
                  <a:lnTo>
                    <a:pt x="15999" y="78240"/>
                  </a:lnTo>
                  <a:lnTo>
                    <a:pt x="22686" y="85444"/>
                  </a:lnTo>
                  <a:lnTo>
                    <a:pt x="39977" y="93449"/>
                  </a:lnTo>
                  <a:lnTo>
                    <a:pt x="46991" y="92810"/>
                  </a:lnTo>
                  <a:lnTo>
                    <a:pt x="52592" y="89610"/>
                  </a:lnTo>
                  <a:lnTo>
                    <a:pt x="61281" y="78658"/>
                  </a:lnTo>
                  <a:lnTo>
                    <a:pt x="68225" y="64545"/>
                  </a:lnTo>
                  <a:lnTo>
                    <a:pt x="71371" y="63370"/>
                  </a:lnTo>
                  <a:lnTo>
                    <a:pt x="74392" y="66285"/>
                  </a:lnTo>
                  <a:lnTo>
                    <a:pt x="91532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863391" y="274595"/>
              <a:ext cx="116495" cy="99853"/>
            </a:xfrm>
            <a:custGeom>
              <a:avLst/>
              <a:gdLst/>
              <a:ahLst/>
              <a:cxnLst/>
              <a:rect l="0" t="0" r="0" b="0"/>
              <a:pathLst>
                <a:path w="116495" h="99853">
                  <a:moveTo>
                    <a:pt x="0" y="0"/>
                  </a:moveTo>
                  <a:lnTo>
                    <a:pt x="14393" y="53041"/>
                  </a:lnTo>
                  <a:lnTo>
                    <a:pt x="20615" y="90503"/>
                  </a:lnTo>
                  <a:lnTo>
                    <a:pt x="22989" y="93619"/>
                  </a:lnTo>
                  <a:lnTo>
                    <a:pt x="25496" y="92923"/>
                  </a:lnTo>
                  <a:lnTo>
                    <a:pt x="30747" y="84753"/>
                  </a:lnTo>
                  <a:lnTo>
                    <a:pt x="44409" y="49033"/>
                  </a:lnTo>
                  <a:lnTo>
                    <a:pt x="47173" y="46557"/>
                  </a:lnTo>
                  <a:lnTo>
                    <a:pt x="49940" y="47680"/>
                  </a:lnTo>
                  <a:lnTo>
                    <a:pt x="55479" y="56324"/>
                  </a:lnTo>
                  <a:lnTo>
                    <a:pt x="61024" y="69412"/>
                  </a:lnTo>
                  <a:lnTo>
                    <a:pt x="64721" y="72162"/>
                  </a:lnTo>
                  <a:lnTo>
                    <a:pt x="69035" y="72147"/>
                  </a:lnTo>
                  <a:lnTo>
                    <a:pt x="78759" y="67198"/>
                  </a:lnTo>
                  <a:lnTo>
                    <a:pt x="89245" y="58835"/>
                  </a:lnTo>
                  <a:lnTo>
                    <a:pt x="93705" y="58639"/>
                  </a:lnTo>
                  <a:lnTo>
                    <a:pt x="97603" y="61282"/>
                  </a:lnTo>
                  <a:lnTo>
                    <a:pt x="101127" y="65818"/>
                  </a:lnTo>
                  <a:lnTo>
                    <a:pt x="107706" y="95047"/>
                  </a:lnTo>
                  <a:lnTo>
                    <a:pt x="109711" y="97573"/>
                  </a:lnTo>
                  <a:lnTo>
                    <a:pt x="116494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13170" y="141458"/>
              <a:ext cx="191384" cy="246345"/>
            </a:xfrm>
            <a:custGeom>
              <a:avLst/>
              <a:gdLst/>
              <a:ahLst/>
              <a:cxnLst/>
              <a:rect l="0" t="0" r="0" b="0"/>
              <a:pathLst>
                <a:path w="191384" h="246345">
                  <a:moveTo>
                    <a:pt x="0" y="0"/>
                  </a:moveTo>
                  <a:lnTo>
                    <a:pt x="7164" y="50744"/>
                  </a:lnTo>
                  <a:lnTo>
                    <a:pt x="8092" y="108130"/>
                  </a:lnTo>
                  <a:lnTo>
                    <a:pt x="12708" y="164041"/>
                  </a:lnTo>
                  <a:lnTo>
                    <a:pt x="14943" y="167608"/>
                  </a:lnTo>
                  <a:lnTo>
                    <a:pt x="17358" y="167212"/>
                  </a:lnTo>
                  <a:lnTo>
                    <a:pt x="19893" y="164175"/>
                  </a:lnTo>
                  <a:lnTo>
                    <a:pt x="36713" y="155482"/>
                  </a:lnTo>
                  <a:lnTo>
                    <a:pt x="43891" y="156355"/>
                  </a:lnTo>
                  <a:lnTo>
                    <a:pt x="59263" y="164721"/>
                  </a:lnTo>
                  <a:lnTo>
                    <a:pt x="64472" y="172684"/>
                  </a:lnTo>
                  <a:lnTo>
                    <a:pt x="70259" y="193859"/>
                  </a:lnTo>
                  <a:lnTo>
                    <a:pt x="69099" y="222936"/>
                  </a:lnTo>
                  <a:lnTo>
                    <a:pt x="62762" y="238075"/>
                  </a:lnTo>
                  <a:lnTo>
                    <a:pt x="58483" y="244701"/>
                  </a:lnTo>
                  <a:lnTo>
                    <a:pt x="56555" y="246344"/>
                  </a:lnTo>
                  <a:lnTo>
                    <a:pt x="56195" y="244666"/>
                  </a:lnTo>
                  <a:lnTo>
                    <a:pt x="56878" y="240774"/>
                  </a:lnTo>
                  <a:lnTo>
                    <a:pt x="94103" y="185147"/>
                  </a:lnTo>
                  <a:lnTo>
                    <a:pt x="117597" y="141732"/>
                  </a:lnTo>
                  <a:lnTo>
                    <a:pt x="118155" y="138867"/>
                  </a:lnTo>
                  <a:lnTo>
                    <a:pt x="116676" y="139730"/>
                  </a:lnTo>
                  <a:lnTo>
                    <a:pt x="113842" y="143080"/>
                  </a:lnTo>
                  <a:lnTo>
                    <a:pt x="112877" y="148086"/>
                  </a:lnTo>
                  <a:lnTo>
                    <a:pt x="117971" y="176051"/>
                  </a:lnTo>
                  <a:lnTo>
                    <a:pt x="124547" y="191966"/>
                  </a:lnTo>
                  <a:lnTo>
                    <a:pt x="150326" y="233066"/>
                  </a:lnTo>
                  <a:lnTo>
                    <a:pt x="152917" y="234889"/>
                  </a:lnTo>
                  <a:lnTo>
                    <a:pt x="154645" y="232407"/>
                  </a:lnTo>
                  <a:lnTo>
                    <a:pt x="166849" y="180740"/>
                  </a:lnTo>
                  <a:lnTo>
                    <a:pt x="173182" y="124870"/>
                  </a:lnTo>
                  <a:lnTo>
                    <a:pt x="186186" y="67304"/>
                  </a:lnTo>
                  <a:lnTo>
                    <a:pt x="191383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047928" y="83210"/>
              <a:ext cx="8322" cy="24965"/>
            </a:xfrm>
            <a:custGeom>
              <a:avLst/>
              <a:gdLst/>
              <a:ahLst/>
              <a:cxnLst/>
              <a:rect l="0" t="0" r="0" b="0"/>
              <a:pathLst>
                <a:path w="8322" h="24965">
                  <a:moveTo>
                    <a:pt x="0" y="2496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98886" y="183063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415528" y="366126"/>
              <a:ext cx="49928" cy="33285"/>
            </a:xfrm>
            <a:custGeom>
              <a:avLst/>
              <a:gdLst/>
              <a:ahLst/>
              <a:cxnLst/>
              <a:rect l="0" t="0" r="0" b="0"/>
              <a:pathLst>
                <a:path w="49928" h="33285">
                  <a:moveTo>
                    <a:pt x="0" y="0"/>
                  </a:moveTo>
                  <a:lnTo>
                    <a:pt x="15136" y="13286"/>
                  </a:lnTo>
                  <a:lnTo>
                    <a:pt x="49927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606912" y="499263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0"/>
                  </a:moveTo>
                  <a:lnTo>
                    <a:pt x="57697" y="14193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948075" y="565831"/>
              <a:ext cx="124817" cy="12740"/>
            </a:xfrm>
            <a:custGeom>
              <a:avLst/>
              <a:gdLst/>
              <a:ahLst/>
              <a:cxnLst/>
              <a:rect l="0" t="0" r="0" b="0"/>
              <a:pathLst>
                <a:path w="124817" h="12740">
                  <a:moveTo>
                    <a:pt x="0" y="8321"/>
                  </a:moveTo>
                  <a:lnTo>
                    <a:pt x="13253" y="12739"/>
                  </a:lnTo>
                  <a:lnTo>
                    <a:pt x="74679" y="9135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247633" y="574152"/>
              <a:ext cx="282917" cy="8322"/>
            </a:xfrm>
            <a:custGeom>
              <a:avLst/>
              <a:gdLst/>
              <a:ahLst/>
              <a:cxnLst/>
              <a:rect l="0" t="0" r="0" b="0"/>
              <a:pathLst>
                <a:path w="282917" h="8322">
                  <a:moveTo>
                    <a:pt x="0" y="8321"/>
                  </a:moveTo>
                  <a:lnTo>
                    <a:pt x="62491" y="7397"/>
                  </a:lnTo>
                  <a:lnTo>
                    <a:pt x="123515" y="1157"/>
                  </a:lnTo>
                  <a:lnTo>
                    <a:pt x="177807" y="229"/>
                  </a:lnTo>
                  <a:lnTo>
                    <a:pt x="230581" y="45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805143" y="565831"/>
              <a:ext cx="24965" cy="8322"/>
            </a:xfrm>
            <a:custGeom>
              <a:avLst/>
              <a:gdLst/>
              <a:ahLst/>
              <a:cxnLst/>
              <a:rect l="0" t="0" r="0" b="0"/>
              <a:pathLst>
                <a:path w="24965" h="8322">
                  <a:moveTo>
                    <a:pt x="0" y="8321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963243" y="540868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16642"/>
                  </a:moveTo>
                  <a:lnTo>
                    <a:pt x="33741" y="14177"/>
                  </a:lnTo>
                  <a:lnTo>
                    <a:pt x="91492" y="6370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179591" y="174742"/>
              <a:ext cx="324521" cy="349485"/>
            </a:xfrm>
            <a:custGeom>
              <a:avLst/>
              <a:gdLst/>
              <a:ahLst/>
              <a:cxnLst/>
              <a:rect l="0" t="0" r="0" b="0"/>
              <a:pathLst>
                <a:path w="324521" h="349485">
                  <a:moveTo>
                    <a:pt x="0" y="349484"/>
                  </a:moveTo>
                  <a:lnTo>
                    <a:pt x="58680" y="322760"/>
                  </a:lnTo>
                  <a:lnTo>
                    <a:pt x="90858" y="298961"/>
                  </a:lnTo>
                  <a:lnTo>
                    <a:pt x="146993" y="236095"/>
                  </a:lnTo>
                  <a:lnTo>
                    <a:pt x="168267" y="212715"/>
                  </a:lnTo>
                  <a:lnTo>
                    <a:pt x="194928" y="172745"/>
                  </a:lnTo>
                  <a:lnTo>
                    <a:pt x="210104" y="154632"/>
                  </a:lnTo>
                  <a:lnTo>
                    <a:pt x="247209" y="95814"/>
                  </a:lnTo>
                  <a:lnTo>
                    <a:pt x="293715" y="39713"/>
                  </a:lnTo>
                  <a:lnTo>
                    <a:pt x="32452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393516" y="4634824"/>
            <a:ext cx="1505221" cy="798822"/>
            <a:chOff x="8393516" y="4634824"/>
            <a:chExt cx="1505221" cy="798822"/>
          </a:xfrm>
        </p:grpSpPr>
        <p:sp>
          <p:nvSpPr>
            <p:cNvPr id="132" name="Freeform 131"/>
            <p:cNvSpPr/>
            <p:nvPr/>
          </p:nvSpPr>
          <p:spPr>
            <a:xfrm>
              <a:off x="8393516" y="4668108"/>
              <a:ext cx="102275" cy="313943"/>
            </a:xfrm>
            <a:custGeom>
              <a:avLst/>
              <a:gdLst/>
              <a:ahLst/>
              <a:cxnLst/>
              <a:rect l="0" t="0" r="0" b="0"/>
              <a:pathLst>
                <a:path w="102275" h="313943">
                  <a:moveTo>
                    <a:pt x="102274" y="0"/>
                  </a:moveTo>
                  <a:lnTo>
                    <a:pt x="84604" y="0"/>
                  </a:lnTo>
                  <a:lnTo>
                    <a:pt x="60365" y="8835"/>
                  </a:lnTo>
                  <a:lnTo>
                    <a:pt x="46357" y="23034"/>
                  </a:lnTo>
                  <a:lnTo>
                    <a:pt x="17522" y="77752"/>
                  </a:lnTo>
                  <a:lnTo>
                    <a:pt x="176" y="128514"/>
                  </a:lnTo>
                  <a:lnTo>
                    <a:pt x="0" y="137452"/>
                  </a:lnTo>
                  <a:lnTo>
                    <a:pt x="4736" y="152313"/>
                  </a:lnTo>
                  <a:lnTo>
                    <a:pt x="10436" y="157016"/>
                  </a:lnTo>
                  <a:lnTo>
                    <a:pt x="66425" y="177387"/>
                  </a:lnTo>
                  <a:lnTo>
                    <a:pt x="72828" y="182053"/>
                  </a:lnTo>
                  <a:lnTo>
                    <a:pt x="77096" y="188862"/>
                  </a:lnTo>
                  <a:lnTo>
                    <a:pt x="81838" y="206289"/>
                  </a:lnTo>
                  <a:lnTo>
                    <a:pt x="80091" y="232475"/>
                  </a:lnTo>
                  <a:lnTo>
                    <a:pt x="59573" y="281113"/>
                  </a:lnTo>
                  <a:lnTo>
                    <a:pt x="38263" y="311426"/>
                  </a:lnTo>
                  <a:lnTo>
                    <a:pt x="32788" y="313942"/>
                  </a:lnTo>
                  <a:lnTo>
                    <a:pt x="27289" y="313770"/>
                  </a:lnTo>
                  <a:lnTo>
                    <a:pt x="18097" y="309573"/>
                  </a:lnTo>
                  <a:lnTo>
                    <a:pt x="10743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530316" y="4767961"/>
              <a:ext cx="131897" cy="232990"/>
            </a:xfrm>
            <a:custGeom>
              <a:avLst/>
              <a:gdLst/>
              <a:ahLst/>
              <a:cxnLst/>
              <a:rect l="0" t="0" r="0" b="0"/>
              <a:pathLst>
                <a:path w="131897" h="232990">
                  <a:moveTo>
                    <a:pt x="23722" y="0"/>
                  </a:moveTo>
                  <a:lnTo>
                    <a:pt x="12140" y="55161"/>
                  </a:lnTo>
                  <a:lnTo>
                    <a:pt x="1160" y="114068"/>
                  </a:lnTo>
                  <a:lnTo>
                    <a:pt x="0" y="172402"/>
                  </a:lnTo>
                  <a:lnTo>
                    <a:pt x="1435" y="173182"/>
                  </a:lnTo>
                  <a:lnTo>
                    <a:pt x="14799" y="150086"/>
                  </a:lnTo>
                  <a:lnTo>
                    <a:pt x="38938" y="95462"/>
                  </a:lnTo>
                  <a:lnTo>
                    <a:pt x="50214" y="63315"/>
                  </a:lnTo>
                  <a:lnTo>
                    <a:pt x="54327" y="58852"/>
                  </a:lnTo>
                  <a:lnTo>
                    <a:pt x="58918" y="58651"/>
                  </a:lnTo>
                  <a:lnTo>
                    <a:pt x="63828" y="61290"/>
                  </a:lnTo>
                  <a:lnTo>
                    <a:pt x="69284" y="81481"/>
                  </a:lnTo>
                  <a:lnTo>
                    <a:pt x="69889" y="119372"/>
                  </a:lnTo>
                  <a:lnTo>
                    <a:pt x="66228" y="170276"/>
                  </a:lnTo>
                  <a:lnTo>
                    <a:pt x="67777" y="177312"/>
                  </a:lnTo>
                  <a:lnTo>
                    <a:pt x="70658" y="179229"/>
                  </a:lnTo>
                  <a:lnTo>
                    <a:pt x="74429" y="177733"/>
                  </a:lnTo>
                  <a:lnTo>
                    <a:pt x="88570" y="157958"/>
                  </a:lnTo>
                  <a:lnTo>
                    <a:pt x="116476" y="100996"/>
                  </a:lnTo>
                  <a:lnTo>
                    <a:pt x="118842" y="99691"/>
                  </a:lnTo>
                  <a:lnTo>
                    <a:pt x="120420" y="103443"/>
                  </a:lnTo>
                  <a:lnTo>
                    <a:pt x="121247" y="119939"/>
                  </a:lnTo>
                  <a:lnTo>
                    <a:pt x="116225" y="181473"/>
                  </a:lnTo>
                  <a:lnTo>
                    <a:pt x="115541" y="217828"/>
                  </a:lnTo>
                  <a:lnTo>
                    <a:pt x="117294" y="224731"/>
                  </a:lnTo>
                  <a:lnTo>
                    <a:pt x="120313" y="228408"/>
                  </a:lnTo>
                  <a:lnTo>
                    <a:pt x="131896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662212" y="4767961"/>
              <a:ext cx="71157" cy="221859"/>
            </a:xfrm>
            <a:custGeom>
              <a:avLst/>
              <a:gdLst/>
              <a:ahLst/>
              <a:cxnLst/>
              <a:rect l="0" t="0" r="0" b="0"/>
              <a:pathLst>
                <a:path w="71157" h="221859">
                  <a:moveTo>
                    <a:pt x="58246" y="0"/>
                  </a:moveTo>
                  <a:lnTo>
                    <a:pt x="35083" y="27580"/>
                  </a:lnTo>
                  <a:lnTo>
                    <a:pt x="23543" y="55119"/>
                  </a:lnTo>
                  <a:lnTo>
                    <a:pt x="22174" y="73499"/>
                  </a:lnTo>
                  <a:lnTo>
                    <a:pt x="23104" y="82283"/>
                  </a:lnTo>
                  <a:lnTo>
                    <a:pt x="27421" y="89064"/>
                  </a:lnTo>
                  <a:lnTo>
                    <a:pt x="62292" y="114309"/>
                  </a:lnTo>
                  <a:lnTo>
                    <a:pt x="69290" y="130008"/>
                  </a:lnTo>
                  <a:lnTo>
                    <a:pt x="71156" y="139372"/>
                  </a:lnTo>
                  <a:lnTo>
                    <a:pt x="68299" y="157172"/>
                  </a:lnTo>
                  <a:lnTo>
                    <a:pt x="46284" y="204377"/>
                  </a:lnTo>
                  <a:lnTo>
                    <a:pt x="35671" y="219040"/>
                  </a:lnTo>
                  <a:lnTo>
                    <a:pt x="29328" y="221840"/>
                  </a:lnTo>
                  <a:lnTo>
                    <a:pt x="22325" y="221858"/>
                  </a:lnTo>
                  <a:lnTo>
                    <a:pt x="14883" y="220021"/>
                  </a:lnTo>
                  <a:lnTo>
                    <a:pt x="9922" y="216023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978428" y="4684750"/>
              <a:ext cx="108158" cy="339986"/>
            </a:xfrm>
            <a:custGeom>
              <a:avLst/>
              <a:gdLst/>
              <a:ahLst/>
              <a:cxnLst/>
              <a:rect l="0" t="0" r="0" b="0"/>
              <a:pathLst>
                <a:path w="108158" h="339986">
                  <a:moveTo>
                    <a:pt x="16625" y="0"/>
                  </a:moveTo>
                  <a:lnTo>
                    <a:pt x="3356" y="54941"/>
                  </a:lnTo>
                  <a:lnTo>
                    <a:pt x="427" y="110877"/>
                  </a:lnTo>
                  <a:lnTo>
                    <a:pt x="70" y="161956"/>
                  </a:lnTo>
                  <a:lnTo>
                    <a:pt x="0" y="216561"/>
                  </a:lnTo>
                  <a:lnTo>
                    <a:pt x="909" y="278150"/>
                  </a:lnTo>
                  <a:lnTo>
                    <a:pt x="11565" y="328311"/>
                  </a:lnTo>
                  <a:lnTo>
                    <a:pt x="16025" y="334444"/>
                  </a:lnTo>
                  <a:lnTo>
                    <a:pt x="21773" y="337609"/>
                  </a:lnTo>
                  <a:lnTo>
                    <a:pt x="28378" y="338793"/>
                  </a:lnTo>
                  <a:lnTo>
                    <a:pt x="34630" y="335885"/>
                  </a:lnTo>
                  <a:lnTo>
                    <a:pt x="63592" y="299045"/>
                  </a:lnTo>
                  <a:lnTo>
                    <a:pt x="75948" y="274443"/>
                  </a:lnTo>
                  <a:lnTo>
                    <a:pt x="78363" y="272644"/>
                  </a:lnTo>
                  <a:lnTo>
                    <a:pt x="79973" y="275144"/>
                  </a:lnTo>
                  <a:lnTo>
                    <a:pt x="94586" y="336622"/>
                  </a:lnTo>
                  <a:lnTo>
                    <a:pt x="97261" y="339985"/>
                  </a:lnTo>
                  <a:lnTo>
                    <a:pt x="99968" y="338528"/>
                  </a:lnTo>
                  <a:lnTo>
                    <a:pt x="108157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086585" y="4817887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9051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30114" y="4917739"/>
              <a:ext cx="44877" cy="133138"/>
            </a:xfrm>
            <a:custGeom>
              <a:avLst/>
              <a:gdLst/>
              <a:ahLst/>
              <a:cxnLst/>
              <a:rect l="0" t="0" r="0" b="0"/>
              <a:pathLst>
                <a:path w="44877" h="133138">
                  <a:moveTo>
                    <a:pt x="14718" y="0"/>
                  </a:moveTo>
                  <a:lnTo>
                    <a:pt x="325" y="60849"/>
                  </a:lnTo>
                  <a:lnTo>
                    <a:pt x="0" y="75121"/>
                  </a:lnTo>
                  <a:lnTo>
                    <a:pt x="1208" y="75044"/>
                  </a:lnTo>
                  <a:lnTo>
                    <a:pt x="22092" y="32320"/>
                  </a:lnTo>
                  <a:lnTo>
                    <a:pt x="27031" y="28943"/>
                  </a:lnTo>
                  <a:lnTo>
                    <a:pt x="32172" y="28541"/>
                  </a:lnTo>
                  <a:lnTo>
                    <a:pt x="37449" y="30123"/>
                  </a:lnTo>
                  <a:lnTo>
                    <a:pt x="40967" y="35799"/>
                  </a:lnTo>
                  <a:lnTo>
                    <a:pt x="44876" y="54435"/>
                  </a:lnTo>
                  <a:lnTo>
                    <a:pt x="41004" y="108402"/>
                  </a:lnTo>
                  <a:lnTo>
                    <a:pt x="39681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20104" y="4767961"/>
              <a:ext cx="107792" cy="308220"/>
            </a:xfrm>
            <a:custGeom>
              <a:avLst/>
              <a:gdLst/>
              <a:ahLst/>
              <a:cxnLst/>
              <a:rect l="0" t="0" r="0" b="0"/>
              <a:pathLst>
                <a:path w="107792" h="308220">
                  <a:moveTo>
                    <a:pt x="24581" y="0"/>
                  </a:moveTo>
                  <a:lnTo>
                    <a:pt x="10188" y="59627"/>
                  </a:lnTo>
                  <a:lnTo>
                    <a:pt x="2517" y="110033"/>
                  </a:lnTo>
                  <a:lnTo>
                    <a:pt x="191" y="165966"/>
                  </a:lnTo>
                  <a:lnTo>
                    <a:pt x="0" y="179986"/>
                  </a:lnTo>
                  <a:lnTo>
                    <a:pt x="2646" y="188408"/>
                  </a:lnTo>
                  <a:lnTo>
                    <a:pt x="7184" y="193099"/>
                  </a:lnTo>
                  <a:lnTo>
                    <a:pt x="12983" y="195300"/>
                  </a:lnTo>
                  <a:lnTo>
                    <a:pt x="19623" y="193995"/>
                  </a:lnTo>
                  <a:lnTo>
                    <a:pt x="34396" y="185148"/>
                  </a:lnTo>
                  <a:lnTo>
                    <a:pt x="74270" y="139244"/>
                  </a:lnTo>
                  <a:lnTo>
                    <a:pt x="75274" y="141831"/>
                  </a:lnTo>
                  <a:lnTo>
                    <a:pt x="65522" y="201929"/>
                  </a:lnTo>
                  <a:lnTo>
                    <a:pt x="59378" y="251200"/>
                  </a:lnTo>
                  <a:lnTo>
                    <a:pt x="62730" y="285332"/>
                  </a:lnTo>
                  <a:lnTo>
                    <a:pt x="66656" y="293772"/>
                  </a:lnTo>
                  <a:lnTo>
                    <a:pt x="78414" y="305615"/>
                  </a:lnTo>
                  <a:lnTo>
                    <a:pt x="84509" y="308219"/>
                  </a:lnTo>
                  <a:lnTo>
                    <a:pt x="107791" y="307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469353" y="4892777"/>
              <a:ext cx="174743" cy="193105"/>
            </a:xfrm>
            <a:custGeom>
              <a:avLst/>
              <a:gdLst/>
              <a:ahLst/>
              <a:cxnLst/>
              <a:rect l="0" t="0" r="0" b="0"/>
              <a:pathLst>
                <a:path w="174743" h="193105">
                  <a:moveTo>
                    <a:pt x="0" y="0"/>
                  </a:moveTo>
                  <a:lnTo>
                    <a:pt x="4417" y="13251"/>
                  </a:lnTo>
                  <a:lnTo>
                    <a:pt x="1221" y="71144"/>
                  </a:lnTo>
                  <a:lnTo>
                    <a:pt x="241" y="129623"/>
                  </a:lnTo>
                  <a:lnTo>
                    <a:pt x="4489" y="167331"/>
                  </a:lnTo>
                  <a:lnTo>
                    <a:pt x="8540" y="174424"/>
                  </a:lnTo>
                  <a:lnTo>
                    <a:pt x="14015" y="178228"/>
                  </a:lnTo>
                  <a:lnTo>
                    <a:pt x="20438" y="179840"/>
                  </a:lnTo>
                  <a:lnTo>
                    <a:pt x="26569" y="179065"/>
                  </a:lnTo>
                  <a:lnTo>
                    <a:pt x="38312" y="173273"/>
                  </a:lnTo>
                  <a:lnTo>
                    <a:pt x="55320" y="159616"/>
                  </a:lnTo>
                  <a:lnTo>
                    <a:pt x="60919" y="159110"/>
                  </a:lnTo>
                  <a:lnTo>
                    <a:pt x="66500" y="161547"/>
                  </a:lnTo>
                  <a:lnTo>
                    <a:pt x="72070" y="165945"/>
                  </a:lnTo>
                  <a:lnTo>
                    <a:pt x="78260" y="180694"/>
                  </a:lnTo>
                  <a:lnTo>
                    <a:pt x="79910" y="189804"/>
                  </a:lnTo>
                  <a:lnTo>
                    <a:pt x="82859" y="193104"/>
                  </a:lnTo>
                  <a:lnTo>
                    <a:pt x="86675" y="192531"/>
                  </a:lnTo>
                  <a:lnTo>
                    <a:pt x="91067" y="189375"/>
                  </a:lnTo>
                  <a:lnTo>
                    <a:pt x="101667" y="171681"/>
                  </a:lnTo>
                  <a:lnTo>
                    <a:pt x="107812" y="140681"/>
                  </a:lnTo>
                  <a:lnTo>
                    <a:pt x="109782" y="140940"/>
                  </a:lnTo>
                  <a:lnTo>
                    <a:pt x="112020" y="143886"/>
                  </a:lnTo>
                  <a:lnTo>
                    <a:pt x="119586" y="165702"/>
                  </a:lnTo>
                  <a:lnTo>
                    <a:pt x="123179" y="168715"/>
                  </a:lnTo>
                  <a:lnTo>
                    <a:pt x="127422" y="167950"/>
                  </a:lnTo>
                  <a:lnTo>
                    <a:pt x="132100" y="164667"/>
                  </a:lnTo>
                  <a:lnTo>
                    <a:pt x="139764" y="153622"/>
                  </a:lnTo>
                  <a:lnTo>
                    <a:pt x="152218" y="119513"/>
                  </a:lnTo>
                  <a:lnTo>
                    <a:pt x="156938" y="78841"/>
                  </a:lnTo>
                  <a:lnTo>
                    <a:pt x="157325" y="79373"/>
                  </a:lnTo>
                  <a:lnTo>
                    <a:pt x="156832" y="88901"/>
                  </a:lnTo>
                  <a:lnTo>
                    <a:pt x="153204" y="104312"/>
                  </a:lnTo>
                  <a:lnTo>
                    <a:pt x="174742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735627" y="4634824"/>
              <a:ext cx="21059" cy="232990"/>
            </a:xfrm>
            <a:custGeom>
              <a:avLst/>
              <a:gdLst/>
              <a:ahLst/>
              <a:cxnLst/>
              <a:rect l="0" t="0" r="0" b="0"/>
              <a:pathLst>
                <a:path w="21059" h="232990">
                  <a:moveTo>
                    <a:pt x="16641" y="0"/>
                  </a:moveTo>
                  <a:lnTo>
                    <a:pt x="21058" y="13252"/>
                  </a:lnTo>
                  <a:lnTo>
                    <a:pt x="17862" y="64558"/>
                  </a:lnTo>
                  <a:lnTo>
                    <a:pt x="11084" y="123284"/>
                  </a:lnTo>
                  <a:lnTo>
                    <a:pt x="8685" y="177679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699424" y="4817887"/>
              <a:ext cx="61166" cy="116496"/>
            </a:xfrm>
            <a:custGeom>
              <a:avLst/>
              <a:gdLst/>
              <a:ahLst/>
              <a:cxnLst/>
              <a:rect l="0" t="0" r="0" b="0"/>
              <a:pathLst>
                <a:path w="61166" h="116496">
                  <a:moveTo>
                    <a:pt x="19560" y="116495"/>
                  </a:moveTo>
                  <a:lnTo>
                    <a:pt x="0" y="57814"/>
                  </a:lnTo>
                  <a:lnTo>
                    <a:pt x="973" y="51487"/>
                  </a:lnTo>
                  <a:lnTo>
                    <a:pt x="4395" y="46344"/>
                  </a:lnTo>
                  <a:lnTo>
                    <a:pt x="6116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806455" y="4693071"/>
              <a:ext cx="92282" cy="407733"/>
            </a:xfrm>
            <a:custGeom>
              <a:avLst/>
              <a:gdLst/>
              <a:ahLst/>
              <a:cxnLst/>
              <a:rect l="0" t="0" r="0" b="0"/>
              <a:pathLst>
                <a:path w="92282" h="407733">
                  <a:moveTo>
                    <a:pt x="29024" y="0"/>
                  </a:moveTo>
                  <a:lnTo>
                    <a:pt x="24607" y="62326"/>
                  </a:lnTo>
                  <a:lnTo>
                    <a:pt x="20550" y="113260"/>
                  </a:lnTo>
                  <a:lnTo>
                    <a:pt x="9223" y="176177"/>
                  </a:lnTo>
                  <a:lnTo>
                    <a:pt x="4741" y="239399"/>
                  </a:lnTo>
                  <a:lnTo>
                    <a:pt x="0" y="301125"/>
                  </a:lnTo>
                  <a:lnTo>
                    <a:pt x="1353" y="311698"/>
                  </a:lnTo>
                  <a:lnTo>
                    <a:pt x="4105" y="316896"/>
                  </a:lnTo>
                  <a:lnTo>
                    <a:pt x="7789" y="318513"/>
                  </a:lnTo>
                  <a:lnTo>
                    <a:pt x="12093" y="317742"/>
                  </a:lnTo>
                  <a:lnTo>
                    <a:pt x="67578" y="261163"/>
                  </a:lnTo>
                  <a:lnTo>
                    <a:pt x="73218" y="259169"/>
                  </a:lnTo>
                  <a:lnTo>
                    <a:pt x="78827" y="259688"/>
                  </a:lnTo>
                  <a:lnTo>
                    <a:pt x="84416" y="261883"/>
                  </a:lnTo>
                  <a:lnTo>
                    <a:pt x="88141" y="268894"/>
                  </a:lnTo>
                  <a:lnTo>
                    <a:pt x="92281" y="291477"/>
                  </a:lnTo>
                  <a:lnTo>
                    <a:pt x="88295" y="349326"/>
                  </a:lnTo>
                  <a:lnTo>
                    <a:pt x="78605" y="390887"/>
                  </a:lnTo>
                  <a:lnTo>
                    <a:pt x="70630" y="4077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644095" y="4742998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033856" y="5159050"/>
              <a:ext cx="127619" cy="199706"/>
            </a:xfrm>
            <a:custGeom>
              <a:avLst/>
              <a:gdLst/>
              <a:ahLst/>
              <a:cxnLst/>
              <a:rect l="0" t="0" r="0" b="0"/>
              <a:pathLst>
                <a:path w="127619" h="199706">
                  <a:moveTo>
                    <a:pt x="127618" y="0"/>
                  </a:moveTo>
                  <a:lnTo>
                    <a:pt x="77489" y="15118"/>
                  </a:lnTo>
                  <a:lnTo>
                    <a:pt x="53593" y="29853"/>
                  </a:lnTo>
                  <a:lnTo>
                    <a:pt x="35315" y="51375"/>
                  </a:lnTo>
                  <a:lnTo>
                    <a:pt x="8598" y="106623"/>
                  </a:lnTo>
                  <a:lnTo>
                    <a:pt x="0" y="138122"/>
                  </a:lnTo>
                  <a:lnTo>
                    <a:pt x="941" y="156617"/>
                  </a:lnTo>
                  <a:lnTo>
                    <a:pt x="6906" y="171618"/>
                  </a:lnTo>
                  <a:lnTo>
                    <a:pt x="11086" y="178206"/>
                  </a:lnTo>
                  <a:lnTo>
                    <a:pt x="25592" y="187993"/>
                  </a:lnTo>
                  <a:lnTo>
                    <a:pt x="49619" y="196235"/>
                  </a:lnTo>
                  <a:lnTo>
                    <a:pt x="69371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184439" y="5247105"/>
              <a:ext cx="81812" cy="125865"/>
            </a:xfrm>
            <a:custGeom>
              <a:avLst/>
              <a:gdLst/>
              <a:ahLst/>
              <a:cxnLst/>
              <a:rect l="0" t="0" r="0" b="0"/>
              <a:pathLst>
                <a:path w="81812" h="125865">
                  <a:moveTo>
                    <a:pt x="43604" y="36761"/>
                  </a:moveTo>
                  <a:lnTo>
                    <a:pt x="25934" y="41178"/>
                  </a:lnTo>
                  <a:lnTo>
                    <a:pt x="19805" y="45253"/>
                  </a:lnTo>
                  <a:lnTo>
                    <a:pt x="10528" y="57177"/>
                  </a:lnTo>
                  <a:lnTo>
                    <a:pt x="109" y="83901"/>
                  </a:lnTo>
                  <a:lnTo>
                    <a:pt x="0" y="115242"/>
                  </a:lnTo>
                  <a:lnTo>
                    <a:pt x="3440" y="121441"/>
                  </a:lnTo>
                  <a:lnTo>
                    <a:pt x="8507" y="124649"/>
                  </a:lnTo>
                  <a:lnTo>
                    <a:pt x="14658" y="125864"/>
                  </a:lnTo>
                  <a:lnTo>
                    <a:pt x="28890" y="122282"/>
                  </a:lnTo>
                  <a:lnTo>
                    <a:pt x="43536" y="113602"/>
                  </a:lnTo>
                  <a:lnTo>
                    <a:pt x="62177" y="92196"/>
                  </a:lnTo>
                  <a:lnTo>
                    <a:pt x="77563" y="62843"/>
                  </a:lnTo>
                  <a:lnTo>
                    <a:pt x="81811" y="41572"/>
                  </a:lnTo>
                  <a:lnTo>
                    <a:pt x="78768" y="22257"/>
                  </a:lnTo>
                  <a:lnTo>
                    <a:pt x="75367" y="13223"/>
                  </a:lnTo>
                  <a:lnTo>
                    <a:pt x="69402" y="7201"/>
                  </a:lnTo>
                  <a:lnTo>
                    <a:pt x="52913" y="509"/>
                  </a:lnTo>
                  <a:lnTo>
                    <a:pt x="40652" y="0"/>
                  </a:lnTo>
                  <a:lnTo>
                    <a:pt x="26962" y="3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301554" y="5197015"/>
              <a:ext cx="251010" cy="236631"/>
            </a:xfrm>
            <a:custGeom>
              <a:avLst/>
              <a:gdLst/>
              <a:ahLst/>
              <a:cxnLst/>
              <a:rect l="0" t="0" r="0" b="0"/>
              <a:pathLst>
                <a:path w="251010" h="236631">
                  <a:moveTo>
                    <a:pt x="92910" y="53566"/>
                  </a:moveTo>
                  <a:lnTo>
                    <a:pt x="34229" y="80291"/>
                  </a:lnTo>
                  <a:lnTo>
                    <a:pt x="13988" y="93742"/>
                  </a:lnTo>
                  <a:lnTo>
                    <a:pt x="697" y="113856"/>
                  </a:lnTo>
                  <a:lnTo>
                    <a:pt x="0" y="121496"/>
                  </a:lnTo>
                  <a:lnTo>
                    <a:pt x="4156" y="137382"/>
                  </a:lnTo>
                  <a:lnTo>
                    <a:pt x="16891" y="157502"/>
                  </a:lnTo>
                  <a:lnTo>
                    <a:pt x="24664" y="160764"/>
                  </a:lnTo>
                  <a:lnTo>
                    <a:pt x="45628" y="161923"/>
                  </a:lnTo>
                  <a:lnTo>
                    <a:pt x="54917" y="159088"/>
                  </a:lnTo>
                  <a:lnTo>
                    <a:pt x="70169" y="148542"/>
                  </a:lnTo>
                  <a:lnTo>
                    <a:pt x="94102" y="113453"/>
                  </a:lnTo>
                  <a:lnTo>
                    <a:pt x="114716" y="55388"/>
                  </a:lnTo>
                  <a:lnTo>
                    <a:pt x="121458" y="23699"/>
                  </a:lnTo>
                  <a:lnTo>
                    <a:pt x="120083" y="5159"/>
                  </a:lnTo>
                  <a:lnTo>
                    <a:pt x="116572" y="954"/>
                  </a:lnTo>
                  <a:lnTo>
                    <a:pt x="111458" y="0"/>
                  </a:lnTo>
                  <a:lnTo>
                    <a:pt x="105276" y="1214"/>
                  </a:lnTo>
                  <a:lnTo>
                    <a:pt x="101153" y="5721"/>
                  </a:lnTo>
                  <a:lnTo>
                    <a:pt x="89578" y="45337"/>
                  </a:lnTo>
                  <a:lnTo>
                    <a:pt x="90484" y="74653"/>
                  </a:lnTo>
                  <a:lnTo>
                    <a:pt x="99998" y="116766"/>
                  </a:lnTo>
                  <a:lnTo>
                    <a:pt x="108696" y="135280"/>
                  </a:lnTo>
                  <a:lnTo>
                    <a:pt x="128406" y="156879"/>
                  </a:lnTo>
                  <a:lnTo>
                    <a:pt x="151812" y="170572"/>
                  </a:lnTo>
                  <a:lnTo>
                    <a:pt x="168090" y="172446"/>
                  </a:lnTo>
                  <a:lnTo>
                    <a:pt x="184571" y="169272"/>
                  </a:lnTo>
                  <a:lnTo>
                    <a:pt x="201141" y="161697"/>
                  </a:lnTo>
                  <a:lnTo>
                    <a:pt x="221646" y="142620"/>
                  </a:lnTo>
                  <a:lnTo>
                    <a:pt x="235015" y="119401"/>
                  </a:lnTo>
                  <a:lnTo>
                    <a:pt x="234800" y="112249"/>
                  </a:lnTo>
                  <a:lnTo>
                    <a:pt x="231882" y="105632"/>
                  </a:lnTo>
                  <a:lnTo>
                    <a:pt x="227163" y="99371"/>
                  </a:lnTo>
                  <a:lnTo>
                    <a:pt x="221244" y="97047"/>
                  </a:lnTo>
                  <a:lnTo>
                    <a:pt x="214523" y="97346"/>
                  </a:lnTo>
                  <a:lnTo>
                    <a:pt x="207269" y="99395"/>
                  </a:lnTo>
                  <a:lnTo>
                    <a:pt x="194279" y="109068"/>
                  </a:lnTo>
                  <a:lnTo>
                    <a:pt x="188226" y="115530"/>
                  </a:lnTo>
                  <a:lnTo>
                    <a:pt x="175289" y="146713"/>
                  </a:lnTo>
                  <a:lnTo>
                    <a:pt x="173593" y="167081"/>
                  </a:lnTo>
                  <a:lnTo>
                    <a:pt x="176847" y="186303"/>
                  </a:lnTo>
                  <a:lnTo>
                    <a:pt x="184455" y="207174"/>
                  </a:lnTo>
                  <a:lnTo>
                    <a:pt x="196467" y="221381"/>
                  </a:lnTo>
                  <a:lnTo>
                    <a:pt x="203553" y="226464"/>
                  </a:lnTo>
                  <a:lnTo>
                    <a:pt x="221289" y="232111"/>
                  </a:lnTo>
                  <a:lnTo>
                    <a:pt x="251009" y="2366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2495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0762" y="423044"/>
            <a:ext cx="966153" cy="625117"/>
            <a:chOff x="640762" y="423044"/>
            <a:chExt cx="966153" cy="625117"/>
          </a:xfrm>
        </p:grpSpPr>
        <p:sp>
          <p:nvSpPr>
            <p:cNvPr id="2" name="Freeform 1"/>
            <p:cNvSpPr/>
            <p:nvPr/>
          </p:nvSpPr>
          <p:spPr>
            <a:xfrm>
              <a:off x="640762" y="423044"/>
              <a:ext cx="141062" cy="625117"/>
            </a:xfrm>
            <a:custGeom>
              <a:avLst/>
              <a:gdLst/>
              <a:ahLst/>
              <a:cxnLst/>
              <a:rect l="0" t="0" r="0" b="0"/>
              <a:pathLst>
                <a:path w="141062" h="625117">
                  <a:moveTo>
                    <a:pt x="83169" y="34614"/>
                  </a:moveTo>
                  <a:lnTo>
                    <a:pt x="69901" y="89555"/>
                  </a:lnTo>
                  <a:lnTo>
                    <a:pt x="66971" y="149908"/>
                  </a:lnTo>
                  <a:lnTo>
                    <a:pt x="67539" y="204119"/>
                  </a:lnTo>
                  <a:lnTo>
                    <a:pt x="70665" y="261809"/>
                  </a:lnTo>
                  <a:lnTo>
                    <a:pt x="67753" y="309957"/>
                  </a:lnTo>
                  <a:lnTo>
                    <a:pt x="66890" y="361822"/>
                  </a:lnTo>
                  <a:lnTo>
                    <a:pt x="66635" y="413247"/>
                  </a:lnTo>
                  <a:lnTo>
                    <a:pt x="62131" y="476456"/>
                  </a:lnTo>
                  <a:lnTo>
                    <a:pt x="58057" y="534793"/>
                  </a:lnTo>
                  <a:lnTo>
                    <a:pt x="46726" y="594288"/>
                  </a:lnTo>
                  <a:lnTo>
                    <a:pt x="38676" y="623584"/>
                  </a:lnTo>
                  <a:lnTo>
                    <a:pt x="35016" y="625116"/>
                  </a:lnTo>
                  <a:lnTo>
                    <a:pt x="30727" y="621515"/>
                  </a:lnTo>
                  <a:lnTo>
                    <a:pt x="26018" y="614492"/>
                  </a:lnTo>
                  <a:lnTo>
                    <a:pt x="15375" y="554571"/>
                  </a:lnTo>
                  <a:lnTo>
                    <a:pt x="5264" y="491428"/>
                  </a:lnTo>
                  <a:lnTo>
                    <a:pt x="1531" y="437678"/>
                  </a:lnTo>
                  <a:lnTo>
                    <a:pt x="424" y="380763"/>
                  </a:lnTo>
                  <a:lnTo>
                    <a:pt x="97" y="322910"/>
                  </a:lnTo>
                  <a:lnTo>
                    <a:pt x="0" y="264780"/>
                  </a:lnTo>
                  <a:lnTo>
                    <a:pt x="4388" y="210985"/>
                  </a:lnTo>
                  <a:lnTo>
                    <a:pt x="8436" y="149752"/>
                  </a:lnTo>
                  <a:lnTo>
                    <a:pt x="17179" y="95607"/>
                  </a:lnTo>
                  <a:lnTo>
                    <a:pt x="35759" y="33120"/>
                  </a:lnTo>
                  <a:lnTo>
                    <a:pt x="46381" y="14534"/>
                  </a:lnTo>
                  <a:lnTo>
                    <a:pt x="60347" y="3192"/>
                  </a:lnTo>
                  <a:lnTo>
                    <a:pt x="78265" y="0"/>
                  </a:lnTo>
                  <a:lnTo>
                    <a:pt x="88221" y="443"/>
                  </a:lnTo>
                  <a:lnTo>
                    <a:pt x="106679" y="8332"/>
                  </a:lnTo>
                  <a:lnTo>
                    <a:pt x="122280" y="21084"/>
                  </a:lnTo>
                  <a:lnTo>
                    <a:pt x="132295" y="35997"/>
                  </a:lnTo>
                  <a:lnTo>
                    <a:pt x="138714" y="64404"/>
                  </a:lnTo>
                  <a:lnTo>
                    <a:pt x="141061" y="118095"/>
                  </a:lnTo>
                  <a:lnTo>
                    <a:pt x="136929" y="166674"/>
                  </a:lnTo>
                  <a:lnTo>
                    <a:pt x="115497" y="225491"/>
                  </a:lnTo>
                  <a:lnTo>
                    <a:pt x="87206" y="283470"/>
                  </a:lnTo>
                  <a:lnTo>
                    <a:pt x="50239" y="333293"/>
                  </a:lnTo>
                  <a:lnTo>
                    <a:pt x="33243" y="3424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07142" y="784851"/>
              <a:ext cx="299558" cy="252196"/>
            </a:xfrm>
            <a:custGeom>
              <a:avLst/>
              <a:gdLst/>
              <a:ahLst/>
              <a:cxnLst/>
              <a:rect l="0" t="0" r="0" b="0"/>
              <a:pathLst>
                <a:path w="299558" h="252196">
                  <a:moveTo>
                    <a:pt x="0" y="205354"/>
                  </a:moveTo>
                  <a:lnTo>
                    <a:pt x="19911" y="148564"/>
                  </a:lnTo>
                  <a:lnTo>
                    <a:pt x="32834" y="94900"/>
                  </a:lnTo>
                  <a:lnTo>
                    <a:pt x="44290" y="52351"/>
                  </a:lnTo>
                  <a:lnTo>
                    <a:pt x="44319" y="46954"/>
                  </a:lnTo>
                  <a:lnTo>
                    <a:pt x="42490" y="45205"/>
                  </a:lnTo>
                  <a:lnTo>
                    <a:pt x="39421" y="45888"/>
                  </a:lnTo>
                  <a:lnTo>
                    <a:pt x="39225" y="50041"/>
                  </a:lnTo>
                  <a:lnTo>
                    <a:pt x="57235" y="103946"/>
                  </a:lnTo>
                  <a:lnTo>
                    <a:pt x="87208" y="164609"/>
                  </a:lnTo>
                  <a:lnTo>
                    <a:pt x="102422" y="219552"/>
                  </a:lnTo>
                  <a:lnTo>
                    <a:pt x="110887" y="250652"/>
                  </a:lnTo>
                  <a:lnTo>
                    <a:pt x="113680" y="252195"/>
                  </a:lnTo>
                  <a:lnTo>
                    <a:pt x="116468" y="247676"/>
                  </a:lnTo>
                  <a:lnTo>
                    <a:pt x="130359" y="192162"/>
                  </a:lnTo>
                  <a:lnTo>
                    <a:pt x="148648" y="129058"/>
                  </a:lnTo>
                  <a:lnTo>
                    <a:pt x="173269" y="72824"/>
                  </a:lnTo>
                  <a:lnTo>
                    <a:pt x="209784" y="22344"/>
                  </a:lnTo>
                  <a:lnTo>
                    <a:pt x="227915" y="10603"/>
                  </a:lnTo>
                  <a:lnTo>
                    <a:pt x="248300" y="3228"/>
                  </a:lnTo>
                  <a:lnTo>
                    <a:pt x="277796" y="0"/>
                  </a:lnTo>
                  <a:lnTo>
                    <a:pt x="299557" y="5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64947" y="682326"/>
              <a:ext cx="74890" cy="324522"/>
            </a:xfrm>
            <a:custGeom>
              <a:avLst/>
              <a:gdLst/>
              <a:ahLst/>
              <a:cxnLst/>
              <a:rect l="0" t="0" r="0" b="0"/>
              <a:pathLst>
                <a:path w="74890" h="324522">
                  <a:moveTo>
                    <a:pt x="74889" y="0"/>
                  </a:moveTo>
                  <a:lnTo>
                    <a:pt x="61637" y="4417"/>
                  </a:lnTo>
                  <a:lnTo>
                    <a:pt x="50200" y="18914"/>
                  </a:lnTo>
                  <a:lnTo>
                    <a:pt x="23252" y="76824"/>
                  </a:lnTo>
                  <a:lnTo>
                    <a:pt x="6853" y="115233"/>
                  </a:lnTo>
                  <a:lnTo>
                    <a:pt x="2030" y="154336"/>
                  </a:lnTo>
                  <a:lnTo>
                    <a:pt x="5833" y="177692"/>
                  </a:lnTo>
                  <a:lnTo>
                    <a:pt x="18370" y="203969"/>
                  </a:lnTo>
                  <a:lnTo>
                    <a:pt x="29429" y="216393"/>
                  </a:lnTo>
                  <a:lnTo>
                    <a:pt x="67156" y="235039"/>
                  </a:lnTo>
                  <a:lnTo>
                    <a:pt x="70658" y="239903"/>
                  </a:lnTo>
                  <a:lnTo>
                    <a:pt x="71144" y="245919"/>
                  </a:lnTo>
                  <a:lnTo>
                    <a:pt x="69619" y="252704"/>
                  </a:lnTo>
                  <a:lnTo>
                    <a:pt x="58062" y="267639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90943" y="741943"/>
              <a:ext cx="315972" cy="248263"/>
            </a:xfrm>
            <a:custGeom>
              <a:avLst/>
              <a:gdLst/>
              <a:ahLst/>
              <a:cxnLst/>
              <a:rect l="0" t="0" r="0" b="0"/>
              <a:pathLst>
                <a:path w="315972" h="248263">
                  <a:moveTo>
                    <a:pt x="23783" y="23593"/>
                  </a:moveTo>
                  <a:lnTo>
                    <a:pt x="4796" y="80384"/>
                  </a:lnTo>
                  <a:lnTo>
                    <a:pt x="0" y="136513"/>
                  </a:lnTo>
                  <a:lnTo>
                    <a:pt x="1193" y="158840"/>
                  </a:lnTo>
                  <a:lnTo>
                    <a:pt x="7887" y="174926"/>
                  </a:lnTo>
                  <a:lnTo>
                    <a:pt x="14110" y="179031"/>
                  </a:lnTo>
                  <a:lnTo>
                    <a:pt x="30887" y="181127"/>
                  </a:lnTo>
                  <a:lnTo>
                    <a:pt x="39613" y="177617"/>
                  </a:lnTo>
                  <a:lnTo>
                    <a:pt x="56706" y="163856"/>
                  </a:lnTo>
                  <a:lnTo>
                    <a:pt x="73088" y="139734"/>
                  </a:lnTo>
                  <a:lnTo>
                    <a:pt x="95700" y="81820"/>
                  </a:lnTo>
                  <a:lnTo>
                    <a:pt x="104488" y="46087"/>
                  </a:lnTo>
                  <a:lnTo>
                    <a:pt x="104031" y="26194"/>
                  </a:lnTo>
                  <a:lnTo>
                    <a:pt x="97664" y="8107"/>
                  </a:lnTo>
                  <a:lnTo>
                    <a:pt x="92452" y="3099"/>
                  </a:lnTo>
                  <a:lnTo>
                    <a:pt x="86205" y="685"/>
                  </a:lnTo>
                  <a:lnTo>
                    <a:pt x="79266" y="0"/>
                  </a:lnTo>
                  <a:lnTo>
                    <a:pt x="64159" y="4170"/>
                  </a:lnTo>
                  <a:lnTo>
                    <a:pt x="56248" y="7871"/>
                  </a:lnTo>
                  <a:lnTo>
                    <a:pt x="42526" y="21845"/>
                  </a:lnTo>
                  <a:lnTo>
                    <a:pt x="36278" y="30749"/>
                  </a:lnTo>
                  <a:lnTo>
                    <a:pt x="31802" y="48038"/>
                  </a:lnTo>
                  <a:lnTo>
                    <a:pt x="31902" y="56532"/>
                  </a:lnTo>
                  <a:lnTo>
                    <a:pt x="34743" y="61270"/>
                  </a:lnTo>
                  <a:lnTo>
                    <a:pt x="39411" y="63504"/>
                  </a:lnTo>
                  <a:lnTo>
                    <a:pt x="45296" y="64069"/>
                  </a:lnTo>
                  <a:lnTo>
                    <a:pt x="56766" y="59766"/>
                  </a:lnTo>
                  <a:lnTo>
                    <a:pt x="112548" y="27317"/>
                  </a:lnTo>
                  <a:lnTo>
                    <a:pt x="121791" y="23302"/>
                  </a:lnTo>
                  <a:lnTo>
                    <a:pt x="141923" y="21307"/>
                  </a:lnTo>
                  <a:lnTo>
                    <a:pt x="152469" y="22069"/>
                  </a:lnTo>
                  <a:lnTo>
                    <a:pt x="160425" y="26275"/>
                  </a:lnTo>
                  <a:lnTo>
                    <a:pt x="171729" y="40811"/>
                  </a:lnTo>
                  <a:lnTo>
                    <a:pt x="185596" y="85995"/>
                  </a:lnTo>
                  <a:lnTo>
                    <a:pt x="188156" y="108959"/>
                  </a:lnTo>
                  <a:lnTo>
                    <a:pt x="191612" y="115637"/>
                  </a:lnTo>
                  <a:lnTo>
                    <a:pt x="196690" y="119165"/>
                  </a:lnTo>
                  <a:lnTo>
                    <a:pt x="202849" y="120592"/>
                  </a:lnTo>
                  <a:lnTo>
                    <a:pt x="209728" y="117845"/>
                  </a:lnTo>
                  <a:lnTo>
                    <a:pt x="231738" y="97234"/>
                  </a:lnTo>
                  <a:lnTo>
                    <a:pt x="278850" y="34613"/>
                  </a:lnTo>
                  <a:lnTo>
                    <a:pt x="285359" y="29091"/>
                  </a:lnTo>
                  <a:lnTo>
                    <a:pt x="292472" y="26334"/>
                  </a:lnTo>
                  <a:lnTo>
                    <a:pt x="299988" y="25420"/>
                  </a:lnTo>
                  <a:lnTo>
                    <a:pt x="305923" y="29434"/>
                  </a:lnTo>
                  <a:lnTo>
                    <a:pt x="314983" y="46221"/>
                  </a:lnTo>
                  <a:lnTo>
                    <a:pt x="315971" y="105178"/>
                  </a:lnTo>
                  <a:lnTo>
                    <a:pt x="315145" y="166880"/>
                  </a:lnTo>
                  <a:lnTo>
                    <a:pt x="308450" y="220709"/>
                  </a:lnTo>
                  <a:lnTo>
                    <a:pt x="306698" y="2482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4360" y="232989"/>
            <a:ext cx="2240584" cy="1512112"/>
            <a:chOff x="844360" y="232989"/>
            <a:chExt cx="2240584" cy="1512112"/>
          </a:xfrm>
        </p:grpSpPr>
        <p:sp>
          <p:nvSpPr>
            <p:cNvPr id="7" name="Freeform 6"/>
            <p:cNvSpPr/>
            <p:nvPr/>
          </p:nvSpPr>
          <p:spPr>
            <a:xfrm>
              <a:off x="844360" y="1389615"/>
              <a:ext cx="220735" cy="274596"/>
            </a:xfrm>
            <a:custGeom>
              <a:avLst/>
              <a:gdLst/>
              <a:ahLst/>
              <a:cxnLst/>
              <a:rect l="0" t="0" r="0" b="0"/>
              <a:pathLst>
                <a:path w="220735" h="274596">
                  <a:moveTo>
                    <a:pt x="12708" y="0"/>
                  </a:moveTo>
                  <a:lnTo>
                    <a:pt x="5544" y="59579"/>
                  </a:lnTo>
                  <a:lnTo>
                    <a:pt x="4615" y="117511"/>
                  </a:lnTo>
                  <a:lnTo>
                    <a:pt x="0" y="176919"/>
                  </a:lnTo>
                  <a:lnTo>
                    <a:pt x="3170" y="232911"/>
                  </a:lnTo>
                  <a:lnTo>
                    <a:pt x="3576" y="244032"/>
                  </a:lnTo>
                  <a:lnTo>
                    <a:pt x="4771" y="247747"/>
                  </a:lnTo>
                  <a:lnTo>
                    <a:pt x="6492" y="246526"/>
                  </a:lnTo>
                  <a:lnTo>
                    <a:pt x="26659" y="184295"/>
                  </a:lnTo>
                  <a:lnTo>
                    <a:pt x="40456" y="125743"/>
                  </a:lnTo>
                  <a:lnTo>
                    <a:pt x="57088" y="67380"/>
                  </a:lnTo>
                  <a:lnTo>
                    <a:pt x="74243" y="41846"/>
                  </a:lnTo>
                  <a:lnTo>
                    <a:pt x="80544" y="38067"/>
                  </a:lnTo>
                  <a:lnTo>
                    <a:pt x="86593" y="37398"/>
                  </a:lnTo>
                  <a:lnTo>
                    <a:pt x="92475" y="38800"/>
                  </a:lnTo>
                  <a:lnTo>
                    <a:pt x="97321" y="42509"/>
                  </a:lnTo>
                  <a:lnTo>
                    <a:pt x="108559" y="60981"/>
                  </a:lnTo>
                  <a:lnTo>
                    <a:pt x="120639" y="101933"/>
                  </a:lnTo>
                  <a:lnTo>
                    <a:pt x="127511" y="157997"/>
                  </a:lnTo>
                  <a:lnTo>
                    <a:pt x="133119" y="193306"/>
                  </a:lnTo>
                  <a:lnTo>
                    <a:pt x="135512" y="198212"/>
                  </a:lnTo>
                  <a:lnTo>
                    <a:pt x="138031" y="198710"/>
                  </a:lnTo>
                  <a:lnTo>
                    <a:pt x="140636" y="196268"/>
                  </a:lnTo>
                  <a:lnTo>
                    <a:pt x="161582" y="139521"/>
                  </a:lnTo>
                  <a:lnTo>
                    <a:pt x="167431" y="136468"/>
                  </a:lnTo>
                  <a:lnTo>
                    <a:pt x="174104" y="135358"/>
                  </a:lnTo>
                  <a:lnTo>
                    <a:pt x="179477" y="140165"/>
                  </a:lnTo>
                  <a:lnTo>
                    <a:pt x="197860" y="193988"/>
                  </a:lnTo>
                  <a:lnTo>
                    <a:pt x="212323" y="255385"/>
                  </a:lnTo>
                  <a:lnTo>
                    <a:pt x="220734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44919" y="1451126"/>
              <a:ext cx="67623" cy="173357"/>
            </a:xfrm>
            <a:custGeom>
              <a:avLst/>
              <a:gdLst/>
              <a:ahLst/>
              <a:cxnLst/>
              <a:rect l="0" t="0" r="0" b="0"/>
              <a:pathLst>
                <a:path w="67623" h="173357">
                  <a:moveTo>
                    <a:pt x="11707" y="21700"/>
                  </a:moveTo>
                  <a:lnTo>
                    <a:pt x="9241" y="78475"/>
                  </a:lnTo>
                  <a:lnTo>
                    <a:pt x="8960" y="141807"/>
                  </a:lnTo>
                  <a:lnTo>
                    <a:pt x="15417" y="163222"/>
                  </a:lnTo>
                  <a:lnTo>
                    <a:pt x="19727" y="171522"/>
                  </a:lnTo>
                  <a:lnTo>
                    <a:pt x="24450" y="173356"/>
                  </a:lnTo>
                  <a:lnTo>
                    <a:pt x="29448" y="170881"/>
                  </a:lnTo>
                  <a:lnTo>
                    <a:pt x="39932" y="157345"/>
                  </a:lnTo>
                  <a:lnTo>
                    <a:pt x="62827" y="106701"/>
                  </a:lnTo>
                  <a:lnTo>
                    <a:pt x="67622" y="53899"/>
                  </a:lnTo>
                  <a:lnTo>
                    <a:pt x="61969" y="19324"/>
                  </a:lnTo>
                  <a:lnTo>
                    <a:pt x="53770" y="3385"/>
                  </a:lnTo>
                  <a:lnTo>
                    <a:pt x="48994" y="244"/>
                  </a:lnTo>
                  <a:lnTo>
                    <a:pt x="43962" y="0"/>
                  </a:lnTo>
                  <a:lnTo>
                    <a:pt x="38757" y="1686"/>
                  </a:lnTo>
                  <a:lnTo>
                    <a:pt x="28044" y="15886"/>
                  </a:lnTo>
                  <a:lnTo>
                    <a:pt x="4089" y="71115"/>
                  </a:lnTo>
                  <a:lnTo>
                    <a:pt x="0" y="88041"/>
                  </a:lnTo>
                  <a:lnTo>
                    <a:pt x="1265" y="104809"/>
                  </a:lnTo>
                  <a:lnTo>
                    <a:pt x="7374" y="116576"/>
                  </a:lnTo>
                  <a:lnTo>
                    <a:pt x="20028" y="1298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15889" y="1256478"/>
              <a:ext cx="131974" cy="391835"/>
            </a:xfrm>
            <a:custGeom>
              <a:avLst/>
              <a:gdLst/>
              <a:ahLst/>
              <a:cxnLst/>
              <a:rect l="0" t="0" r="0" b="0"/>
              <a:pathLst>
                <a:path w="131974" h="391835">
                  <a:moveTo>
                    <a:pt x="7158" y="0"/>
                  </a:moveTo>
                  <a:lnTo>
                    <a:pt x="11952" y="58604"/>
                  </a:lnTo>
                  <a:lnTo>
                    <a:pt x="7972" y="115777"/>
                  </a:lnTo>
                  <a:lnTo>
                    <a:pt x="7318" y="174395"/>
                  </a:lnTo>
                  <a:lnTo>
                    <a:pt x="2762" y="234987"/>
                  </a:lnTo>
                  <a:lnTo>
                    <a:pt x="0" y="273235"/>
                  </a:lnTo>
                  <a:lnTo>
                    <a:pt x="1461" y="278311"/>
                  </a:lnTo>
                  <a:lnTo>
                    <a:pt x="4284" y="277997"/>
                  </a:lnTo>
                  <a:lnTo>
                    <a:pt x="42404" y="236632"/>
                  </a:lnTo>
                  <a:lnTo>
                    <a:pt x="50071" y="235418"/>
                  </a:lnTo>
                  <a:lnTo>
                    <a:pt x="57956" y="237382"/>
                  </a:lnTo>
                  <a:lnTo>
                    <a:pt x="65986" y="241465"/>
                  </a:lnTo>
                  <a:lnTo>
                    <a:pt x="77375" y="258330"/>
                  </a:lnTo>
                  <a:lnTo>
                    <a:pt x="81706" y="269299"/>
                  </a:lnTo>
                  <a:lnTo>
                    <a:pt x="83384" y="311241"/>
                  </a:lnTo>
                  <a:lnTo>
                    <a:pt x="74744" y="356107"/>
                  </a:lnTo>
                  <a:lnTo>
                    <a:pt x="66165" y="377699"/>
                  </a:lnTo>
                  <a:lnTo>
                    <a:pt x="60365" y="384012"/>
                  </a:lnTo>
                  <a:lnTo>
                    <a:pt x="53724" y="387296"/>
                  </a:lnTo>
                  <a:lnTo>
                    <a:pt x="46523" y="388560"/>
                  </a:lnTo>
                  <a:lnTo>
                    <a:pt x="41722" y="385705"/>
                  </a:lnTo>
                  <a:lnTo>
                    <a:pt x="38522" y="380104"/>
                  </a:lnTo>
                  <a:lnTo>
                    <a:pt x="36388" y="372671"/>
                  </a:lnTo>
                  <a:lnTo>
                    <a:pt x="39607" y="323657"/>
                  </a:lnTo>
                  <a:lnTo>
                    <a:pt x="51792" y="275577"/>
                  </a:lnTo>
                  <a:lnTo>
                    <a:pt x="62128" y="260855"/>
                  </a:lnTo>
                  <a:lnTo>
                    <a:pt x="68768" y="254340"/>
                  </a:lnTo>
                  <a:lnTo>
                    <a:pt x="76893" y="250921"/>
                  </a:lnTo>
                  <a:lnTo>
                    <a:pt x="95782" y="249589"/>
                  </a:lnTo>
                  <a:lnTo>
                    <a:pt x="104147" y="253301"/>
                  </a:lnTo>
                  <a:lnTo>
                    <a:pt x="118374" y="267288"/>
                  </a:lnTo>
                  <a:lnTo>
                    <a:pt x="125929" y="288298"/>
                  </a:lnTo>
                  <a:lnTo>
                    <a:pt x="130779" y="343870"/>
                  </a:lnTo>
                  <a:lnTo>
                    <a:pt x="126944" y="389433"/>
                  </a:lnTo>
                  <a:lnTo>
                    <a:pt x="127696" y="391834"/>
                  </a:lnTo>
                  <a:lnTo>
                    <a:pt x="131973" y="391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42087" y="1248157"/>
              <a:ext cx="72197" cy="380598"/>
            </a:xfrm>
            <a:custGeom>
              <a:avLst/>
              <a:gdLst/>
              <a:ahLst/>
              <a:cxnLst/>
              <a:rect l="0" t="0" r="0" b="0"/>
              <a:pathLst>
                <a:path w="72197" h="380598">
                  <a:moveTo>
                    <a:pt x="5628" y="0"/>
                  </a:moveTo>
                  <a:lnTo>
                    <a:pt x="18896" y="57715"/>
                  </a:lnTo>
                  <a:lnTo>
                    <a:pt x="19138" y="119506"/>
                  </a:lnTo>
                  <a:lnTo>
                    <a:pt x="13708" y="180515"/>
                  </a:lnTo>
                  <a:lnTo>
                    <a:pt x="6875" y="242836"/>
                  </a:lnTo>
                  <a:lnTo>
                    <a:pt x="156" y="306297"/>
                  </a:lnTo>
                  <a:lnTo>
                    <a:pt x="0" y="349118"/>
                  </a:lnTo>
                  <a:lnTo>
                    <a:pt x="6517" y="370586"/>
                  </a:lnTo>
                  <a:lnTo>
                    <a:pt x="12692" y="376496"/>
                  </a:lnTo>
                  <a:lnTo>
                    <a:pt x="20508" y="379511"/>
                  </a:lnTo>
                  <a:lnTo>
                    <a:pt x="29416" y="380597"/>
                  </a:lnTo>
                  <a:lnTo>
                    <a:pt x="44245" y="376872"/>
                  </a:lnTo>
                  <a:lnTo>
                    <a:pt x="72196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4136" y="1481147"/>
              <a:ext cx="99854" cy="191385"/>
            </a:xfrm>
            <a:custGeom>
              <a:avLst/>
              <a:gdLst/>
              <a:ahLst/>
              <a:cxnLst/>
              <a:rect l="0" t="0" r="0" b="0"/>
              <a:pathLst>
                <a:path w="99854" h="191385">
                  <a:moveTo>
                    <a:pt x="0" y="0"/>
                  </a:moveTo>
                  <a:lnTo>
                    <a:pt x="7164" y="53491"/>
                  </a:lnTo>
                  <a:lnTo>
                    <a:pt x="8093" y="109597"/>
                  </a:lnTo>
                  <a:lnTo>
                    <a:pt x="9178" y="144756"/>
                  </a:lnTo>
                  <a:lnTo>
                    <a:pt x="10741" y="146430"/>
                  </a:lnTo>
                  <a:lnTo>
                    <a:pt x="12708" y="144773"/>
                  </a:lnTo>
                  <a:lnTo>
                    <a:pt x="38155" y="83972"/>
                  </a:lnTo>
                  <a:lnTo>
                    <a:pt x="57028" y="37288"/>
                  </a:lnTo>
                  <a:lnTo>
                    <a:pt x="62982" y="31330"/>
                  </a:lnTo>
                  <a:lnTo>
                    <a:pt x="69725" y="28283"/>
                  </a:lnTo>
                  <a:lnTo>
                    <a:pt x="76994" y="27177"/>
                  </a:lnTo>
                  <a:lnTo>
                    <a:pt x="82764" y="31061"/>
                  </a:lnTo>
                  <a:lnTo>
                    <a:pt x="91641" y="47705"/>
                  </a:lnTo>
                  <a:lnTo>
                    <a:pt x="98231" y="102701"/>
                  </a:lnTo>
                  <a:lnTo>
                    <a:pt x="99532" y="159587"/>
                  </a:lnTo>
                  <a:lnTo>
                    <a:pt x="99853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65071" y="1489468"/>
              <a:ext cx="331687" cy="158101"/>
            </a:xfrm>
            <a:custGeom>
              <a:avLst/>
              <a:gdLst/>
              <a:ahLst/>
              <a:cxnLst/>
              <a:rect l="0" t="0" r="0" b="0"/>
              <a:pathLst>
                <a:path w="331687" h="158101">
                  <a:moveTo>
                    <a:pt x="7165" y="0"/>
                  </a:moveTo>
                  <a:lnTo>
                    <a:pt x="0" y="50744"/>
                  </a:lnTo>
                  <a:lnTo>
                    <a:pt x="5715" y="107205"/>
                  </a:lnTo>
                  <a:lnTo>
                    <a:pt x="10527" y="129008"/>
                  </a:lnTo>
                  <a:lnTo>
                    <a:pt x="14954" y="134082"/>
                  </a:lnTo>
                  <a:lnTo>
                    <a:pt x="20678" y="135616"/>
                  </a:lnTo>
                  <a:lnTo>
                    <a:pt x="27269" y="134790"/>
                  </a:lnTo>
                  <a:lnTo>
                    <a:pt x="39522" y="128940"/>
                  </a:lnTo>
                  <a:lnTo>
                    <a:pt x="45378" y="124792"/>
                  </a:lnTo>
                  <a:lnTo>
                    <a:pt x="62456" y="101283"/>
                  </a:lnTo>
                  <a:lnTo>
                    <a:pt x="74809" y="75313"/>
                  </a:lnTo>
                  <a:lnTo>
                    <a:pt x="78149" y="72398"/>
                  </a:lnTo>
                  <a:lnTo>
                    <a:pt x="81300" y="73228"/>
                  </a:lnTo>
                  <a:lnTo>
                    <a:pt x="84325" y="76556"/>
                  </a:lnTo>
                  <a:lnTo>
                    <a:pt x="105139" y="137744"/>
                  </a:lnTo>
                  <a:lnTo>
                    <a:pt x="114196" y="152443"/>
                  </a:lnTo>
                  <a:lnTo>
                    <a:pt x="119199" y="153404"/>
                  </a:lnTo>
                  <a:lnTo>
                    <a:pt x="124384" y="150346"/>
                  </a:lnTo>
                  <a:lnTo>
                    <a:pt x="135076" y="136162"/>
                  </a:lnTo>
                  <a:lnTo>
                    <a:pt x="158116" y="80652"/>
                  </a:lnTo>
                  <a:lnTo>
                    <a:pt x="167564" y="51634"/>
                  </a:lnTo>
                  <a:lnTo>
                    <a:pt x="169571" y="50140"/>
                  </a:lnTo>
                  <a:lnTo>
                    <a:pt x="170909" y="53767"/>
                  </a:lnTo>
                  <a:lnTo>
                    <a:pt x="175816" y="113361"/>
                  </a:lnTo>
                  <a:lnTo>
                    <a:pt x="177847" y="122727"/>
                  </a:lnTo>
                  <a:lnTo>
                    <a:pt x="181974" y="127121"/>
                  </a:lnTo>
                  <a:lnTo>
                    <a:pt x="187499" y="128202"/>
                  </a:lnTo>
                  <a:lnTo>
                    <a:pt x="193956" y="127073"/>
                  </a:lnTo>
                  <a:lnTo>
                    <a:pt x="200110" y="121698"/>
                  </a:lnTo>
                  <a:lnTo>
                    <a:pt x="233317" y="71522"/>
                  </a:lnTo>
                  <a:lnTo>
                    <a:pt x="239294" y="68022"/>
                  </a:lnTo>
                  <a:lnTo>
                    <a:pt x="244204" y="69386"/>
                  </a:lnTo>
                  <a:lnTo>
                    <a:pt x="248401" y="73994"/>
                  </a:lnTo>
                  <a:lnTo>
                    <a:pt x="258156" y="131375"/>
                  </a:lnTo>
                  <a:lnTo>
                    <a:pt x="260477" y="143057"/>
                  </a:lnTo>
                  <a:lnTo>
                    <a:pt x="263873" y="147147"/>
                  </a:lnTo>
                  <a:lnTo>
                    <a:pt x="267986" y="146175"/>
                  </a:lnTo>
                  <a:lnTo>
                    <a:pt x="292291" y="118043"/>
                  </a:lnTo>
                  <a:lnTo>
                    <a:pt x="311440" y="82420"/>
                  </a:lnTo>
                  <a:lnTo>
                    <a:pt x="316339" y="80834"/>
                  </a:lnTo>
                  <a:lnTo>
                    <a:pt x="321455" y="81626"/>
                  </a:lnTo>
                  <a:lnTo>
                    <a:pt x="324865" y="87702"/>
                  </a:lnTo>
                  <a:lnTo>
                    <a:pt x="330338" y="129914"/>
                  </a:lnTo>
                  <a:lnTo>
                    <a:pt x="331686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88288" y="1387538"/>
              <a:ext cx="332843" cy="357563"/>
            </a:xfrm>
            <a:custGeom>
              <a:avLst/>
              <a:gdLst/>
              <a:ahLst/>
              <a:cxnLst/>
              <a:rect l="0" t="0" r="0" b="0"/>
              <a:pathLst>
                <a:path w="332843" h="357563">
                  <a:moveTo>
                    <a:pt x="0" y="193461"/>
                  </a:moveTo>
                  <a:lnTo>
                    <a:pt x="5719" y="215240"/>
                  </a:lnTo>
                  <a:lnTo>
                    <a:pt x="7807" y="264605"/>
                  </a:lnTo>
                  <a:lnTo>
                    <a:pt x="3802" y="318667"/>
                  </a:lnTo>
                  <a:lnTo>
                    <a:pt x="751" y="357562"/>
                  </a:lnTo>
                  <a:lnTo>
                    <a:pt x="334" y="352071"/>
                  </a:lnTo>
                  <a:lnTo>
                    <a:pt x="7194" y="297688"/>
                  </a:lnTo>
                  <a:lnTo>
                    <a:pt x="10638" y="240768"/>
                  </a:lnTo>
                  <a:lnTo>
                    <a:pt x="19874" y="187396"/>
                  </a:lnTo>
                  <a:lnTo>
                    <a:pt x="30601" y="133263"/>
                  </a:lnTo>
                  <a:lnTo>
                    <a:pt x="44391" y="74666"/>
                  </a:lnTo>
                  <a:lnTo>
                    <a:pt x="65440" y="14830"/>
                  </a:lnTo>
                  <a:lnTo>
                    <a:pt x="72288" y="7806"/>
                  </a:lnTo>
                  <a:lnTo>
                    <a:pt x="89759" y="0"/>
                  </a:lnTo>
                  <a:lnTo>
                    <a:pt x="97746" y="1617"/>
                  </a:lnTo>
                  <a:lnTo>
                    <a:pt x="111552" y="13276"/>
                  </a:lnTo>
                  <a:lnTo>
                    <a:pt x="129721" y="45048"/>
                  </a:lnTo>
                  <a:lnTo>
                    <a:pt x="133776" y="70485"/>
                  </a:lnTo>
                  <a:lnTo>
                    <a:pt x="126578" y="124944"/>
                  </a:lnTo>
                  <a:lnTo>
                    <a:pt x="109171" y="177076"/>
                  </a:lnTo>
                  <a:lnTo>
                    <a:pt x="89362" y="207714"/>
                  </a:lnTo>
                  <a:lnTo>
                    <a:pt x="73925" y="220752"/>
                  </a:lnTo>
                  <a:lnTo>
                    <a:pt x="65926" y="225524"/>
                  </a:lnTo>
                  <a:lnTo>
                    <a:pt x="58744" y="226856"/>
                  </a:lnTo>
                  <a:lnTo>
                    <a:pt x="52106" y="225894"/>
                  </a:lnTo>
                  <a:lnTo>
                    <a:pt x="45832" y="223404"/>
                  </a:lnTo>
                  <a:lnTo>
                    <a:pt x="45348" y="221744"/>
                  </a:lnTo>
                  <a:lnTo>
                    <a:pt x="54672" y="219900"/>
                  </a:lnTo>
                  <a:lnTo>
                    <a:pt x="114598" y="230136"/>
                  </a:lnTo>
                  <a:lnTo>
                    <a:pt x="132294" y="227944"/>
                  </a:lnTo>
                  <a:lnTo>
                    <a:pt x="155385" y="216314"/>
                  </a:lnTo>
                  <a:lnTo>
                    <a:pt x="167988" y="204543"/>
                  </a:lnTo>
                  <a:lnTo>
                    <a:pt x="184555" y="177123"/>
                  </a:lnTo>
                  <a:lnTo>
                    <a:pt x="192356" y="156306"/>
                  </a:lnTo>
                  <a:lnTo>
                    <a:pt x="192032" y="151124"/>
                  </a:lnTo>
                  <a:lnTo>
                    <a:pt x="189042" y="149519"/>
                  </a:lnTo>
                  <a:lnTo>
                    <a:pt x="184276" y="150298"/>
                  </a:lnTo>
                  <a:lnTo>
                    <a:pt x="180173" y="154516"/>
                  </a:lnTo>
                  <a:lnTo>
                    <a:pt x="173150" y="169064"/>
                  </a:lnTo>
                  <a:lnTo>
                    <a:pt x="168415" y="198046"/>
                  </a:lnTo>
                  <a:lnTo>
                    <a:pt x="174704" y="216764"/>
                  </a:lnTo>
                  <a:lnTo>
                    <a:pt x="180264" y="225638"/>
                  </a:lnTo>
                  <a:lnTo>
                    <a:pt x="188594" y="231555"/>
                  </a:lnTo>
                  <a:lnTo>
                    <a:pt x="248413" y="248992"/>
                  </a:lnTo>
                  <a:lnTo>
                    <a:pt x="265732" y="254508"/>
                  </a:lnTo>
                  <a:lnTo>
                    <a:pt x="269611" y="252650"/>
                  </a:lnTo>
                  <a:lnTo>
                    <a:pt x="270348" y="247713"/>
                  </a:lnTo>
                  <a:lnTo>
                    <a:pt x="269009" y="233291"/>
                  </a:lnTo>
                  <a:lnTo>
                    <a:pt x="276652" y="170129"/>
                  </a:lnTo>
                  <a:lnTo>
                    <a:pt x="285991" y="144018"/>
                  </a:lnTo>
                  <a:lnTo>
                    <a:pt x="320591" y="96116"/>
                  </a:lnTo>
                  <a:lnTo>
                    <a:pt x="332842" y="769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07991" y="232989"/>
              <a:ext cx="176953" cy="1497790"/>
            </a:xfrm>
            <a:custGeom>
              <a:avLst/>
              <a:gdLst/>
              <a:ahLst/>
              <a:cxnLst/>
              <a:rect l="0" t="0" r="0" b="0"/>
              <a:pathLst>
                <a:path w="176953" h="1497790">
                  <a:moveTo>
                    <a:pt x="104228" y="0"/>
                  </a:moveTo>
                  <a:lnTo>
                    <a:pt x="128952" y="7568"/>
                  </a:lnTo>
                  <a:lnTo>
                    <a:pt x="141721" y="15999"/>
                  </a:lnTo>
                  <a:lnTo>
                    <a:pt x="159305" y="39977"/>
                  </a:lnTo>
                  <a:lnTo>
                    <a:pt x="171809" y="66086"/>
                  </a:lnTo>
                  <a:lnTo>
                    <a:pt x="176952" y="95806"/>
                  </a:lnTo>
                  <a:lnTo>
                    <a:pt x="171122" y="139905"/>
                  </a:lnTo>
                  <a:lnTo>
                    <a:pt x="153124" y="192174"/>
                  </a:lnTo>
                  <a:lnTo>
                    <a:pt x="131762" y="247014"/>
                  </a:lnTo>
                  <a:lnTo>
                    <a:pt x="103092" y="309006"/>
                  </a:lnTo>
                  <a:lnTo>
                    <a:pt x="78929" y="358139"/>
                  </a:lnTo>
                  <a:lnTo>
                    <a:pt x="55127" y="407831"/>
                  </a:lnTo>
                  <a:lnTo>
                    <a:pt x="35953" y="456763"/>
                  </a:lnTo>
                  <a:lnTo>
                    <a:pt x="12907" y="515181"/>
                  </a:lnTo>
                  <a:lnTo>
                    <a:pt x="3545" y="545169"/>
                  </a:lnTo>
                  <a:lnTo>
                    <a:pt x="0" y="607293"/>
                  </a:lnTo>
                  <a:lnTo>
                    <a:pt x="5205" y="630487"/>
                  </a:lnTo>
                  <a:lnTo>
                    <a:pt x="24654" y="667686"/>
                  </a:lnTo>
                  <a:lnTo>
                    <a:pt x="84089" y="728745"/>
                  </a:lnTo>
                  <a:lnTo>
                    <a:pt x="130227" y="785217"/>
                  </a:lnTo>
                  <a:lnTo>
                    <a:pt x="138281" y="804177"/>
                  </a:lnTo>
                  <a:lnTo>
                    <a:pt x="144342" y="864564"/>
                  </a:lnTo>
                  <a:lnTo>
                    <a:pt x="143073" y="922926"/>
                  </a:lnTo>
                  <a:lnTo>
                    <a:pt x="129777" y="983387"/>
                  </a:lnTo>
                  <a:lnTo>
                    <a:pt x="119092" y="1032256"/>
                  </a:lnTo>
                  <a:lnTo>
                    <a:pt x="110071" y="1081869"/>
                  </a:lnTo>
                  <a:lnTo>
                    <a:pt x="101542" y="1131702"/>
                  </a:lnTo>
                  <a:lnTo>
                    <a:pt x="97577" y="1181601"/>
                  </a:lnTo>
                  <a:lnTo>
                    <a:pt x="90519" y="1241517"/>
                  </a:lnTo>
                  <a:lnTo>
                    <a:pt x="90631" y="1295402"/>
                  </a:lnTo>
                  <a:lnTo>
                    <a:pt x="96137" y="1352280"/>
                  </a:lnTo>
                  <a:lnTo>
                    <a:pt x="107398" y="1410655"/>
                  </a:lnTo>
                  <a:lnTo>
                    <a:pt x="120923" y="1473599"/>
                  </a:lnTo>
                  <a:lnTo>
                    <a:pt x="129192" y="1497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0893" y="432695"/>
            <a:ext cx="1164947" cy="332842"/>
            <a:chOff x="3910893" y="432695"/>
            <a:chExt cx="1164947" cy="332842"/>
          </a:xfrm>
        </p:grpSpPr>
        <p:sp>
          <p:nvSpPr>
            <p:cNvPr id="16" name="Freeform 15"/>
            <p:cNvSpPr/>
            <p:nvPr/>
          </p:nvSpPr>
          <p:spPr>
            <a:xfrm>
              <a:off x="3910893" y="432695"/>
              <a:ext cx="166422" cy="291237"/>
            </a:xfrm>
            <a:custGeom>
              <a:avLst/>
              <a:gdLst/>
              <a:ahLst/>
              <a:cxnLst/>
              <a:rect l="0" t="0" r="0" b="0"/>
              <a:pathLst>
                <a:path w="166422" h="291237">
                  <a:moveTo>
                    <a:pt x="0" y="0"/>
                  </a:moveTo>
                  <a:lnTo>
                    <a:pt x="23163" y="27580"/>
                  </a:lnTo>
                  <a:lnTo>
                    <a:pt x="55559" y="89448"/>
                  </a:lnTo>
                  <a:lnTo>
                    <a:pt x="81041" y="149656"/>
                  </a:lnTo>
                  <a:lnTo>
                    <a:pt x="107641" y="208019"/>
                  </a:lnTo>
                  <a:lnTo>
                    <a:pt x="123820" y="249630"/>
                  </a:lnTo>
                  <a:lnTo>
                    <a:pt x="142703" y="272745"/>
                  </a:lnTo>
                  <a:lnTo>
                    <a:pt x="166421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44177" y="482621"/>
              <a:ext cx="249632" cy="191385"/>
            </a:xfrm>
            <a:custGeom>
              <a:avLst/>
              <a:gdLst/>
              <a:ahLst/>
              <a:cxnLst/>
              <a:rect l="0" t="0" r="0" b="0"/>
              <a:pathLst>
                <a:path w="249632" h="191385">
                  <a:moveTo>
                    <a:pt x="0" y="191384"/>
                  </a:moveTo>
                  <a:lnTo>
                    <a:pt x="25910" y="134222"/>
                  </a:lnTo>
                  <a:lnTo>
                    <a:pt x="38328" y="116977"/>
                  </a:lnTo>
                  <a:lnTo>
                    <a:pt x="100827" y="61527"/>
                  </a:lnTo>
                  <a:lnTo>
                    <a:pt x="160006" y="22219"/>
                  </a:lnTo>
                  <a:lnTo>
                    <a:pt x="196366" y="7405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301982" y="449337"/>
              <a:ext cx="124817" cy="257953"/>
            </a:xfrm>
            <a:custGeom>
              <a:avLst/>
              <a:gdLst/>
              <a:ahLst/>
              <a:cxnLst/>
              <a:rect l="0" t="0" r="0" b="0"/>
              <a:pathLst>
                <a:path w="124817" h="257953">
                  <a:moveTo>
                    <a:pt x="0" y="0"/>
                  </a:moveTo>
                  <a:lnTo>
                    <a:pt x="15999" y="46327"/>
                  </a:lnTo>
                  <a:lnTo>
                    <a:pt x="47340" y="101206"/>
                  </a:lnTo>
                  <a:lnTo>
                    <a:pt x="80276" y="159387"/>
                  </a:lnTo>
                  <a:lnTo>
                    <a:pt x="110252" y="221326"/>
                  </a:lnTo>
                  <a:lnTo>
                    <a:pt x="124816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26945" y="490942"/>
              <a:ext cx="149780" cy="149780"/>
            </a:xfrm>
            <a:custGeom>
              <a:avLst/>
              <a:gdLst/>
              <a:ahLst/>
              <a:cxnLst/>
              <a:rect l="0" t="0" r="0" b="0"/>
              <a:pathLst>
                <a:path w="149780" h="149780">
                  <a:moveTo>
                    <a:pt x="0" y="149779"/>
                  </a:moveTo>
                  <a:lnTo>
                    <a:pt x="33717" y="87276"/>
                  </a:lnTo>
                  <a:lnTo>
                    <a:pt x="72141" y="37452"/>
                  </a:lnTo>
                  <a:lnTo>
                    <a:pt x="93183" y="24246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09861" y="499263"/>
              <a:ext cx="108174" cy="266274"/>
            </a:xfrm>
            <a:custGeom>
              <a:avLst/>
              <a:gdLst/>
              <a:ahLst/>
              <a:cxnLst/>
              <a:rect l="0" t="0" r="0" b="0"/>
              <a:pathLst>
                <a:path w="108174" h="266274">
                  <a:moveTo>
                    <a:pt x="0" y="0"/>
                  </a:moveTo>
                  <a:lnTo>
                    <a:pt x="27461" y="55848"/>
                  </a:lnTo>
                  <a:lnTo>
                    <a:pt x="47809" y="109812"/>
                  </a:lnTo>
                  <a:lnTo>
                    <a:pt x="68150" y="164080"/>
                  </a:lnTo>
                  <a:lnTo>
                    <a:pt x="85519" y="216769"/>
                  </a:lnTo>
                  <a:lnTo>
                    <a:pt x="108173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34824" y="557510"/>
              <a:ext cx="133138" cy="141459"/>
            </a:xfrm>
            <a:custGeom>
              <a:avLst/>
              <a:gdLst/>
              <a:ahLst/>
              <a:cxnLst/>
              <a:rect l="0" t="0" r="0" b="0"/>
              <a:pathLst>
                <a:path w="133138" h="141459">
                  <a:moveTo>
                    <a:pt x="0" y="141458"/>
                  </a:moveTo>
                  <a:lnTo>
                    <a:pt x="8492" y="120604"/>
                  </a:lnTo>
                  <a:lnTo>
                    <a:pt x="55318" y="61723"/>
                  </a:lnTo>
                  <a:lnTo>
                    <a:pt x="114240" y="1667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75987" y="499263"/>
              <a:ext cx="66569" cy="249632"/>
            </a:xfrm>
            <a:custGeom>
              <a:avLst/>
              <a:gdLst/>
              <a:ahLst/>
              <a:cxnLst/>
              <a:rect l="0" t="0" r="0" b="0"/>
              <a:pathLst>
                <a:path w="66569" h="249632">
                  <a:moveTo>
                    <a:pt x="0" y="0"/>
                  </a:moveTo>
                  <a:lnTo>
                    <a:pt x="19560" y="58680"/>
                  </a:lnTo>
                  <a:lnTo>
                    <a:pt x="42355" y="118013"/>
                  </a:lnTo>
                  <a:lnTo>
                    <a:pt x="59525" y="172268"/>
                  </a:lnTo>
                  <a:lnTo>
                    <a:pt x="65641" y="227367"/>
                  </a:lnTo>
                  <a:lnTo>
                    <a:pt x="66568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38285" y="540868"/>
              <a:ext cx="137555" cy="174743"/>
            </a:xfrm>
            <a:custGeom>
              <a:avLst/>
              <a:gdLst/>
              <a:ahLst/>
              <a:cxnLst/>
              <a:rect l="0" t="0" r="0" b="0"/>
              <a:pathLst>
                <a:path w="137555" h="174743">
                  <a:moveTo>
                    <a:pt x="4418" y="174742"/>
                  </a:moveTo>
                  <a:lnTo>
                    <a:pt x="0" y="161490"/>
                  </a:lnTo>
                  <a:lnTo>
                    <a:pt x="1671" y="135580"/>
                  </a:lnTo>
                  <a:lnTo>
                    <a:pt x="12438" y="108898"/>
                  </a:lnTo>
                  <a:lnTo>
                    <a:pt x="64713" y="51906"/>
                  </a:lnTo>
                  <a:lnTo>
                    <a:pt x="123779" y="11211"/>
                  </a:lnTo>
                  <a:lnTo>
                    <a:pt x="13755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691597" y="261533"/>
            <a:ext cx="243343" cy="1236257"/>
          </a:xfrm>
          <a:custGeom>
            <a:avLst/>
            <a:gdLst/>
            <a:ahLst/>
            <a:cxnLst/>
            <a:rect l="0" t="0" r="0" b="0"/>
            <a:pathLst>
              <a:path w="243343" h="1236257">
                <a:moveTo>
                  <a:pt x="208026" y="54667"/>
                </a:moveTo>
                <a:lnTo>
                  <a:pt x="223144" y="13012"/>
                </a:lnTo>
                <a:lnTo>
                  <a:pt x="232003" y="404"/>
                </a:lnTo>
                <a:lnTo>
                  <a:pt x="236030" y="0"/>
                </a:lnTo>
                <a:lnTo>
                  <a:pt x="239639" y="3430"/>
                </a:lnTo>
                <a:lnTo>
                  <a:pt x="242970" y="9414"/>
                </a:lnTo>
                <a:lnTo>
                  <a:pt x="243342" y="15253"/>
                </a:lnTo>
                <a:lnTo>
                  <a:pt x="238823" y="26671"/>
                </a:lnTo>
                <a:lnTo>
                  <a:pt x="199500" y="88157"/>
                </a:lnTo>
                <a:lnTo>
                  <a:pt x="160862" y="146210"/>
                </a:lnTo>
                <a:lnTo>
                  <a:pt x="132006" y="203290"/>
                </a:lnTo>
                <a:lnTo>
                  <a:pt x="113865" y="261435"/>
                </a:lnTo>
                <a:lnTo>
                  <a:pt x="99872" y="318115"/>
                </a:lnTo>
                <a:lnTo>
                  <a:pt x="96468" y="359243"/>
                </a:lnTo>
                <a:lnTo>
                  <a:pt x="103601" y="415107"/>
                </a:lnTo>
                <a:lnTo>
                  <a:pt x="120557" y="472918"/>
                </a:lnTo>
                <a:lnTo>
                  <a:pt x="141712" y="521456"/>
                </a:lnTo>
                <a:lnTo>
                  <a:pt x="177230" y="568177"/>
                </a:lnTo>
                <a:lnTo>
                  <a:pt x="190641" y="581527"/>
                </a:lnTo>
                <a:lnTo>
                  <a:pt x="199683" y="596706"/>
                </a:lnTo>
                <a:lnTo>
                  <a:pt x="201853" y="612697"/>
                </a:lnTo>
                <a:lnTo>
                  <a:pt x="195712" y="645564"/>
                </a:lnTo>
                <a:lnTo>
                  <a:pt x="168601" y="699814"/>
                </a:lnTo>
                <a:lnTo>
                  <a:pt x="143846" y="753853"/>
                </a:lnTo>
                <a:lnTo>
                  <a:pt x="127904" y="808213"/>
                </a:lnTo>
                <a:lnTo>
                  <a:pt x="119022" y="851838"/>
                </a:lnTo>
                <a:lnTo>
                  <a:pt x="119709" y="889673"/>
                </a:lnTo>
                <a:lnTo>
                  <a:pt x="125320" y="909326"/>
                </a:lnTo>
                <a:lnTo>
                  <a:pt x="144073" y="935060"/>
                </a:lnTo>
                <a:lnTo>
                  <a:pt x="206445" y="989562"/>
                </a:lnTo>
                <a:lnTo>
                  <a:pt x="227590" y="1018313"/>
                </a:lnTo>
                <a:lnTo>
                  <a:pt x="235212" y="1037691"/>
                </a:lnTo>
                <a:lnTo>
                  <a:pt x="238579" y="1075514"/>
                </a:lnTo>
                <a:lnTo>
                  <a:pt x="232283" y="1119595"/>
                </a:lnTo>
                <a:lnTo>
                  <a:pt x="212748" y="1156900"/>
                </a:lnTo>
                <a:lnTo>
                  <a:pt x="183948" y="1189526"/>
                </a:lnTo>
                <a:lnTo>
                  <a:pt x="151068" y="1210801"/>
                </a:lnTo>
                <a:lnTo>
                  <a:pt x="112460" y="1222447"/>
                </a:lnTo>
                <a:lnTo>
                  <a:pt x="60464" y="1229316"/>
                </a:lnTo>
                <a:lnTo>
                  <a:pt x="0" y="12362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7" name="Group 36"/>
          <p:cNvGrpSpPr/>
          <p:nvPr/>
        </p:nvGrpSpPr>
        <p:grpSpPr>
          <a:xfrm>
            <a:off x="5026684" y="840426"/>
            <a:ext cx="806372" cy="1145818"/>
            <a:chOff x="5026684" y="840426"/>
            <a:chExt cx="806372" cy="1145818"/>
          </a:xfrm>
        </p:grpSpPr>
        <p:sp>
          <p:nvSpPr>
            <p:cNvPr id="26" name="Freeform 25"/>
            <p:cNvSpPr/>
            <p:nvPr/>
          </p:nvSpPr>
          <p:spPr>
            <a:xfrm>
              <a:off x="5088064" y="931957"/>
              <a:ext cx="116290" cy="584023"/>
            </a:xfrm>
            <a:custGeom>
              <a:avLst/>
              <a:gdLst/>
              <a:ahLst/>
              <a:cxnLst/>
              <a:rect l="0" t="0" r="0" b="0"/>
              <a:pathLst>
                <a:path w="116290" h="584023">
                  <a:moveTo>
                    <a:pt x="4417" y="0"/>
                  </a:moveTo>
                  <a:lnTo>
                    <a:pt x="0" y="13252"/>
                  </a:lnTo>
                  <a:lnTo>
                    <a:pt x="5662" y="64559"/>
                  </a:lnTo>
                  <a:lnTo>
                    <a:pt x="15758" y="117228"/>
                  </a:lnTo>
                  <a:lnTo>
                    <a:pt x="26656" y="168963"/>
                  </a:lnTo>
                  <a:lnTo>
                    <a:pt x="44899" y="231464"/>
                  </a:lnTo>
                  <a:lnTo>
                    <a:pt x="59121" y="291655"/>
                  </a:lnTo>
                  <a:lnTo>
                    <a:pt x="70834" y="351485"/>
                  </a:lnTo>
                  <a:lnTo>
                    <a:pt x="82051" y="412031"/>
                  </a:lnTo>
                  <a:lnTo>
                    <a:pt x="93169" y="468506"/>
                  </a:lnTo>
                  <a:lnTo>
                    <a:pt x="104269" y="521712"/>
                  </a:lnTo>
                  <a:lnTo>
                    <a:pt x="116289" y="583410"/>
                  </a:lnTo>
                  <a:lnTo>
                    <a:pt x="115981" y="584022"/>
                  </a:lnTo>
                  <a:lnTo>
                    <a:pt x="104270" y="5491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026684" y="840426"/>
              <a:ext cx="165651" cy="241311"/>
            </a:xfrm>
            <a:custGeom>
              <a:avLst/>
              <a:gdLst/>
              <a:ahLst/>
              <a:cxnLst/>
              <a:rect l="0" t="0" r="0" b="0"/>
              <a:pathLst>
                <a:path w="165651" h="241311">
                  <a:moveTo>
                    <a:pt x="7550" y="0"/>
                  </a:moveTo>
                  <a:lnTo>
                    <a:pt x="0" y="58621"/>
                  </a:lnTo>
                  <a:lnTo>
                    <a:pt x="3748" y="121030"/>
                  </a:lnTo>
                  <a:lnTo>
                    <a:pt x="18798" y="181574"/>
                  </a:lnTo>
                  <a:lnTo>
                    <a:pt x="22445" y="184844"/>
                  </a:lnTo>
                  <a:lnTo>
                    <a:pt x="26726" y="184250"/>
                  </a:lnTo>
                  <a:lnTo>
                    <a:pt x="31429" y="181081"/>
                  </a:lnTo>
                  <a:lnTo>
                    <a:pt x="39120" y="167697"/>
                  </a:lnTo>
                  <a:lnTo>
                    <a:pt x="54477" y="113546"/>
                  </a:lnTo>
                  <a:lnTo>
                    <a:pt x="63882" y="85727"/>
                  </a:lnTo>
                  <a:lnTo>
                    <a:pt x="72959" y="71693"/>
                  </a:lnTo>
                  <a:lnTo>
                    <a:pt x="79817" y="68136"/>
                  </a:lnTo>
                  <a:lnTo>
                    <a:pt x="97300" y="66649"/>
                  </a:lnTo>
                  <a:lnTo>
                    <a:pt x="105290" y="70320"/>
                  </a:lnTo>
                  <a:lnTo>
                    <a:pt x="119100" y="84261"/>
                  </a:lnTo>
                  <a:lnTo>
                    <a:pt x="149947" y="147558"/>
                  </a:lnTo>
                  <a:lnTo>
                    <a:pt x="162943" y="202609"/>
                  </a:lnTo>
                  <a:lnTo>
                    <a:pt x="165650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67519" y="1755741"/>
              <a:ext cx="141458" cy="230503"/>
            </a:xfrm>
            <a:custGeom>
              <a:avLst/>
              <a:gdLst/>
              <a:ahLst/>
              <a:cxnLst/>
              <a:rect l="0" t="0" r="0" b="0"/>
              <a:pathLst>
                <a:path w="141458" h="230503">
                  <a:moveTo>
                    <a:pt x="0" y="58248"/>
                  </a:moveTo>
                  <a:lnTo>
                    <a:pt x="14193" y="119814"/>
                  </a:lnTo>
                  <a:lnTo>
                    <a:pt x="31463" y="175228"/>
                  </a:lnTo>
                  <a:lnTo>
                    <a:pt x="55964" y="227871"/>
                  </a:lnTo>
                  <a:lnTo>
                    <a:pt x="60423" y="230502"/>
                  </a:lnTo>
                  <a:lnTo>
                    <a:pt x="64320" y="227633"/>
                  </a:lnTo>
                  <a:lnTo>
                    <a:pt x="67843" y="221097"/>
                  </a:lnTo>
                  <a:lnTo>
                    <a:pt x="74422" y="170750"/>
                  </a:lnTo>
                  <a:lnTo>
                    <a:pt x="81200" y="107385"/>
                  </a:lnTo>
                  <a:lnTo>
                    <a:pt x="87545" y="62945"/>
                  </a:lnTo>
                  <a:lnTo>
                    <a:pt x="101137" y="31286"/>
                  </a:lnTo>
                  <a:lnTo>
                    <a:pt x="112442" y="17603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212357" y="1747420"/>
              <a:ext cx="79831" cy="137259"/>
            </a:xfrm>
            <a:custGeom>
              <a:avLst/>
              <a:gdLst/>
              <a:ahLst/>
              <a:cxnLst/>
              <a:rect l="0" t="0" r="0" b="0"/>
              <a:pathLst>
                <a:path w="79831" h="137259">
                  <a:moveTo>
                    <a:pt x="46546" y="0"/>
                  </a:moveTo>
                  <a:lnTo>
                    <a:pt x="28876" y="0"/>
                  </a:lnTo>
                  <a:lnTo>
                    <a:pt x="21822" y="3698"/>
                  </a:lnTo>
                  <a:lnTo>
                    <a:pt x="9053" y="17669"/>
                  </a:lnTo>
                  <a:lnTo>
                    <a:pt x="2145" y="36206"/>
                  </a:lnTo>
                  <a:lnTo>
                    <a:pt x="0" y="56772"/>
                  </a:lnTo>
                  <a:lnTo>
                    <a:pt x="11028" y="115513"/>
                  </a:lnTo>
                  <a:lnTo>
                    <a:pt x="16275" y="132701"/>
                  </a:lnTo>
                  <a:lnTo>
                    <a:pt x="19893" y="136544"/>
                  </a:lnTo>
                  <a:lnTo>
                    <a:pt x="24155" y="137258"/>
                  </a:lnTo>
                  <a:lnTo>
                    <a:pt x="28845" y="135884"/>
                  </a:lnTo>
                  <a:lnTo>
                    <a:pt x="32896" y="132195"/>
                  </a:lnTo>
                  <a:lnTo>
                    <a:pt x="39863" y="120699"/>
                  </a:lnTo>
                  <a:lnTo>
                    <a:pt x="41110" y="106344"/>
                  </a:lnTo>
                  <a:lnTo>
                    <a:pt x="40148" y="98633"/>
                  </a:lnTo>
                  <a:lnTo>
                    <a:pt x="41356" y="96266"/>
                  </a:lnTo>
                  <a:lnTo>
                    <a:pt x="44011" y="97462"/>
                  </a:lnTo>
                  <a:lnTo>
                    <a:pt x="50966" y="106186"/>
                  </a:lnTo>
                  <a:lnTo>
                    <a:pt x="57140" y="119310"/>
                  </a:lnTo>
                  <a:lnTo>
                    <a:pt x="61004" y="122994"/>
                  </a:lnTo>
                  <a:lnTo>
                    <a:pt x="65431" y="124526"/>
                  </a:lnTo>
                  <a:lnTo>
                    <a:pt x="7983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95714" y="1597641"/>
              <a:ext cx="121289" cy="234761"/>
            </a:xfrm>
            <a:custGeom>
              <a:avLst/>
              <a:gdLst/>
              <a:ahLst/>
              <a:cxnLst/>
              <a:rect l="0" t="0" r="0" b="0"/>
              <a:pathLst>
                <a:path w="121289" h="234761">
                  <a:moveTo>
                    <a:pt x="4794" y="0"/>
                  </a:moveTo>
                  <a:lnTo>
                    <a:pt x="0" y="28422"/>
                  </a:lnTo>
                  <a:lnTo>
                    <a:pt x="3573" y="80607"/>
                  </a:lnTo>
                  <a:lnTo>
                    <a:pt x="13738" y="142964"/>
                  </a:lnTo>
                  <a:lnTo>
                    <a:pt x="29812" y="199107"/>
                  </a:lnTo>
                  <a:lnTo>
                    <a:pt x="45280" y="232871"/>
                  </a:lnTo>
                  <a:lnTo>
                    <a:pt x="49351" y="234760"/>
                  </a:lnTo>
                  <a:lnTo>
                    <a:pt x="52990" y="232321"/>
                  </a:lnTo>
                  <a:lnTo>
                    <a:pt x="65473" y="206251"/>
                  </a:lnTo>
                  <a:lnTo>
                    <a:pt x="70210" y="203144"/>
                  </a:lnTo>
                  <a:lnTo>
                    <a:pt x="76141" y="202923"/>
                  </a:lnTo>
                  <a:lnTo>
                    <a:pt x="82869" y="204624"/>
                  </a:lnTo>
                  <a:lnTo>
                    <a:pt x="95276" y="213911"/>
                  </a:lnTo>
                  <a:lnTo>
                    <a:pt x="106029" y="224510"/>
                  </a:lnTo>
                  <a:lnTo>
                    <a:pt x="121288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75397" y="1614283"/>
              <a:ext cx="41606" cy="66570"/>
            </a:xfrm>
            <a:custGeom>
              <a:avLst/>
              <a:gdLst/>
              <a:ahLst/>
              <a:cxnLst/>
              <a:rect l="0" t="0" r="0" b="0"/>
              <a:pathLst>
                <a:path w="41606" h="66570">
                  <a:moveTo>
                    <a:pt x="0" y="0"/>
                  </a:moveTo>
                  <a:lnTo>
                    <a:pt x="13286" y="15136"/>
                  </a:lnTo>
                  <a:lnTo>
                    <a:pt x="41605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68310" y="1553532"/>
              <a:ext cx="90151" cy="257555"/>
            </a:xfrm>
            <a:custGeom>
              <a:avLst/>
              <a:gdLst/>
              <a:ahLst/>
              <a:cxnLst/>
              <a:rect l="0" t="0" r="0" b="0"/>
              <a:pathLst>
                <a:path w="90151" h="257555">
                  <a:moveTo>
                    <a:pt x="15261" y="143962"/>
                  </a:moveTo>
                  <a:lnTo>
                    <a:pt x="6426" y="152796"/>
                  </a:lnTo>
                  <a:lnTo>
                    <a:pt x="2089" y="166996"/>
                  </a:lnTo>
                  <a:lnTo>
                    <a:pt x="0" y="222638"/>
                  </a:lnTo>
                  <a:lnTo>
                    <a:pt x="3239" y="245805"/>
                  </a:lnTo>
                  <a:lnTo>
                    <a:pt x="7246" y="252538"/>
                  </a:lnTo>
                  <a:lnTo>
                    <a:pt x="12691" y="256102"/>
                  </a:lnTo>
                  <a:lnTo>
                    <a:pt x="19095" y="257554"/>
                  </a:lnTo>
                  <a:lnTo>
                    <a:pt x="24289" y="253899"/>
                  </a:lnTo>
                  <a:lnTo>
                    <a:pt x="32526" y="237510"/>
                  </a:lnTo>
                  <a:lnTo>
                    <a:pt x="44422" y="178809"/>
                  </a:lnTo>
                  <a:lnTo>
                    <a:pt x="47730" y="126259"/>
                  </a:lnTo>
                  <a:lnTo>
                    <a:pt x="43967" y="62802"/>
                  </a:lnTo>
                  <a:lnTo>
                    <a:pt x="36170" y="2909"/>
                  </a:lnTo>
                  <a:lnTo>
                    <a:pt x="36596" y="0"/>
                  </a:lnTo>
                  <a:lnTo>
                    <a:pt x="37805" y="835"/>
                  </a:lnTo>
                  <a:lnTo>
                    <a:pt x="48957" y="60714"/>
                  </a:lnTo>
                  <a:lnTo>
                    <a:pt x="62468" y="117727"/>
                  </a:lnTo>
                  <a:lnTo>
                    <a:pt x="75985" y="158435"/>
                  </a:lnTo>
                  <a:lnTo>
                    <a:pt x="90150" y="1938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93480" y="1664210"/>
              <a:ext cx="73155" cy="78575"/>
            </a:xfrm>
            <a:custGeom>
              <a:avLst/>
              <a:gdLst/>
              <a:ahLst/>
              <a:cxnLst/>
              <a:rect l="0" t="0" r="0" b="0"/>
              <a:pathLst>
                <a:path w="73155" h="78575">
                  <a:moveTo>
                    <a:pt x="6586" y="0"/>
                  </a:moveTo>
                  <a:lnTo>
                    <a:pt x="0" y="29620"/>
                  </a:lnTo>
                  <a:lnTo>
                    <a:pt x="1244" y="59627"/>
                  </a:lnTo>
                  <a:lnTo>
                    <a:pt x="3025" y="70262"/>
                  </a:lnTo>
                  <a:lnTo>
                    <a:pt x="6985" y="75502"/>
                  </a:lnTo>
                  <a:lnTo>
                    <a:pt x="12400" y="77147"/>
                  </a:lnTo>
                  <a:lnTo>
                    <a:pt x="18782" y="76394"/>
                  </a:lnTo>
                  <a:lnTo>
                    <a:pt x="23962" y="73119"/>
                  </a:lnTo>
                  <a:lnTo>
                    <a:pt x="32183" y="62083"/>
                  </a:lnTo>
                  <a:lnTo>
                    <a:pt x="37519" y="59880"/>
                  </a:lnTo>
                  <a:lnTo>
                    <a:pt x="43850" y="60260"/>
                  </a:lnTo>
                  <a:lnTo>
                    <a:pt x="50844" y="62363"/>
                  </a:lnTo>
                  <a:lnTo>
                    <a:pt x="56432" y="66538"/>
                  </a:lnTo>
                  <a:lnTo>
                    <a:pt x="65106" y="78574"/>
                  </a:lnTo>
                  <a:lnTo>
                    <a:pt x="67788" y="77346"/>
                  </a:lnTo>
                  <a:lnTo>
                    <a:pt x="73154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66634" y="16142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8313" y="1521896"/>
              <a:ext cx="74890" cy="212223"/>
            </a:xfrm>
            <a:custGeom>
              <a:avLst/>
              <a:gdLst/>
              <a:ahLst/>
              <a:cxnLst/>
              <a:rect l="0" t="0" r="0" b="0"/>
              <a:pathLst>
                <a:path w="74890" h="212223">
                  <a:moveTo>
                    <a:pt x="0" y="25819"/>
                  </a:moveTo>
                  <a:lnTo>
                    <a:pt x="0" y="3732"/>
                  </a:lnTo>
                  <a:lnTo>
                    <a:pt x="1849" y="0"/>
                  </a:lnTo>
                  <a:lnTo>
                    <a:pt x="4930" y="285"/>
                  </a:lnTo>
                  <a:lnTo>
                    <a:pt x="8834" y="3249"/>
                  </a:lnTo>
                  <a:lnTo>
                    <a:pt x="18746" y="25090"/>
                  </a:lnTo>
                  <a:lnTo>
                    <a:pt x="30730" y="76380"/>
                  </a:lnTo>
                  <a:lnTo>
                    <a:pt x="39591" y="131303"/>
                  </a:lnTo>
                  <a:lnTo>
                    <a:pt x="50076" y="180545"/>
                  </a:lnTo>
                  <a:lnTo>
                    <a:pt x="52800" y="195538"/>
                  </a:lnTo>
                  <a:lnTo>
                    <a:pt x="51842" y="204609"/>
                  </a:lnTo>
                  <a:lnTo>
                    <a:pt x="48430" y="209732"/>
                  </a:lnTo>
                  <a:lnTo>
                    <a:pt x="43381" y="212222"/>
                  </a:lnTo>
                  <a:lnTo>
                    <a:pt x="39091" y="211109"/>
                  </a:lnTo>
                  <a:lnTo>
                    <a:pt x="35306" y="207593"/>
                  </a:lnTo>
                  <a:lnTo>
                    <a:pt x="31858" y="202475"/>
                  </a:lnTo>
                  <a:lnTo>
                    <a:pt x="32333" y="199988"/>
                  </a:lnTo>
                  <a:lnTo>
                    <a:pt x="35424" y="199254"/>
                  </a:lnTo>
                  <a:lnTo>
                    <a:pt x="74889" y="2005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746752" y="1531073"/>
              <a:ext cx="86304" cy="166929"/>
            </a:xfrm>
            <a:custGeom>
              <a:avLst/>
              <a:gdLst/>
              <a:ahLst/>
              <a:cxnLst/>
              <a:rect l="0" t="0" r="0" b="0"/>
              <a:pathLst>
                <a:path w="86304" h="166929">
                  <a:moveTo>
                    <a:pt x="19734" y="91531"/>
                  </a:moveTo>
                  <a:lnTo>
                    <a:pt x="10900" y="100366"/>
                  </a:lnTo>
                  <a:lnTo>
                    <a:pt x="988" y="123529"/>
                  </a:lnTo>
                  <a:lnTo>
                    <a:pt x="0" y="140886"/>
                  </a:lnTo>
                  <a:lnTo>
                    <a:pt x="1030" y="149398"/>
                  </a:lnTo>
                  <a:lnTo>
                    <a:pt x="4492" y="155997"/>
                  </a:lnTo>
                  <a:lnTo>
                    <a:pt x="15733" y="165794"/>
                  </a:lnTo>
                  <a:lnTo>
                    <a:pt x="22614" y="166928"/>
                  </a:lnTo>
                  <a:lnTo>
                    <a:pt x="37657" y="163256"/>
                  </a:lnTo>
                  <a:lnTo>
                    <a:pt x="57301" y="150793"/>
                  </a:lnTo>
                  <a:lnTo>
                    <a:pt x="63270" y="149530"/>
                  </a:lnTo>
                  <a:lnTo>
                    <a:pt x="69099" y="150538"/>
                  </a:lnTo>
                  <a:lnTo>
                    <a:pt x="74834" y="153059"/>
                  </a:lnTo>
                  <a:lnTo>
                    <a:pt x="76808" y="152890"/>
                  </a:lnTo>
                  <a:lnTo>
                    <a:pt x="76274" y="150928"/>
                  </a:lnTo>
                  <a:lnTo>
                    <a:pt x="69155" y="136867"/>
                  </a:lnTo>
                  <a:lnTo>
                    <a:pt x="58466" y="94015"/>
                  </a:lnTo>
                  <a:lnTo>
                    <a:pt x="59050" y="57031"/>
                  </a:lnTo>
                  <a:lnTo>
                    <a:pt x="65079" y="27068"/>
                  </a:lnTo>
                  <a:lnTo>
                    <a:pt x="72555" y="14188"/>
                  </a:lnTo>
                  <a:lnTo>
                    <a:pt x="8630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96937" y="1845081"/>
            <a:ext cx="1551653" cy="748746"/>
            <a:chOff x="3496937" y="1845081"/>
            <a:chExt cx="1551653" cy="748746"/>
          </a:xfrm>
        </p:grpSpPr>
        <p:sp>
          <p:nvSpPr>
            <p:cNvPr id="38" name="Freeform 37"/>
            <p:cNvSpPr/>
            <p:nvPr/>
          </p:nvSpPr>
          <p:spPr>
            <a:xfrm>
              <a:off x="3496937" y="1845081"/>
              <a:ext cx="200461" cy="656260"/>
            </a:xfrm>
            <a:custGeom>
              <a:avLst/>
              <a:gdLst/>
              <a:ahLst/>
              <a:cxnLst/>
              <a:rect l="0" t="0" r="0" b="0"/>
              <a:pathLst>
                <a:path w="200461" h="656260">
                  <a:moveTo>
                    <a:pt x="189287" y="10513"/>
                  </a:moveTo>
                  <a:lnTo>
                    <a:pt x="180452" y="1678"/>
                  </a:lnTo>
                  <a:lnTo>
                    <a:pt x="175076" y="0"/>
                  </a:lnTo>
                  <a:lnTo>
                    <a:pt x="161706" y="601"/>
                  </a:lnTo>
                  <a:lnTo>
                    <a:pt x="146519" y="8881"/>
                  </a:lnTo>
                  <a:lnTo>
                    <a:pt x="112567" y="38959"/>
                  </a:lnTo>
                  <a:lnTo>
                    <a:pt x="72848" y="96393"/>
                  </a:lnTo>
                  <a:lnTo>
                    <a:pt x="45988" y="149548"/>
                  </a:lnTo>
                  <a:lnTo>
                    <a:pt x="24484" y="204717"/>
                  </a:lnTo>
                  <a:lnTo>
                    <a:pt x="3836" y="259661"/>
                  </a:lnTo>
                  <a:lnTo>
                    <a:pt x="0" y="305695"/>
                  </a:lnTo>
                  <a:lnTo>
                    <a:pt x="2841" y="328774"/>
                  </a:lnTo>
                  <a:lnTo>
                    <a:pt x="8592" y="335484"/>
                  </a:lnTo>
                  <a:lnTo>
                    <a:pt x="17049" y="339032"/>
                  </a:lnTo>
                  <a:lnTo>
                    <a:pt x="27309" y="340473"/>
                  </a:lnTo>
                  <a:lnTo>
                    <a:pt x="46106" y="334677"/>
                  </a:lnTo>
                  <a:lnTo>
                    <a:pt x="76356" y="312774"/>
                  </a:lnTo>
                  <a:lnTo>
                    <a:pt x="99213" y="283998"/>
                  </a:lnTo>
                  <a:lnTo>
                    <a:pt x="131531" y="226795"/>
                  </a:lnTo>
                  <a:lnTo>
                    <a:pt x="166963" y="166008"/>
                  </a:lnTo>
                  <a:lnTo>
                    <a:pt x="199112" y="109107"/>
                  </a:lnTo>
                  <a:lnTo>
                    <a:pt x="200460" y="108602"/>
                  </a:lnTo>
                  <a:lnTo>
                    <a:pt x="195391" y="169565"/>
                  </a:lnTo>
                  <a:lnTo>
                    <a:pt x="182523" y="230855"/>
                  </a:lnTo>
                  <a:lnTo>
                    <a:pt x="166001" y="287814"/>
                  </a:lnTo>
                  <a:lnTo>
                    <a:pt x="156500" y="335836"/>
                  </a:lnTo>
                  <a:lnTo>
                    <a:pt x="145364" y="387663"/>
                  </a:lnTo>
                  <a:lnTo>
                    <a:pt x="132819" y="444008"/>
                  </a:lnTo>
                  <a:lnTo>
                    <a:pt x="123246" y="499226"/>
                  </a:lnTo>
                  <a:lnTo>
                    <a:pt x="114554" y="550721"/>
                  </a:lnTo>
                  <a:lnTo>
                    <a:pt x="103334" y="613402"/>
                  </a:lnTo>
                  <a:lnTo>
                    <a:pt x="99409" y="651838"/>
                  </a:lnTo>
                  <a:lnTo>
                    <a:pt x="101631" y="656259"/>
                  </a:lnTo>
                  <a:lnTo>
                    <a:pt x="105887" y="655508"/>
                  </a:lnTo>
                  <a:lnTo>
                    <a:pt x="111498" y="651310"/>
                  </a:lnTo>
                  <a:lnTo>
                    <a:pt x="120197" y="636783"/>
                  </a:lnTo>
                  <a:lnTo>
                    <a:pt x="131040" y="609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753281" y="2013694"/>
              <a:ext cx="119862" cy="427537"/>
            </a:xfrm>
            <a:custGeom>
              <a:avLst/>
              <a:gdLst/>
              <a:ahLst/>
              <a:cxnLst/>
              <a:rect l="0" t="0" r="0" b="0"/>
              <a:pathLst>
                <a:path w="119862" h="427537">
                  <a:moveTo>
                    <a:pt x="91043" y="0"/>
                  </a:moveTo>
                  <a:lnTo>
                    <a:pt x="69300" y="42579"/>
                  </a:lnTo>
                  <a:lnTo>
                    <a:pt x="46532" y="104903"/>
                  </a:lnTo>
                  <a:lnTo>
                    <a:pt x="33318" y="161015"/>
                  </a:lnTo>
                  <a:lnTo>
                    <a:pt x="21804" y="220827"/>
                  </a:lnTo>
                  <a:lnTo>
                    <a:pt x="10627" y="282876"/>
                  </a:lnTo>
                  <a:lnTo>
                    <a:pt x="1981" y="340607"/>
                  </a:lnTo>
                  <a:lnTo>
                    <a:pt x="0" y="396527"/>
                  </a:lnTo>
                  <a:lnTo>
                    <a:pt x="4660" y="416928"/>
                  </a:lnTo>
                  <a:lnTo>
                    <a:pt x="8491" y="424957"/>
                  </a:lnTo>
                  <a:lnTo>
                    <a:pt x="12895" y="427536"/>
                  </a:lnTo>
                  <a:lnTo>
                    <a:pt x="17679" y="426482"/>
                  </a:lnTo>
                  <a:lnTo>
                    <a:pt x="22718" y="423005"/>
                  </a:lnTo>
                  <a:lnTo>
                    <a:pt x="43062" y="391608"/>
                  </a:lnTo>
                  <a:lnTo>
                    <a:pt x="62424" y="337944"/>
                  </a:lnTo>
                  <a:lnTo>
                    <a:pt x="80630" y="280362"/>
                  </a:lnTo>
                  <a:lnTo>
                    <a:pt x="92889" y="232232"/>
                  </a:lnTo>
                  <a:lnTo>
                    <a:pt x="105767" y="182839"/>
                  </a:lnTo>
                  <a:lnTo>
                    <a:pt x="113984" y="120867"/>
                  </a:lnTo>
                  <a:lnTo>
                    <a:pt x="119861" y="59188"/>
                  </a:lnTo>
                  <a:lnTo>
                    <a:pt x="112350" y="18471"/>
                  </a:lnTo>
                  <a:lnTo>
                    <a:pt x="108022" y="11390"/>
                  </a:lnTo>
                  <a:lnTo>
                    <a:pt x="95816" y="1055"/>
                  </a:lnTo>
                  <a:lnTo>
                    <a:pt x="87753" y="703"/>
                  </a:lnTo>
                  <a:lnTo>
                    <a:pt x="68933" y="7709"/>
                  </a:lnTo>
                  <a:lnTo>
                    <a:pt x="46379" y="22830"/>
                  </a:lnTo>
                  <a:lnTo>
                    <a:pt x="36368" y="40965"/>
                  </a:lnTo>
                  <a:lnTo>
                    <a:pt x="16154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932254" y="1972089"/>
              <a:ext cx="146692" cy="621738"/>
            </a:xfrm>
            <a:custGeom>
              <a:avLst/>
              <a:gdLst/>
              <a:ahLst/>
              <a:cxnLst/>
              <a:rect l="0" t="0" r="0" b="0"/>
              <a:pathLst>
                <a:path w="146692" h="621738">
                  <a:moveTo>
                    <a:pt x="45207" y="74889"/>
                  </a:moveTo>
                  <a:lnTo>
                    <a:pt x="70855" y="70095"/>
                  </a:lnTo>
                  <a:lnTo>
                    <a:pt x="111865" y="78492"/>
                  </a:lnTo>
                  <a:lnTo>
                    <a:pt x="125992" y="88510"/>
                  </a:lnTo>
                  <a:lnTo>
                    <a:pt x="137510" y="103132"/>
                  </a:lnTo>
                  <a:lnTo>
                    <a:pt x="145711" y="121958"/>
                  </a:lnTo>
                  <a:lnTo>
                    <a:pt x="146691" y="157767"/>
                  </a:lnTo>
                  <a:lnTo>
                    <a:pt x="137814" y="216075"/>
                  </a:lnTo>
                  <a:lnTo>
                    <a:pt x="118378" y="276601"/>
                  </a:lnTo>
                  <a:lnTo>
                    <a:pt x="94075" y="328238"/>
                  </a:lnTo>
                  <a:lnTo>
                    <a:pt x="70509" y="382954"/>
                  </a:lnTo>
                  <a:lnTo>
                    <a:pt x="48048" y="438278"/>
                  </a:lnTo>
                  <a:lnTo>
                    <a:pt x="26729" y="492798"/>
                  </a:lnTo>
                  <a:lnTo>
                    <a:pt x="9638" y="551476"/>
                  </a:lnTo>
                  <a:lnTo>
                    <a:pt x="0" y="590527"/>
                  </a:lnTo>
                  <a:lnTo>
                    <a:pt x="1385" y="611324"/>
                  </a:lnTo>
                  <a:lnTo>
                    <a:pt x="4898" y="617424"/>
                  </a:lnTo>
                  <a:lnTo>
                    <a:pt x="10013" y="620567"/>
                  </a:lnTo>
                  <a:lnTo>
                    <a:pt x="16197" y="621737"/>
                  </a:lnTo>
                  <a:lnTo>
                    <a:pt x="22169" y="620668"/>
                  </a:lnTo>
                  <a:lnTo>
                    <a:pt x="33735" y="614550"/>
                  </a:lnTo>
                  <a:lnTo>
                    <a:pt x="55060" y="591874"/>
                  </a:lnTo>
                  <a:lnTo>
                    <a:pt x="77232" y="549331"/>
                  </a:lnTo>
                  <a:lnTo>
                    <a:pt x="91269" y="500959"/>
                  </a:lnTo>
                  <a:lnTo>
                    <a:pt x="94625" y="446421"/>
                  </a:lnTo>
                  <a:lnTo>
                    <a:pt x="95066" y="388605"/>
                  </a:lnTo>
                  <a:lnTo>
                    <a:pt x="88481" y="328063"/>
                  </a:lnTo>
                  <a:lnTo>
                    <a:pt x="75572" y="271922"/>
                  </a:lnTo>
                  <a:lnTo>
                    <a:pt x="59063" y="209678"/>
                  </a:lnTo>
                  <a:lnTo>
                    <a:pt x="39659" y="149875"/>
                  </a:lnTo>
                  <a:lnTo>
                    <a:pt x="31030" y="114048"/>
                  </a:lnTo>
                  <a:lnTo>
                    <a:pt x="30208" y="103769"/>
                  </a:lnTo>
                  <a:lnTo>
                    <a:pt x="42304" y="67215"/>
                  </a:lnTo>
                  <a:lnTo>
                    <a:pt x="89683" y="6011"/>
                  </a:lnTo>
                  <a:lnTo>
                    <a:pt x="951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60524" y="1963767"/>
              <a:ext cx="135521" cy="625003"/>
            </a:xfrm>
            <a:custGeom>
              <a:avLst/>
              <a:gdLst/>
              <a:ahLst/>
              <a:cxnLst/>
              <a:rect l="0" t="0" r="0" b="0"/>
              <a:pathLst>
                <a:path w="135521" h="625003">
                  <a:moveTo>
                    <a:pt x="74890" y="0"/>
                  </a:moveTo>
                  <a:lnTo>
                    <a:pt x="102351" y="29311"/>
                  </a:lnTo>
                  <a:lnTo>
                    <a:pt x="109592" y="43538"/>
                  </a:lnTo>
                  <a:lnTo>
                    <a:pt x="114450" y="75976"/>
                  </a:lnTo>
                  <a:lnTo>
                    <a:pt x="107054" y="119282"/>
                  </a:lnTo>
                  <a:lnTo>
                    <a:pt x="82698" y="175383"/>
                  </a:lnTo>
                  <a:lnTo>
                    <a:pt x="55406" y="229376"/>
                  </a:lnTo>
                  <a:lnTo>
                    <a:pt x="22184" y="283523"/>
                  </a:lnTo>
                  <a:lnTo>
                    <a:pt x="11092" y="303835"/>
                  </a:lnTo>
                  <a:lnTo>
                    <a:pt x="9244" y="312579"/>
                  </a:lnTo>
                  <a:lnTo>
                    <a:pt x="9861" y="320258"/>
                  </a:lnTo>
                  <a:lnTo>
                    <a:pt x="12122" y="327226"/>
                  </a:lnTo>
                  <a:lnTo>
                    <a:pt x="18251" y="331872"/>
                  </a:lnTo>
                  <a:lnTo>
                    <a:pt x="48040" y="338411"/>
                  </a:lnTo>
                  <a:lnTo>
                    <a:pt x="98326" y="345218"/>
                  </a:lnTo>
                  <a:lnTo>
                    <a:pt x="119946" y="357055"/>
                  </a:lnTo>
                  <a:lnTo>
                    <a:pt x="129740" y="369491"/>
                  </a:lnTo>
                  <a:lnTo>
                    <a:pt x="133646" y="376691"/>
                  </a:lnTo>
                  <a:lnTo>
                    <a:pt x="135520" y="397018"/>
                  </a:lnTo>
                  <a:lnTo>
                    <a:pt x="124295" y="459183"/>
                  </a:lnTo>
                  <a:lnTo>
                    <a:pt x="117188" y="479601"/>
                  </a:lnTo>
                  <a:lnTo>
                    <a:pt x="72708" y="540692"/>
                  </a:lnTo>
                  <a:lnTo>
                    <a:pt x="40565" y="582451"/>
                  </a:lnTo>
                  <a:lnTo>
                    <a:pt x="13948" y="624076"/>
                  </a:lnTo>
                  <a:lnTo>
                    <a:pt x="9299" y="625002"/>
                  </a:lnTo>
                  <a:lnTo>
                    <a:pt x="6200" y="620996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32388" y="2011194"/>
              <a:ext cx="140432" cy="488165"/>
            </a:xfrm>
            <a:custGeom>
              <a:avLst/>
              <a:gdLst/>
              <a:ahLst/>
              <a:cxnLst/>
              <a:rect l="0" t="0" r="0" b="0"/>
              <a:pathLst>
                <a:path w="140432" h="488165">
                  <a:moveTo>
                    <a:pt x="36015" y="69068"/>
                  </a:moveTo>
                  <a:lnTo>
                    <a:pt x="67970" y="14805"/>
                  </a:lnTo>
                  <a:lnTo>
                    <a:pt x="88013" y="1728"/>
                  </a:lnTo>
                  <a:lnTo>
                    <a:pt x="105969" y="0"/>
                  </a:lnTo>
                  <a:lnTo>
                    <a:pt x="115936" y="833"/>
                  </a:lnTo>
                  <a:lnTo>
                    <a:pt x="123504" y="4162"/>
                  </a:lnTo>
                  <a:lnTo>
                    <a:pt x="134379" y="15258"/>
                  </a:lnTo>
                  <a:lnTo>
                    <a:pt x="139829" y="34366"/>
                  </a:lnTo>
                  <a:lnTo>
                    <a:pt x="140431" y="66182"/>
                  </a:lnTo>
                  <a:lnTo>
                    <a:pt x="127934" y="119452"/>
                  </a:lnTo>
                  <a:lnTo>
                    <a:pt x="113378" y="173291"/>
                  </a:lnTo>
                  <a:lnTo>
                    <a:pt x="93655" y="225018"/>
                  </a:lnTo>
                  <a:lnTo>
                    <a:pt x="66446" y="282359"/>
                  </a:lnTo>
                  <a:lnTo>
                    <a:pt x="38778" y="338078"/>
                  </a:lnTo>
                  <a:lnTo>
                    <a:pt x="17085" y="393099"/>
                  </a:lnTo>
                  <a:lnTo>
                    <a:pt x="0" y="447890"/>
                  </a:lnTo>
                  <a:lnTo>
                    <a:pt x="1825" y="466724"/>
                  </a:lnTo>
                  <a:lnTo>
                    <a:pt x="4900" y="475630"/>
                  </a:lnTo>
                  <a:lnTo>
                    <a:pt x="10649" y="481567"/>
                  </a:lnTo>
                  <a:lnTo>
                    <a:pt x="26899" y="488164"/>
                  </a:lnTo>
                  <a:lnTo>
                    <a:pt x="36409" y="487149"/>
                  </a:lnTo>
                  <a:lnTo>
                    <a:pt x="56839" y="478626"/>
                  </a:lnTo>
                  <a:lnTo>
                    <a:pt x="73315" y="463126"/>
                  </a:lnTo>
                  <a:lnTo>
                    <a:pt x="85877" y="442986"/>
                  </a:lnTo>
                  <a:lnTo>
                    <a:pt x="94542" y="418625"/>
                  </a:lnTo>
                  <a:lnTo>
                    <a:pt x="95783" y="370086"/>
                  </a:lnTo>
                  <a:lnTo>
                    <a:pt x="90296" y="314715"/>
                  </a:lnTo>
                  <a:lnTo>
                    <a:pt x="79234" y="258877"/>
                  </a:lnTo>
                  <a:lnTo>
                    <a:pt x="55256" y="197079"/>
                  </a:lnTo>
                  <a:lnTo>
                    <a:pt x="28252" y="135823"/>
                  </a:lnTo>
                  <a:lnTo>
                    <a:pt x="22003" y="108263"/>
                  </a:lnTo>
                  <a:lnTo>
                    <a:pt x="22618" y="79140"/>
                  </a:lnTo>
                  <a:lnTo>
                    <a:pt x="27287" y="62450"/>
                  </a:lnTo>
                  <a:lnTo>
                    <a:pt x="35526" y="48868"/>
                  </a:lnTo>
                  <a:lnTo>
                    <a:pt x="77620" y="19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29220" y="2094941"/>
              <a:ext cx="86862" cy="421410"/>
            </a:xfrm>
            <a:custGeom>
              <a:avLst/>
              <a:gdLst/>
              <a:ahLst/>
              <a:cxnLst/>
              <a:rect l="0" t="0" r="0" b="0"/>
              <a:pathLst>
                <a:path w="86862" h="421410">
                  <a:moveTo>
                    <a:pt x="80493" y="26926"/>
                  </a:moveTo>
                  <a:lnTo>
                    <a:pt x="57826" y="85530"/>
                  </a:lnTo>
                  <a:lnTo>
                    <a:pt x="37330" y="142703"/>
                  </a:lnTo>
                  <a:lnTo>
                    <a:pt x="25260" y="196527"/>
                  </a:lnTo>
                  <a:lnTo>
                    <a:pt x="13973" y="254140"/>
                  </a:lnTo>
                  <a:lnTo>
                    <a:pt x="7257" y="314248"/>
                  </a:lnTo>
                  <a:lnTo>
                    <a:pt x="212" y="364919"/>
                  </a:lnTo>
                  <a:lnTo>
                    <a:pt x="0" y="402078"/>
                  </a:lnTo>
                  <a:lnTo>
                    <a:pt x="6503" y="418945"/>
                  </a:lnTo>
                  <a:lnTo>
                    <a:pt x="9902" y="421409"/>
                  </a:lnTo>
                  <a:lnTo>
                    <a:pt x="13092" y="420278"/>
                  </a:lnTo>
                  <a:lnTo>
                    <a:pt x="26930" y="398037"/>
                  </a:lnTo>
                  <a:lnTo>
                    <a:pt x="51182" y="337311"/>
                  </a:lnTo>
                  <a:lnTo>
                    <a:pt x="63540" y="284278"/>
                  </a:lnTo>
                  <a:lnTo>
                    <a:pt x="74884" y="229286"/>
                  </a:lnTo>
                  <a:lnTo>
                    <a:pt x="80310" y="173908"/>
                  </a:lnTo>
                  <a:lnTo>
                    <a:pt x="86861" y="120919"/>
                  </a:lnTo>
                  <a:lnTo>
                    <a:pt x="84011" y="65730"/>
                  </a:lnTo>
                  <a:lnTo>
                    <a:pt x="69220" y="3178"/>
                  </a:lnTo>
                  <a:lnTo>
                    <a:pt x="66506" y="0"/>
                  </a:lnTo>
                  <a:lnTo>
                    <a:pt x="63772" y="654"/>
                  </a:lnTo>
                  <a:lnTo>
                    <a:pt x="61025" y="3864"/>
                  </a:lnTo>
                  <a:lnTo>
                    <a:pt x="60118" y="8778"/>
                  </a:lnTo>
                  <a:lnTo>
                    <a:pt x="63851" y="35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88395" y="2071941"/>
              <a:ext cx="112703" cy="368702"/>
            </a:xfrm>
            <a:custGeom>
              <a:avLst/>
              <a:gdLst/>
              <a:ahLst/>
              <a:cxnLst/>
              <a:rect l="0" t="0" r="0" b="0"/>
              <a:pathLst>
                <a:path w="112703" h="368702">
                  <a:moveTo>
                    <a:pt x="112702" y="0"/>
                  </a:moveTo>
                  <a:lnTo>
                    <a:pt x="98720" y="38672"/>
                  </a:lnTo>
                  <a:lnTo>
                    <a:pt x="68674" y="97617"/>
                  </a:lnTo>
                  <a:lnTo>
                    <a:pt x="48669" y="150433"/>
                  </a:lnTo>
                  <a:lnTo>
                    <a:pt x="31122" y="205382"/>
                  </a:lnTo>
                  <a:lnTo>
                    <a:pt x="15569" y="265546"/>
                  </a:lnTo>
                  <a:lnTo>
                    <a:pt x="580" y="319891"/>
                  </a:lnTo>
                  <a:lnTo>
                    <a:pt x="0" y="347426"/>
                  </a:lnTo>
                  <a:lnTo>
                    <a:pt x="5906" y="365828"/>
                  </a:lnTo>
                  <a:lnTo>
                    <a:pt x="10995" y="368701"/>
                  </a:lnTo>
                  <a:lnTo>
                    <a:pt x="17161" y="367843"/>
                  </a:lnTo>
                  <a:lnTo>
                    <a:pt x="36625" y="355848"/>
                  </a:lnTo>
                  <a:lnTo>
                    <a:pt x="47455" y="344916"/>
                  </a:lnTo>
                  <a:lnTo>
                    <a:pt x="69411" y="302860"/>
                  </a:lnTo>
                  <a:lnTo>
                    <a:pt x="72505" y="281918"/>
                  </a:lnTo>
                  <a:lnTo>
                    <a:pt x="72035" y="271156"/>
                  </a:lnTo>
                  <a:lnTo>
                    <a:pt x="69874" y="265830"/>
                  </a:lnTo>
                  <a:lnTo>
                    <a:pt x="66583" y="264129"/>
                  </a:lnTo>
                  <a:lnTo>
                    <a:pt x="62540" y="264844"/>
                  </a:lnTo>
                  <a:lnTo>
                    <a:pt x="53118" y="277966"/>
                  </a:lnTo>
                  <a:lnTo>
                    <a:pt x="32001" y="324057"/>
                  </a:lnTo>
                  <a:lnTo>
                    <a:pt x="31165" y="329759"/>
                  </a:lnTo>
                  <a:lnTo>
                    <a:pt x="33381" y="330787"/>
                  </a:lnTo>
                  <a:lnTo>
                    <a:pt x="46134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42703" y="2163473"/>
              <a:ext cx="105887" cy="363765"/>
            </a:xfrm>
            <a:custGeom>
              <a:avLst/>
              <a:gdLst/>
              <a:ahLst/>
              <a:cxnLst/>
              <a:rect l="0" t="0" r="0" b="0"/>
              <a:pathLst>
                <a:path w="105887" h="363765">
                  <a:moveTo>
                    <a:pt x="83210" y="0"/>
                  </a:moveTo>
                  <a:lnTo>
                    <a:pt x="67211" y="34745"/>
                  </a:lnTo>
                  <a:lnTo>
                    <a:pt x="31466" y="94568"/>
                  </a:lnTo>
                  <a:lnTo>
                    <a:pt x="11951" y="154048"/>
                  </a:lnTo>
                  <a:lnTo>
                    <a:pt x="2634" y="205856"/>
                  </a:lnTo>
                  <a:lnTo>
                    <a:pt x="346" y="268932"/>
                  </a:lnTo>
                  <a:lnTo>
                    <a:pt x="4463" y="322496"/>
                  </a:lnTo>
                  <a:lnTo>
                    <a:pt x="16013" y="353301"/>
                  </a:lnTo>
                  <a:lnTo>
                    <a:pt x="22694" y="359425"/>
                  </a:lnTo>
                  <a:lnTo>
                    <a:pt x="30847" y="362583"/>
                  </a:lnTo>
                  <a:lnTo>
                    <a:pt x="39980" y="363764"/>
                  </a:lnTo>
                  <a:lnTo>
                    <a:pt x="57525" y="357680"/>
                  </a:lnTo>
                  <a:lnTo>
                    <a:pt x="86971" y="335590"/>
                  </a:lnTo>
                  <a:lnTo>
                    <a:pt x="100453" y="314548"/>
                  </a:lnTo>
                  <a:lnTo>
                    <a:pt x="105886" y="281912"/>
                  </a:lnTo>
                  <a:lnTo>
                    <a:pt x="98661" y="247382"/>
                  </a:lnTo>
                  <a:lnTo>
                    <a:pt x="87304" y="232298"/>
                  </a:lnTo>
                  <a:lnTo>
                    <a:pt x="80392" y="226981"/>
                  </a:lnTo>
                  <a:lnTo>
                    <a:pt x="73010" y="225285"/>
                  </a:lnTo>
                  <a:lnTo>
                    <a:pt x="57412" y="228332"/>
                  </a:lnTo>
                  <a:lnTo>
                    <a:pt x="43699" y="238316"/>
                  </a:lnTo>
                  <a:lnTo>
                    <a:pt x="15068" y="275296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7" name="Freeform 46"/>
          <p:cNvSpPr/>
          <p:nvPr/>
        </p:nvSpPr>
        <p:spPr>
          <a:xfrm>
            <a:off x="3196018" y="1938804"/>
            <a:ext cx="115760" cy="690648"/>
          </a:xfrm>
          <a:custGeom>
            <a:avLst/>
            <a:gdLst/>
            <a:ahLst/>
            <a:cxnLst/>
            <a:rect l="0" t="0" r="0" b="0"/>
            <a:pathLst>
              <a:path w="115760" h="690648">
                <a:moveTo>
                  <a:pt x="65833" y="0"/>
                </a:moveTo>
                <a:lnTo>
                  <a:pt x="38371" y="57697"/>
                </a:lnTo>
                <a:lnTo>
                  <a:pt x="24830" y="111626"/>
                </a:lnTo>
                <a:lnTo>
                  <a:pt x="16085" y="159123"/>
                </a:lnTo>
                <a:lnTo>
                  <a:pt x="7638" y="208329"/>
                </a:lnTo>
                <a:lnTo>
                  <a:pt x="1746" y="258043"/>
                </a:lnTo>
                <a:lnTo>
                  <a:pt x="0" y="307906"/>
                </a:lnTo>
                <a:lnTo>
                  <a:pt x="1948" y="357813"/>
                </a:lnTo>
                <a:lnTo>
                  <a:pt x="5915" y="407734"/>
                </a:lnTo>
                <a:lnTo>
                  <a:pt x="11673" y="469883"/>
                </a:lnTo>
                <a:lnTo>
                  <a:pt x="28357" y="526675"/>
                </a:lnTo>
                <a:lnTo>
                  <a:pt x="49459" y="582410"/>
                </a:lnTo>
                <a:lnTo>
                  <a:pt x="78812" y="645164"/>
                </a:lnTo>
                <a:lnTo>
                  <a:pt x="115759" y="69064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0" name="Group 49"/>
          <p:cNvGrpSpPr/>
          <p:nvPr/>
        </p:nvGrpSpPr>
        <p:grpSpPr>
          <a:xfrm>
            <a:off x="5367076" y="2196757"/>
            <a:ext cx="661409" cy="582474"/>
            <a:chOff x="5367076" y="2196757"/>
            <a:chExt cx="661409" cy="582474"/>
          </a:xfrm>
        </p:grpSpPr>
        <p:sp>
          <p:nvSpPr>
            <p:cNvPr id="48" name="Freeform 47"/>
            <p:cNvSpPr/>
            <p:nvPr/>
          </p:nvSpPr>
          <p:spPr>
            <a:xfrm>
              <a:off x="5367076" y="2196757"/>
              <a:ext cx="116101" cy="582474"/>
            </a:xfrm>
            <a:custGeom>
              <a:avLst/>
              <a:gdLst/>
              <a:ahLst/>
              <a:cxnLst/>
              <a:rect l="0" t="0" r="0" b="0"/>
              <a:pathLst>
                <a:path w="116101" h="582474">
                  <a:moveTo>
                    <a:pt x="83211" y="0"/>
                  </a:moveTo>
                  <a:lnTo>
                    <a:pt x="96497" y="15135"/>
                  </a:lnTo>
                  <a:lnTo>
                    <a:pt x="106374" y="31998"/>
                  </a:lnTo>
                  <a:lnTo>
                    <a:pt x="114496" y="84394"/>
                  </a:lnTo>
                  <a:lnTo>
                    <a:pt x="116100" y="134740"/>
                  </a:lnTo>
                  <a:lnTo>
                    <a:pt x="110725" y="196971"/>
                  </a:lnTo>
                  <a:lnTo>
                    <a:pt x="103747" y="250187"/>
                  </a:lnTo>
                  <a:lnTo>
                    <a:pt x="89527" y="305215"/>
                  </a:lnTo>
                  <a:lnTo>
                    <a:pt x="76891" y="359676"/>
                  </a:lnTo>
                  <a:lnTo>
                    <a:pt x="56650" y="418342"/>
                  </a:lnTo>
                  <a:lnTo>
                    <a:pt x="35174" y="474236"/>
                  </a:lnTo>
                  <a:lnTo>
                    <a:pt x="13946" y="534559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98034" y="2255004"/>
              <a:ext cx="330451" cy="400440"/>
            </a:xfrm>
            <a:custGeom>
              <a:avLst/>
              <a:gdLst/>
              <a:ahLst/>
              <a:cxnLst/>
              <a:rect l="0" t="0" r="0" b="0"/>
              <a:pathLst>
                <a:path w="330451" h="400440">
                  <a:moveTo>
                    <a:pt x="293121" y="0"/>
                  </a:moveTo>
                  <a:lnTo>
                    <a:pt x="313032" y="56790"/>
                  </a:lnTo>
                  <a:lnTo>
                    <a:pt x="323490" y="112920"/>
                  </a:lnTo>
                  <a:lnTo>
                    <a:pt x="325829" y="164585"/>
                  </a:lnTo>
                  <a:lnTo>
                    <a:pt x="330450" y="224061"/>
                  </a:lnTo>
                  <a:lnTo>
                    <a:pt x="326938" y="281911"/>
                  </a:lnTo>
                  <a:lnTo>
                    <a:pt x="326511" y="340143"/>
                  </a:lnTo>
                  <a:lnTo>
                    <a:pt x="326426" y="392018"/>
                  </a:lnTo>
                  <a:lnTo>
                    <a:pt x="324570" y="398180"/>
                  </a:lnTo>
                  <a:lnTo>
                    <a:pt x="321483" y="400439"/>
                  </a:lnTo>
                  <a:lnTo>
                    <a:pt x="271287" y="387889"/>
                  </a:lnTo>
                  <a:lnTo>
                    <a:pt x="215448" y="367805"/>
                  </a:lnTo>
                  <a:lnTo>
                    <a:pt x="154241" y="346760"/>
                  </a:lnTo>
                  <a:lnTo>
                    <a:pt x="91894" y="326023"/>
                  </a:lnTo>
                  <a:lnTo>
                    <a:pt x="31348" y="305481"/>
                  </a:lnTo>
                  <a:lnTo>
                    <a:pt x="0" y="295934"/>
                  </a:lnTo>
                  <a:lnTo>
                    <a:pt x="3820" y="297331"/>
                  </a:lnTo>
                  <a:lnTo>
                    <a:pt x="25983" y="294480"/>
                  </a:lnTo>
                  <a:lnTo>
                    <a:pt x="77390" y="264509"/>
                  </a:lnTo>
                  <a:lnTo>
                    <a:pt x="123836" y="230155"/>
                  </a:lnTo>
                  <a:lnTo>
                    <a:pt x="134056" y="215087"/>
                  </a:lnTo>
                  <a:lnTo>
                    <a:pt x="135302" y="211809"/>
                  </a:lnTo>
                  <a:lnTo>
                    <a:pt x="134284" y="211473"/>
                  </a:lnTo>
                  <a:lnTo>
                    <a:pt x="76866" y="244543"/>
                  </a:lnTo>
                  <a:lnTo>
                    <a:pt x="35180" y="267464"/>
                  </a:lnTo>
                  <a:lnTo>
                    <a:pt x="30554" y="272615"/>
                  </a:lnTo>
                  <a:lnTo>
                    <a:pt x="28394" y="278822"/>
                  </a:lnTo>
                  <a:lnTo>
                    <a:pt x="27878" y="285734"/>
                  </a:lnTo>
                  <a:lnTo>
                    <a:pt x="32236" y="298345"/>
                  </a:lnTo>
                  <a:lnTo>
                    <a:pt x="41261" y="310113"/>
                  </a:lnTo>
                  <a:lnTo>
                    <a:pt x="87186" y="353573"/>
                  </a:lnTo>
                  <a:lnTo>
                    <a:pt x="101741" y="363321"/>
                  </a:lnTo>
                  <a:lnTo>
                    <a:pt x="116634" y="379780"/>
                  </a:lnTo>
                  <a:lnTo>
                    <a:pt x="116291" y="379851"/>
                  </a:lnTo>
                  <a:lnTo>
                    <a:pt x="106973" y="368652"/>
                  </a:lnTo>
                  <a:lnTo>
                    <a:pt x="68299" y="315861"/>
                  </a:lnTo>
                  <a:lnTo>
                    <a:pt x="66227" y="299407"/>
                  </a:lnTo>
                  <a:lnTo>
                    <a:pt x="66969" y="291136"/>
                  </a:lnTo>
                  <a:lnTo>
                    <a:pt x="72086" y="285623"/>
                  </a:lnTo>
                  <a:lnTo>
                    <a:pt x="90099" y="279496"/>
                  </a:lnTo>
                  <a:lnTo>
                    <a:pt x="98601" y="279711"/>
                  </a:lnTo>
                  <a:lnTo>
                    <a:pt x="112979" y="284882"/>
                  </a:lnTo>
                  <a:lnTo>
                    <a:pt x="131469" y="298188"/>
                  </a:lnTo>
                  <a:lnTo>
                    <a:pt x="136351" y="298645"/>
                  </a:lnTo>
                  <a:lnTo>
                    <a:pt x="140531" y="296176"/>
                  </a:lnTo>
                  <a:lnTo>
                    <a:pt x="144242" y="291755"/>
                  </a:lnTo>
                  <a:lnTo>
                    <a:pt x="145791" y="286035"/>
                  </a:lnTo>
                  <a:lnTo>
                    <a:pt x="145047" y="272283"/>
                  </a:lnTo>
                  <a:lnTo>
                    <a:pt x="142629" y="269355"/>
                  </a:lnTo>
                  <a:lnTo>
                    <a:pt x="139168" y="269253"/>
                  </a:lnTo>
                  <a:lnTo>
                    <a:pt x="135012" y="271033"/>
                  </a:lnTo>
                  <a:lnTo>
                    <a:pt x="120328" y="291209"/>
                  </a:lnTo>
                  <a:lnTo>
                    <a:pt x="108683" y="316192"/>
                  </a:lnTo>
                  <a:lnTo>
                    <a:pt x="104519" y="319893"/>
                  </a:lnTo>
                  <a:lnTo>
                    <a:pt x="99893" y="320511"/>
                  </a:lnTo>
                  <a:lnTo>
                    <a:pt x="94960" y="319074"/>
                  </a:lnTo>
                  <a:lnTo>
                    <a:pt x="90747" y="315342"/>
                  </a:lnTo>
                  <a:lnTo>
                    <a:pt x="83600" y="303800"/>
                  </a:lnTo>
                  <a:lnTo>
                    <a:pt x="80400" y="302386"/>
                  </a:lnTo>
                  <a:lnTo>
                    <a:pt x="77342" y="304217"/>
                  </a:lnTo>
                  <a:lnTo>
                    <a:pt x="74379" y="308211"/>
                  </a:lnTo>
                  <a:lnTo>
                    <a:pt x="74252" y="312723"/>
                  </a:lnTo>
                  <a:lnTo>
                    <a:pt x="79043" y="322668"/>
                  </a:lnTo>
                  <a:lnTo>
                    <a:pt x="84758" y="326059"/>
                  </a:lnTo>
                  <a:lnTo>
                    <a:pt x="138739" y="340739"/>
                  </a:lnTo>
                  <a:lnTo>
                    <a:pt x="149926" y="352994"/>
                  </a:lnTo>
                  <a:lnTo>
                    <a:pt x="151429" y="360145"/>
                  </a:lnTo>
                  <a:lnTo>
                    <a:pt x="143342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37035" y="3021799"/>
            <a:ext cx="2958358" cy="3643297"/>
            <a:chOff x="3137035" y="3021799"/>
            <a:chExt cx="2958358" cy="3643297"/>
          </a:xfrm>
        </p:grpSpPr>
        <p:sp>
          <p:nvSpPr>
            <p:cNvPr id="51" name="Freeform 50"/>
            <p:cNvSpPr/>
            <p:nvPr/>
          </p:nvSpPr>
          <p:spPr>
            <a:xfrm>
              <a:off x="3220246" y="3161998"/>
              <a:ext cx="83211" cy="2879084"/>
            </a:xfrm>
            <a:custGeom>
              <a:avLst/>
              <a:gdLst/>
              <a:ahLst/>
              <a:cxnLst/>
              <a:rect l="0" t="0" r="0" b="0"/>
              <a:pathLst>
                <a:path w="83211" h="2879084">
                  <a:moveTo>
                    <a:pt x="33284" y="0"/>
                  </a:moveTo>
                  <a:lnTo>
                    <a:pt x="13724" y="58681"/>
                  </a:lnTo>
                  <a:lnTo>
                    <a:pt x="6567" y="111427"/>
                  </a:lnTo>
                  <a:lnTo>
                    <a:pt x="1297" y="164290"/>
                  </a:lnTo>
                  <a:lnTo>
                    <a:pt x="384" y="214278"/>
                  </a:lnTo>
                  <a:lnTo>
                    <a:pt x="114" y="265661"/>
                  </a:lnTo>
                  <a:lnTo>
                    <a:pt x="34" y="324853"/>
                  </a:lnTo>
                  <a:lnTo>
                    <a:pt x="15" y="369972"/>
                  </a:lnTo>
                  <a:lnTo>
                    <a:pt x="6" y="416837"/>
                  </a:lnTo>
                  <a:lnTo>
                    <a:pt x="3" y="462321"/>
                  </a:lnTo>
                  <a:lnTo>
                    <a:pt x="1" y="512122"/>
                  </a:lnTo>
                  <a:lnTo>
                    <a:pt x="0" y="565075"/>
                  </a:lnTo>
                  <a:lnTo>
                    <a:pt x="0" y="619428"/>
                  </a:lnTo>
                  <a:lnTo>
                    <a:pt x="0" y="674404"/>
                  </a:lnTo>
                  <a:lnTo>
                    <a:pt x="0" y="729656"/>
                  </a:lnTo>
                  <a:lnTo>
                    <a:pt x="0" y="785032"/>
                  </a:lnTo>
                  <a:lnTo>
                    <a:pt x="0" y="840462"/>
                  </a:lnTo>
                  <a:lnTo>
                    <a:pt x="0" y="896840"/>
                  </a:lnTo>
                  <a:lnTo>
                    <a:pt x="0" y="955798"/>
                  </a:lnTo>
                  <a:lnTo>
                    <a:pt x="0" y="1015902"/>
                  </a:lnTo>
                  <a:lnTo>
                    <a:pt x="0" y="1075591"/>
                  </a:lnTo>
                  <a:lnTo>
                    <a:pt x="0" y="1132938"/>
                  </a:lnTo>
                  <a:lnTo>
                    <a:pt x="2465" y="1191710"/>
                  </a:lnTo>
                  <a:lnTo>
                    <a:pt x="5718" y="1251731"/>
                  </a:lnTo>
                  <a:lnTo>
                    <a:pt x="7164" y="1312308"/>
                  </a:lnTo>
                  <a:lnTo>
                    <a:pt x="7807" y="1370666"/>
                  </a:lnTo>
                  <a:lnTo>
                    <a:pt x="8092" y="1428346"/>
                  </a:lnTo>
                  <a:lnTo>
                    <a:pt x="8219" y="1487882"/>
                  </a:lnTo>
                  <a:lnTo>
                    <a:pt x="8276" y="1548243"/>
                  </a:lnTo>
                  <a:lnTo>
                    <a:pt x="8301" y="1609896"/>
                  </a:lnTo>
                  <a:lnTo>
                    <a:pt x="8307" y="1641868"/>
                  </a:lnTo>
                  <a:lnTo>
                    <a:pt x="8312" y="1674279"/>
                  </a:lnTo>
                  <a:lnTo>
                    <a:pt x="8317" y="1737411"/>
                  </a:lnTo>
                  <a:lnTo>
                    <a:pt x="8319" y="1799370"/>
                  </a:lnTo>
                  <a:lnTo>
                    <a:pt x="8320" y="1860808"/>
                  </a:lnTo>
                  <a:lnTo>
                    <a:pt x="10786" y="1922015"/>
                  </a:lnTo>
                  <a:lnTo>
                    <a:pt x="14039" y="1984043"/>
                  </a:lnTo>
                  <a:lnTo>
                    <a:pt x="14907" y="2016116"/>
                  </a:lnTo>
                  <a:lnTo>
                    <a:pt x="15485" y="2048593"/>
                  </a:lnTo>
                  <a:lnTo>
                    <a:pt x="16128" y="2111799"/>
                  </a:lnTo>
                  <a:lnTo>
                    <a:pt x="16413" y="2172866"/>
                  </a:lnTo>
                  <a:lnTo>
                    <a:pt x="16540" y="2230826"/>
                  </a:lnTo>
                  <a:lnTo>
                    <a:pt x="19062" y="2287405"/>
                  </a:lnTo>
                  <a:lnTo>
                    <a:pt x="23265" y="2343369"/>
                  </a:lnTo>
                  <a:lnTo>
                    <a:pt x="28214" y="2399061"/>
                  </a:lnTo>
                  <a:lnTo>
                    <a:pt x="31030" y="2452166"/>
                  </a:lnTo>
                  <a:lnTo>
                    <a:pt x="33207" y="2502581"/>
                  </a:lnTo>
                  <a:lnTo>
                    <a:pt x="37256" y="2549643"/>
                  </a:lnTo>
                  <a:lnTo>
                    <a:pt x="42137" y="2595214"/>
                  </a:lnTo>
                  <a:lnTo>
                    <a:pt x="47389" y="2639198"/>
                  </a:lnTo>
                  <a:lnTo>
                    <a:pt x="54619" y="2698497"/>
                  </a:lnTo>
                  <a:lnTo>
                    <a:pt x="58096" y="2747091"/>
                  </a:lnTo>
                  <a:lnTo>
                    <a:pt x="67086" y="2805344"/>
                  </a:lnTo>
                  <a:lnTo>
                    <a:pt x="80790" y="2859346"/>
                  </a:lnTo>
                  <a:lnTo>
                    <a:pt x="83210" y="28790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137035" y="3021799"/>
              <a:ext cx="2958358" cy="3643297"/>
            </a:xfrm>
            <a:custGeom>
              <a:avLst/>
              <a:gdLst/>
              <a:ahLst/>
              <a:cxnLst/>
              <a:rect l="0" t="0" r="0" b="0"/>
              <a:pathLst>
                <a:path w="2958358" h="3643297">
                  <a:moveTo>
                    <a:pt x="224668" y="48668"/>
                  </a:moveTo>
                  <a:lnTo>
                    <a:pt x="233503" y="35416"/>
                  </a:lnTo>
                  <a:lnTo>
                    <a:pt x="247703" y="26444"/>
                  </a:lnTo>
                  <a:lnTo>
                    <a:pt x="305975" y="7303"/>
                  </a:lnTo>
                  <a:lnTo>
                    <a:pt x="334743" y="1278"/>
                  </a:lnTo>
                  <a:lnTo>
                    <a:pt x="388566" y="0"/>
                  </a:lnTo>
                  <a:lnTo>
                    <a:pt x="448240" y="5950"/>
                  </a:lnTo>
                  <a:lnTo>
                    <a:pt x="502368" y="7767"/>
                  </a:lnTo>
                  <a:lnTo>
                    <a:pt x="557576" y="13605"/>
                  </a:lnTo>
                  <a:lnTo>
                    <a:pt x="617415" y="15032"/>
                  </a:lnTo>
                  <a:lnTo>
                    <a:pt x="666175" y="15280"/>
                  </a:lnTo>
                  <a:lnTo>
                    <a:pt x="715756" y="15353"/>
                  </a:lnTo>
                  <a:lnTo>
                    <a:pt x="769997" y="15375"/>
                  </a:lnTo>
                  <a:lnTo>
                    <a:pt x="822640" y="15381"/>
                  </a:lnTo>
                  <a:lnTo>
                    <a:pt x="877789" y="19800"/>
                  </a:lnTo>
                  <a:lnTo>
                    <a:pt x="935118" y="22548"/>
                  </a:lnTo>
                  <a:lnTo>
                    <a:pt x="993094" y="23362"/>
                  </a:lnTo>
                  <a:lnTo>
                    <a:pt x="1055677" y="23603"/>
                  </a:lnTo>
                  <a:lnTo>
                    <a:pt x="1099124" y="23659"/>
                  </a:lnTo>
                  <a:lnTo>
                    <a:pt x="1142164" y="22760"/>
                  </a:lnTo>
                  <a:lnTo>
                    <a:pt x="1203705" y="18905"/>
                  </a:lnTo>
                  <a:lnTo>
                    <a:pt x="1246584" y="20955"/>
                  </a:lnTo>
                  <a:lnTo>
                    <a:pt x="1290296" y="20017"/>
                  </a:lnTo>
                  <a:lnTo>
                    <a:pt x="1334379" y="17443"/>
                  </a:lnTo>
                  <a:lnTo>
                    <a:pt x="1378626" y="16299"/>
                  </a:lnTo>
                  <a:lnTo>
                    <a:pt x="1422946" y="18256"/>
                  </a:lnTo>
                  <a:lnTo>
                    <a:pt x="1467299" y="21283"/>
                  </a:lnTo>
                  <a:lnTo>
                    <a:pt x="1511667" y="22628"/>
                  </a:lnTo>
                  <a:lnTo>
                    <a:pt x="1573811" y="23386"/>
                  </a:lnTo>
                  <a:lnTo>
                    <a:pt x="1616019" y="26028"/>
                  </a:lnTo>
                  <a:lnTo>
                    <a:pt x="1659434" y="29360"/>
                  </a:lnTo>
                  <a:lnTo>
                    <a:pt x="1703384" y="30841"/>
                  </a:lnTo>
                  <a:lnTo>
                    <a:pt x="1747573" y="33964"/>
                  </a:lnTo>
                  <a:lnTo>
                    <a:pt x="1791867" y="37510"/>
                  </a:lnTo>
                  <a:lnTo>
                    <a:pt x="1836208" y="39086"/>
                  </a:lnTo>
                  <a:lnTo>
                    <a:pt x="1898338" y="39973"/>
                  </a:lnTo>
                  <a:lnTo>
                    <a:pt x="1957736" y="44654"/>
                  </a:lnTo>
                  <a:lnTo>
                    <a:pt x="2016324" y="47478"/>
                  </a:lnTo>
                  <a:lnTo>
                    <a:pt x="2074672" y="48315"/>
                  </a:lnTo>
                  <a:lnTo>
                    <a:pt x="2132950" y="48563"/>
                  </a:lnTo>
                  <a:lnTo>
                    <a:pt x="2186788" y="48637"/>
                  </a:lnTo>
                  <a:lnTo>
                    <a:pt x="2237874" y="53076"/>
                  </a:lnTo>
                  <a:lnTo>
                    <a:pt x="2288144" y="55829"/>
                  </a:lnTo>
                  <a:lnTo>
                    <a:pt x="2338172" y="56645"/>
                  </a:lnTo>
                  <a:lnTo>
                    <a:pt x="2398131" y="57846"/>
                  </a:lnTo>
                  <a:lnTo>
                    <a:pt x="2454492" y="63561"/>
                  </a:lnTo>
                  <a:lnTo>
                    <a:pt x="2510140" y="69382"/>
                  </a:lnTo>
                  <a:lnTo>
                    <a:pt x="2572934" y="73072"/>
                  </a:lnTo>
                  <a:lnTo>
                    <a:pt x="2635854" y="77938"/>
                  </a:lnTo>
                  <a:lnTo>
                    <a:pt x="2692525" y="82083"/>
                  </a:lnTo>
                  <a:lnTo>
                    <a:pt x="2752755" y="90847"/>
                  </a:lnTo>
                  <a:lnTo>
                    <a:pt x="2815842" y="104217"/>
                  </a:lnTo>
                  <a:lnTo>
                    <a:pt x="2835259" y="109722"/>
                  </a:lnTo>
                  <a:lnTo>
                    <a:pt x="2850668" y="120182"/>
                  </a:lnTo>
                  <a:lnTo>
                    <a:pt x="2875627" y="149497"/>
                  </a:lnTo>
                  <a:lnTo>
                    <a:pt x="2882170" y="168062"/>
                  </a:lnTo>
                  <a:lnTo>
                    <a:pt x="2892433" y="226737"/>
                  </a:lnTo>
                  <a:lnTo>
                    <a:pt x="2895291" y="284139"/>
                  </a:lnTo>
                  <a:lnTo>
                    <a:pt x="2889082" y="346452"/>
                  </a:lnTo>
                  <a:lnTo>
                    <a:pt x="2887735" y="396672"/>
                  </a:lnTo>
                  <a:lnTo>
                    <a:pt x="2881751" y="457751"/>
                  </a:lnTo>
                  <a:lnTo>
                    <a:pt x="2879873" y="506726"/>
                  </a:lnTo>
                  <a:lnTo>
                    <a:pt x="2879317" y="556371"/>
                  </a:lnTo>
                  <a:lnTo>
                    <a:pt x="2879152" y="607138"/>
                  </a:lnTo>
                  <a:lnTo>
                    <a:pt x="2879103" y="661833"/>
                  </a:lnTo>
                  <a:lnTo>
                    <a:pt x="2879089" y="714508"/>
                  </a:lnTo>
                  <a:lnTo>
                    <a:pt x="2879085" y="771618"/>
                  </a:lnTo>
                  <a:lnTo>
                    <a:pt x="2879083" y="834973"/>
                  </a:lnTo>
                  <a:lnTo>
                    <a:pt x="2879083" y="878601"/>
                  </a:lnTo>
                  <a:lnTo>
                    <a:pt x="2879083" y="925111"/>
                  </a:lnTo>
                  <a:lnTo>
                    <a:pt x="2880007" y="973519"/>
                  </a:lnTo>
                  <a:lnTo>
                    <a:pt x="2883500" y="1022770"/>
                  </a:lnTo>
                  <a:lnTo>
                    <a:pt x="2885669" y="1072397"/>
                  </a:lnTo>
                  <a:lnTo>
                    <a:pt x="2886633" y="1123114"/>
                  </a:lnTo>
                  <a:lnTo>
                    <a:pt x="2887062" y="1176474"/>
                  </a:lnTo>
                  <a:lnTo>
                    <a:pt x="2887252" y="1231008"/>
                  </a:lnTo>
                  <a:lnTo>
                    <a:pt x="2887336" y="1286064"/>
                  </a:lnTo>
                  <a:lnTo>
                    <a:pt x="2887374" y="1341353"/>
                  </a:lnTo>
                  <a:lnTo>
                    <a:pt x="2889856" y="1396744"/>
                  </a:lnTo>
                  <a:lnTo>
                    <a:pt x="2894041" y="1452181"/>
                  </a:lnTo>
                  <a:lnTo>
                    <a:pt x="2898983" y="1507638"/>
                  </a:lnTo>
                  <a:lnTo>
                    <a:pt x="2901796" y="1565570"/>
                  </a:lnTo>
                  <a:lnTo>
                    <a:pt x="2903970" y="1624293"/>
                  </a:lnTo>
                  <a:lnTo>
                    <a:pt x="2908019" y="1681212"/>
                  </a:lnTo>
                  <a:lnTo>
                    <a:pt x="2912901" y="1739793"/>
                  </a:lnTo>
                  <a:lnTo>
                    <a:pt x="2918152" y="1798805"/>
                  </a:lnTo>
                  <a:lnTo>
                    <a:pt x="2923567" y="1855851"/>
                  </a:lnTo>
                  <a:lnTo>
                    <a:pt x="2926591" y="1912023"/>
                  </a:lnTo>
                  <a:lnTo>
                    <a:pt x="2928859" y="1967808"/>
                  </a:lnTo>
                  <a:lnTo>
                    <a:pt x="2932949" y="2023419"/>
                  </a:lnTo>
                  <a:lnTo>
                    <a:pt x="2935383" y="2078954"/>
                  </a:lnTo>
                  <a:lnTo>
                    <a:pt x="2937390" y="2134455"/>
                  </a:lnTo>
                  <a:lnTo>
                    <a:pt x="2941363" y="2189941"/>
                  </a:lnTo>
                  <a:lnTo>
                    <a:pt x="2943746" y="2245420"/>
                  </a:lnTo>
                  <a:lnTo>
                    <a:pt x="2945729" y="2300896"/>
                  </a:lnTo>
                  <a:lnTo>
                    <a:pt x="2949693" y="2356371"/>
                  </a:lnTo>
                  <a:lnTo>
                    <a:pt x="2952070" y="2409380"/>
                  </a:lnTo>
                  <a:lnTo>
                    <a:pt x="2953127" y="2460676"/>
                  </a:lnTo>
                  <a:lnTo>
                    <a:pt x="2953597" y="2511211"/>
                  </a:lnTo>
                  <a:lnTo>
                    <a:pt x="2953806" y="2561408"/>
                  </a:lnTo>
                  <a:lnTo>
                    <a:pt x="2954823" y="2611454"/>
                  </a:lnTo>
                  <a:lnTo>
                    <a:pt x="2958357" y="2661434"/>
                  </a:lnTo>
                  <a:lnTo>
                    <a:pt x="2958078" y="2708919"/>
                  </a:lnTo>
                  <a:lnTo>
                    <a:pt x="2954873" y="2754678"/>
                  </a:lnTo>
                  <a:lnTo>
                    <a:pt x="2950367" y="2799670"/>
                  </a:lnTo>
                  <a:lnTo>
                    <a:pt x="2947049" y="2862167"/>
                  </a:lnTo>
                  <a:lnTo>
                    <a:pt x="2937231" y="2921673"/>
                  </a:lnTo>
                  <a:lnTo>
                    <a:pt x="2927028" y="2980293"/>
                  </a:lnTo>
                  <a:lnTo>
                    <a:pt x="2913732" y="3034234"/>
                  </a:lnTo>
                  <a:lnTo>
                    <a:pt x="2898081" y="3085350"/>
                  </a:lnTo>
                  <a:lnTo>
                    <a:pt x="2881021" y="3146601"/>
                  </a:lnTo>
                  <a:lnTo>
                    <a:pt x="2855324" y="3206229"/>
                  </a:lnTo>
                  <a:lnTo>
                    <a:pt x="2827751" y="3258586"/>
                  </a:lnTo>
                  <a:lnTo>
                    <a:pt x="2795595" y="3312519"/>
                  </a:lnTo>
                  <a:lnTo>
                    <a:pt x="2754231" y="3371073"/>
                  </a:lnTo>
                  <a:lnTo>
                    <a:pt x="2703605" y="3426952"/>
                  </a:lnTo>
                  <a:lnTo>
                    <a:pt x="2647846" y="3475835"/>
                  </a:lnTo>
                  <a:lnTo>
                    <a:pt x="2586216" y="3522816"/>
                  </a:lnTo>
                  <a:lnTo>
                    <a:pt x="2528558" y="3552707"/>
                  </a:lnTo>
                  <a:lnTo>
                    <a:pt x="2469229" y="3576418"/>
                  </a:lnTo>
                  <a:lnTo>
                    <a:pt x="2420796" y="3593324"/>
                  </a:lnTo>
                  <a:lnTo>
                    <a:pt x="2371312" y="3607579"/>
                  </a:lnTo>
                  <a:lnTo>
                    <a:pt x="2319052" y="3617657"/>
                  </a:lnTo>
                  <a:lnTo>
                    <a:pt x="2262578" y="3626499"/>
                  </a:lnTo>
                  <a:lnTo>
                    <a:pt x="2202391" y="3634975"/>
                  </a:lnTo>
                  <a:lnTo>
                    <a:pt x="2140179" y="3640876"/>
                  </a:lnTo>
                  <a:lnTo>
                    <a:pt x="2078292" y="3642625"/>
                  </a:lnTo>
                  <a:lnTo>
                    <a:pt x="2035007" y="3643034"/>
                  </a:lnTo>
                  <a:lnTo>
                    <a:pt x="1991116" y="3643216"/>
                  </a:lnTo>
                  <a:lnTo>
                    <a:pt x="1946953" y="3643296"/>
                  </a:lnTo>
                  <a:lnTo>
                    <a:pt x="1902670" y="3642407"/>
                  </a:lnTo>
                  <a:lnTo>
                    <a:pt x="1858334" y="3638931"/>
                  </a:lnTo>
                  <a:lnTo>
                    <a:pt x="1813974" y="3634304"/>
                  </a:lnTo>
                  <a:lnTo>
                    <a:pt x="1769603" y="3629166"/>
                  </a:lnTo>
                  <a:lnTo>
                    <a:pt x="1725228" y="3623799"/>
                  </a:lnTo>
                  <a:lnTo>
                    <a:pt x="1678385" y="3618333"/>
                  </a:lnTo>
                  <a:lnTo>
                    <a:pt x="1630754" y="3611897"/>
                  </a:lnTo>
                  <a:lnTo>
                    <a:pt x="1584929" y="3602873"/>
                  </a:lnTo>
                  <a:lnTo>
                    <a:pt x="1537442" y="3595165"/>
                  </a:lnTo>
                  <a:lnTo>
                    <a:pt x="1488600" y="3587732"/>
                  </a:lnTo>
                  <a:lnTo>
                    <a:pt x="1439156" y="3578264"/>
                  </a:lnTo>
                  <a:lnTo>
                    <a:pt x="1391909" y="3565428"/>
                  </a:lnTo>
                  <a:lnTo>
                    <a:pt x="1345331" y="3551401"/>
                  </a:lnTo>
                  <a:lnTo>
                    <a:pt x="1296893" y="3539004"/>
                  </a:lnTo>
                  <a:lnTo>
                    <a:pt x="1247629" y="3524864"/>
                  </a:lnTo>
                  <a:lnTo>
                    <a:pt x="1198921" y="3510259"/>
                  </a:lnTo>
                  <a:lnTo>
                    <a:pt x="1152618" y="3497603"/>
                  </a:lnTo>
                  <a:lnTo>
                    <a:pt x="1104918" y="3483350"/>
                  </a:lnTo>
                  <a:lnTo>
                    <a:pt x="1056906" y="3468694"/>
                  </a:lnTo>
                  <a:lnTo>
                    <a:pt x="1010913" y="3456016"/>
                  </a:lnTo>
                  <a:lnTo>
                    <a:pt x="965816" y="3444218"/>
                  </a:lnTo>
                  <a:lnTo>
                    <a:pt x="921118" y="3432811"/>
                  </a:lnTo>
                  <a:lnTo>
                    <a:pt x="876597" y="3421577"/>
                  </a:lnTo>
                  <a:lnTo>
                    <a:pt x="832155" y="3412886"/>
                  </a:lnTo>
                  <a:lnTo>
                    <a:pt x="787748" y="3405017"/>
                  </a:lnTo>
                  <a:lnTo>
                    <a:pt x="743357" y="3395356"/>
                  </a:lnTo>
                  <a:lnTo>
                    <a:pt x="698973" y="3387364"/>
                  </a:lnTo>
                  <a:lnTo>
                    <a:pt x="655516" y="3379805"/>
                  </a:lnTo>
                  <a:lnTo>
                    <a:pt x="594665" y="3366079"/>
                  </a:lnTo>
                  <a:lnTo>
                    <a:pt x="535646" y="3354820"/>
                  </a:lnTo>
                  <a:lnTo>
                    <a:pt x="478094" y="3341109"/>
                  </a:lnTo>
                  <a:lnTo>
                    <a:pt x="425498" y="3330780"/>
                  </a:lnTo>
                  <a:lnTo>
                    <a:pt x="374780" y="3321864"/>
                  </a:lnTo>
                  <a:lnTo>
                    <a:pt x="325544" y="3313367"/>
                  </a:lnTo>
                  <a:lnTo>
                    <a:pt x="267024" y="3302213"/>
                  </a:lnTo>
                  <a:lnTo>
                    <a:pt x="210948" y="3295524"/>
                  </a:lnTo>
                  <a:lnTo>
                    <a:pt x="150529" y="3294094"/>
                  </a:lnTo>
                  <a:lnTo>
                    <a:pt x="87397" y="3300482"/>
                  </a:lnTo>
                  <a:lnTo>
                    <a:pt x="62882" y="3303284"/>
                  </a:lnTo>
                  <a:lnTo>
                    <a:pt x="30138" y="3315258"/>
                  </a:lnTo>
                  <a:lnTo>
                    <a:pt x="0" y="33354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49992" y="1597641"/>
            <a:ext cx="2155152" cy="949074"/>
            <a:chOff x="5649992" y="1597641"/>
            <a:chExt cx="2155152" cy="949074"/>
          </a:xfrm>
        </p:grpSpPr>
        <p:sp>
          <p:nvSpPr>
            <p:cNvPr id="54" name="Freeform 53"/>
            <p:cNvSpPr/>
            <p:nvPr/>
          </p:nvSpPr>
          <p:spPr>
            <a:xfrm>
              <a:off x="5649992" y="1924337"/>
              <a:ext cx="943654" cy="505410"/>
            </a:xfrm>
            <a:custGeom>
              <a:avLst/>
              <a:gdLst/>
              <a:ahLst/>
              <a:cxnLst/>
              <a:rect l="0" t="0" r="0" b="0"/>
              <a:pathLst>
                <a:path w="943654" h="505410">
                  <a:moveTo>
                    <a:pt x="0" y="505409"/>
                  </a:moveTo>
                  <a:lnTo>
                    <a:pt x="13252" y="500992"/>
                  </a:lnTo>
                  <a:lnTo>
                    <a:pt x="24689" y="491426"/>
                  </a:lnTo>
                  <a:lnTo>
                    <a:pt x="82525" y="435762"/>
                  </a:lnTo>
                  <a:lnTo>
                    <a:pt x="122260" y="403416"/>
                  </a:lnTo>
                  <a:lnTo>
                    <a:pt x="182244" y="342767"/>
                  </a:lnTo>
                  <a:lnTo>
                    <a:pt x="244499" y="289394"/>
                  </a:lnTo>
                  <a:lnTo>
                    <a:pt x="306198" y="240914"/>
                  </a:lnTo>
                  <a:lnTo>
                    <a:pt x="356343" y="206203"/>
                  </a:lnTo>
                  <a:lnTo>
                    <a:pt x="410764" y="172637"/>
                  </a:lnTo>
                  <a:lnTo>
                    <a:pt x="466030" y="141762"/>
                  </a:lnTo>
                  <a:lnTo>
                    <a:pt x="525879" y="117583"/>
                  </a:lnTo>
                  <a:lnTo>
                    <a:pt x="584478" y="90207"/>
                  </a:lnTo>
                  <a:lnTo>
                    <a:pt x="638103" y="71513"/>
                  </a:lnTo>
                  <a:lnTo>
                    <a:pt x="696774" y="45744"/>
                  </a:lnTo>
                  <a:lnTo>
                    <a:pt x="758787" y="28802"/>
                  </a:lnTo>
                  <a:lnTo>
                    <a:pt x="814870" y="11735"/>
                  </a:lnTo>
                  <a:lnTo>
                    <a:pt x="861921" y="296"/>
                  </a:lnTo>
                  <a:lnTo>
                    <a:pt x="924276" y="0"/>
                  </a:lnTo>
                  <a:lnTo>
                    <a:pt x="941179" y="6804"/>
                  </a:lnTo>
                  <a:lnTo>
                    <a:pt x="943653" y="8434"/>
                  </a:lnTo>
                  <a:lnTo>
                    <a:pt x="942527" y="8596"/>
                  </a:lnTo>
                  <a:lnTo>
                    <a:pt x="931957" y="6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490418" y="1858061"/>
              <a:ext cx="224646" cy="255486"/>
            </a:xfrm>
            <a:custGeom>
              <a:avLst/>
              <a:gdLst/>
              <a:ahLst/>
              <a:cxnLst/>
              <a:rect l="0" t="0" r="0" b="0"/>
              <a:pathLst>
                <a:path w="224646" h="255486">
                  <a:moveTo>
                    <a:pt x="0" y="14175"/>
                  </a:moveTo>
                  <a:lnTo>
                    <a:pt x="8834" y="5340"/>
                  </a:lnTo>
                  <a:lnTo>
                    <a:pt x="23034" y="1003"/>
                  </a:lnTo>
                  <a:lnTo>
                    <a:pt x="41672" y="0"/>
                  </a:lnTo>
                  <a:lnTo>
                    <a:pt x="99097" y="9318"/>
                  </a:lnTo>
                  <a:lnTo>
                    <a:pt x="157634" y="29173"/>
                  </a:lnTo>
                  <a:lnTo>
                    <a:pt x="197969" y="46004"/>
                  </a:lnTo>
                  <a:lnTo>
                    <a:pt x="219737" y="61718"/>
                  </a:lnTo>
                  <a:lnTo>
                    <a:pt x="223230" y="69909"/>
                  </a:lnTo>
                  <a:lnTo>
                    <a:pt x="224645" y="91337"/>
                  </a:lnTo>
                  <a:lnTo>
                    <a:pt x="217262" y="111340"/>
                  </a:lnTo>
                  <a:lnTo>
                    <a:pt x="203809" y="128550"/>
                  </a:lnTo>
                  <a:lnTo>
                    <a:pt x="144244" y="178575"/>
                  </a:lnTo>
                  <a:lnTo>
                    <a:pt x="102789" y="223726"/>
                  </a:lnTo>
                  <a:lnTo>
                    <a:pt x="96535" y="237055"/>
                  </a:lnTo>
                  <a:lnTo>
                    <a:pt x="91531" y="255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573669" y="1830631"/>
              <a:ext cx="141418" cy="248682"/>
            </a:xfrm>
            <a:custGeom>
              <a:avLst/>
              <a:gdLst/>
              <a:ahLst/>
              <a:cxnLst/>
              <a:rect l="0" t="0" r="0" b="0"/>
              <a:pathLst>
                <a:path w="141418" h="248682">
                  <a:moveTo>
                    <a:pt x="16602" y="0"/>
                  </a:moveTo>
                  <a:lnTo>
                    <a:pt x="7766" y="13252"/>
                  </a:lnTo>
                  <a:lnTo>
                    <a:pt x="2272" y="43579"/>
                  </a:lnTo>
                  <a:lnTo>
                    <a:pt x="264" y="99747"/>
                  </a:lnTo>
                  <a:lnTo>
                    <a:pt x="0" y="156236"/>
                  </a:lnTo>
                  <a:lnTo>
                    <a:pt x="4382" y="213545"/>
                  </a:lnTo>
                  <a:lnTo>
                    <a:pt x="6606" y="215403"/>
                  </a:lnTo>
                  <a:lnTo>
                    <a:pt x="9014" y="212020"/>
                  </a:lnTo>
                  <a:lnTo>
                    <a:pt x="23169" y="160885"/>
                  </a:lnTo>
                  <a:lnTo>
                    <a:pt x="43194" y="102776"/>
                  </a:lnTo>
                  <a:lnTo>
                    <a:pt x="56737" y="80173"/>
                  </a:lnTo>
                  <a:lnTo>
                    <a:pt x="61850" y="77487"/>
                  </a:lnTo>
                  <a:lnTo>
                    <a:pt x="67107" y="77546"/>
                  </a:lnTo>
                  <a:lnTo>
                    <a:pt x="72462" y="79434"/>
                  </a:lnTo>
                  <a:lnTo>
                    <a:pt x="76031" y="85315"/>
                  </a:lnTo>
                  <a:lnTo>
                    <a:pt x="81760" y="127971"/>
                  </a:lnTo>
                  <a:lnTo>
                    <a:pt x="83467" y="146558"/>
                  </a:lnTo>
                  <a:lnTo>
                    <a:pt x="85218" y="147632"/>
                  </a:lnTo>
                  <a:lnTo>
                    <a:pt x="87309" y="145574"/>
                  </a:lnTo>
                  <a:lnTo>
                    <a:pt x="90552" y="146051"/>
                  </a:lnTo>
                  <a:lnTo>
                    <a:pt x="99086" y="151512"/>
                  </a:lnTo>
                  <a:lnTo>
                    <a:pt x="101177" y="157406"/>
                  </a:lnTo>
                  <a:lnTo>
                    <a:pt x="97890" y="195904"/>
                  </a:lnTo>
                  <a:lnTo>
                    <a:pt x="92755" y="243333"/>
                  </a:lnTo>
                  <a:lnTo>
                    <a:pt x="94183" y="248206"/>
                  </a:lnTo>
                  <a:lnTo>
                    <a:pt x="96984" y="248681"/>
                  </a:lnTo>
                  <a:lnTo>
                    <a:pt x="100700" y="246224"/>
                  </a:lnTo>
                  <a:lnTo>
                    <a:pt x="130644" y="188250"/>
                  </a:lnTo>
                  <a:lnTo>
                    <a:pt x="141417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824900" y="1805667"/>
              <a:ext cx="189745" cy="624080"/>
            </a:xfrm>
            <a:custGeom>
              <a:avLst/>
              <a:gdLst/>
              <a:ahLst/>
              <a:cxnLst/>
              <a:rect l="0" t="0" r="0" b="0"/>
              <a:pathLst>
                <a:path w="189745" h="624080">
                  <a:moveTo>
                    <a:pt x="73249" y="0"/>
                  </a:moveTo>
                  <a:lnTo>
                    <a:pt x="59981" y="45353"/>
                  </a:lnTo>
                  <a:lnTo>
                    <a:pt x="57274" y="104702"/>
                  </a:lnTo>
                  <a:lnTo>
                    <a:pt x="54339" y="154606"/>
                  </a:lnTo>
                  <a:lnTo>
                    <a:pt x="49482" y="212884"/>
                  </a:lnTo>
                  <a:lnTo>
                    <a:pt x="47598" y="268911"/>
                  </a:lnTo>
                  <a:lnTo>
                    <a:pt x="41747" y="324494"/>
                  </a:lnTo>
                  <a:lnTo>
                    <a:pt x="35899" y="384407"/>
                  </a:lnTo>
                  <a:lnTo>
                    <a:pt x="25842" y="437299"/>
                  </a:lnTo>
                  <a:lnTo>
                    <a:pt x="12195" y="500634"/>
                  </a:lnTo>
                  <a:lnTo>
                    <a:pt x="2052" y="550180"/>
                  </a:lnTo>
                  <a:lnTo>
                    <a:pt x="821" y="550774"/>
                  </a:lnTo>
                  <a:lnTo>
                    <a:pt x="0" y="547472"/>
                  </a:lnTo>
                  <a:lnTo>
                    <a:pt x="21123" y="484483"/>
                  </a:lnTo>
                  <a:lnTo>
                    <a:pt x="45953" y="429801"/>
                  </a:lnTo>
                  <a:lnTo>
                    <a:pt x="78835" y="379341"/>
                  </a:lnTo>
                  <a:lnTo>
                    <a:pt x="102843" y="355451"/>
                  </a:lnTo>
                  <a:lnTo>
                    <a:pt x="120919" y="344123"/>
                  </a:lnTo>
                  <a:lnTo>
                    <a:pt x="129992" y="342212"/>
                  </a:lnTo>
                  <a:lnTo>
                    <a:pt x="147470" y="345020"/>
                  </a:lnTo>
                  <a:lnTo>
                    <a:pt x="162018" y="357362"/>
                  </a:lnTo>
                  <a:lnTo>
                    <a:pt x="182007" y="391002"/>
                  </a:lnTo>
                  <a:lnTo>
                    <a:pt x="188725" y="441735"/>
                  </a:lnTo>
                  <a:lnTo>
                    <a:pt x="188685" y="496584"/>
                  </a:lnTo>
                  <a:lnTo>
                    <a:pt x="182561" y="551976"/>
                  </a:lnTo>
                  <a:lnTo>
                    <a:pt x="177778" y="600214"/>
                  </a:lnTo>
                  <a:lnTo>
                    <a:pt x="183193" y="616862"/>
                  </a:lnTo>
                  <a:lnTo>
                    <a:pt x="186832" y="623029"/>
                  </a:lnTo>
                  <a:lnTo>
                    <a:pt x="189744" y="6240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065988" y="2156112"/>
              <a:ext cx="106757" cy="256993"/>
            </a:xfrm>
            <a:custGeom>
              <a:avLst/>
              <a:gdLst/>
              <a:ahLst/>
              <a:cxnLst/>
              <a:rect l="0" t="0" r="0" b="0"/>
              <a:pathLst>
                <a:path w="106757" h="256993">
                  <a:moveTo>
                    <a:pt x="81793" y="48966"/>
                  </a:moveTo>
                  <a:lnTo>
                    <a:pt x="74225" y="29961"/>
                  </a:lnTo>
                  <a:lnTo>
                    <a:pt x="50650" y="1867"/>
                  </a:lnTo>
                  <a:lnTo>
                    <a:pt x="45314" y="0"/>
                  </a:lnTo>
                  <a:lnTo>
                    <a:pt x="39907" y="604"/>
                  </a:lnTo>
                  <a:lnTo>
                    <a:pt x="34453" y="2856"/>
                  </a:lnTo>
                  <a:lnTo>
                    <a:pt x="23461" y="15221"/>
                  </a:lnTo>
                  <a:lnTo>
                    <a:pt x="5757" y="48875"/>
                  </a:lnTo>
                  <a:lnTo>
                    <a:pt x="0" y="100312"/>
                  </a:lnTo>
                  <a:lnTo>
                    <a:pt x="3186" y="159370"/>
                  </a:lnTo>
                  <a:lnTo>
                    <a:pt x="8123" y="167872"/>
                  </a:lnTo>
                  <a:lnTo>
                    <a:pt x="23472" y="179784"/>
                  </a:lnTo>
                  <a:lnTo>
                    <a:pt x="30893" y="180557"/>
                  </a:lnTo>
                  <a:lnTo>
                    <a:pt x="37688" y="178298"/>
                  </a:lnTo>
                  <a:lnTo>
                    <a:pt x="66301" y="154744"/>
                  </a:lnTo>
                  <a:lnTo>
                    <a:pt x="81620" y="131467"/>
                  </a:lnTo>
                  <a:lnTo>
                    <a:pt x="84451" y="130779"/>
                  </a:lnTo>
                  <a:lnTo>
                    <a:pt x="86338" y="134943"/>
                  </a:lnTo>
                  <a:lnTo>
                    <a:pt x="89367" y="183676"/>
                  </a:lnTo>
                  <a:lnTo>
                    <a:pt x="96609" y="237716"/>
                  </a:lnTo>
                  <a:lnTo>
                    <a:pt x="106756" y="2569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89386" y="2171794"/>
              <a:ext cx="83686" cy="290462"/>
            </a:xfrm>
            <a:custGeom>
              <a:avLst/>
              <a:gdLst/>
              <a:ahLst/>
              <a:cxnLst/>
              <a:rect l="0" t="0" r="0" b="0"/>
              <a:pathLst>
                <a:path w="83686" h="290462">
                  <a:moveTo>
                    <a:pt x="74889" y="0"/>
                  </a:moveTo>
                  <a:lnTo>
                    <a:pt x="53146" y="57679"/>
                  </a:lnTo>
                  <a:lnTo>
                    <a:pt x="44159" y="96350"/>
                  </a:lnTo>
                  <a:lnTo>
                    <a:pt x="46527" y="143539"/>
                  </a:lnTo>
                  <a:lnTo>
                    <a:pt x="55812" y="161182"/>
                  </a:lnTo>
                  <a:lnTo>
                    <a:pt x="79956" y="187575"/>
                  </a:lnTo>
                  <a:lnTo>
                    <a:pt x="82890" y="194392"/>
                  </a:lnTo>
                  <a:lnTo>
                    <a:pt x="83685" y="209363"/>
                  </a:lnTo>
                  <a:lnTo>
                    <a:pt x="78933" y="237802"/>
                  </a:lnTo>
                  <a:lnTo>
                    <a:pt x="67252" y="260817"/>
                  </a:lnTo>
                  <a:lnTo>
                    <a:pt x="47664" y="283764"/>
                  </a:lnTo>
                  <a:lnTo>
                    <a:pt x="40097" y="288104"/>
                  </a:lnTo>
                  <a:lnTo>
                    <a:pt x="24292" y="290461"/>
                  </a:lnTo>
                  <a:lnTo>
                    <a:pt x="12953" y="288426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361241" y="2013694"/>
              <a:ext cx="72916" cy="533021"/>
            </a:xfrm>
            <a:custGeom>
              <a:avLst/>
              <a:gdLst/>
              <a:ahLst/>
              <a:cxnLst/>
              <a:rect l="0" t="0" r="0" b="0"/>
              <a:pathLst>
                <a:path w="72916" h="533021">
                  <a:moveTo>
                    <a:pt x="19529" y="0"/>
                  </a:moveTo>
                  <a:lnTo>
                    <a:pt x="31111" y="43580"/>
                  </a:lnTo>
                  <a:lnTo>
                    <a:pt x="28919" y="99747"/>
                  </a:lnTo>
                  <a:lnTo>
                    <a:pt x="22272" y="162880"/>
                  </a:lnTo>
                  <a:lnTo>
                    <a:pt x="17605" y="220681"/>
                  </a:lnTo>
                  <a:lnTo>
                    <a:pt x="8054" y="272677"/>
                  </a:lnTo>
                  <a:lnTo>
                    <a:pt x="0" y="313679"/>
                  </a:lnTo>
                  <a:lnTo>
                    <a:pt x="1887" y="320991"/>
                  </a:lnTo>
                  <a:lnTo>
                    <a:pt x="6843" y="324017"/>
                  </a:lnTo>
                  <a:lnTo>
                    <a:pt x="29022" y="321906"/>
                  </a:lnTo>
                  <a:lnTo>
                    <a:pt x="45013" y="319660"/>
                  </a:lnTo>
                  <a:lnTo>
                    <a:pt x="61366" y="321744"/>
                  </a:lnTo>
                  <a:lnTo>
                    <a:pt x="66836" y="326368"/>
                  </a:lnTo>
                  <a:lnTo>
                    <a:pt x="72915" y="341367"/>
                  </a:lnTo>
                  <a:lnTo>
                    <a:pt x="70173" y="398286"/>
                  </a:lnTo>
                  <a:lnTo>
                    <a:pt x="60728" y="450484"/>
                  </a:lnTo>
                  <a:lnTo>
                    <a:pt x="47212" y="511262"/>
                  </a:lnTo>
                  <a:lnTo>
                    <a:pt x="40778" y="533020"/>
                  </a:lnTo>
                  <a:lnTo>
                    <a:pt x="44492" y="474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674256" y="1822310"/>
              <a:ext cx="14394" cy="124816"/>
            </a:xfrm>
            <a:custGeom>
              <a:avLst/>
              <a:gdLst/>
              <a:ahLst/>
              <a:cxnLst/>
              <a:rect l="0" t="0" r="0" b="0"/>
              <a:pathLst>
                <a:path w="14394" h="124816">
                  <a:moveTo>
                    <a:pt x="14393" y="0"/>
                  </a:moveTo>
                  <a:lnTo>
                    <a:pt x="0" y="63313"/>
                  </a:lnTo>
                  <a:lnTo>
                    <a:pt x="600" y="86386"/>
                  </a:lnTo>
                  <a:lnTo>
                    <a:pt x="14393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763538" y="1830631"/>
              <a:ext cx="41606" cy="174743"/>
            </a:xfrm>
            <a:custGeom>
              <a:avLst/>
              <a:gdLst/>
              <a:ahLst/>
              <a:cxnLst/>
              <a:rect l="0" t="0" r="0" b="0"/>
              <a:pathLst>
                <a:path w="41606" h="174743">
                  <a:moveTo>
                    <a:pt x="41605" y="0"/>
                  </a:moveTo>
                  <a:lnTo>
                    <a:pt x="32206" y="56772"/>
                  </a:lnTo>
                  <a:lnTo>
                    <a:pt x="14640" y="111118"/>
                  </a:lnTo>
                  <a:lnTo>
                    <a:pt x="2567" y="16316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710749" y="1597641"/>
              <a:ext cx="20980" cy="166422"/>
            </a:xfrm>
            <a:custGeom>
              <a:avLst/>
              <a:gdLst/>
              <a:ahLst/>
              <a:cxnLst/>
              <a:rect l="0" t="0" r="0" b="0"/>
              <a:pathLst>
                <a:path w="20980" h="166422">
                  <a:moveTo>
                    <a:pt x="20979" y="0"/>
                  </a:moveTo>
                  <a:lnTo>
                    <a:pt x="12145" y="13252"/>
                  </a:lnTo>
                  <a:lnTo>
                    <a:pt x="4955" y="65454"/>
                  </a:lnTo>
                  <a:lnTo>
                    <a:pt x="0" y="97057"/>
                  </a:lnTo>
                  <a:lnTo>
                    <a:pt x="10588" y="157126"/>
                  </a:lnTo>
                  <a:lnTo>
                    <a:pt x="1265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773333" y="1597641"/>
              <a:ext cx="24965" cy="183064"/>
            </a:xfrm>
            <a:custGeom>
              <a:avLst/>
              <a:gdLst/>
              <a:ahLst/>
              <a:cxnLst/>
              <a:rect l="0" t="0" r="0" b="0"/>
              <a:pathLst>
                <a:path w="24965" h="183064">
                  <a:moveTo>
                    <a:pt x="24964" y="0"/>
                  </a:moveTo>
                  <a:lnTo>
                    <a:pt x="17799" y="50745"/>
                  </a:lnTo>
                  <a:lnTo>
                    <a:pt x="10227" y="110904"/>
                  </a:lnTo>
                  <a:lnTo>
                    <a:pt x="2294" y="166892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6" name="Freeform 65"/>
          <p:cNvSpPr/>
          <p:nvPr/>
        </p:nvSpPr>
        <p:spPr>
          <a:xfrm>
            <a:off x="6492115" y="1390797"/>
            <a:ext cx="1483334" cy="1570710"/>
          </a:xfrm>
          <a:custGeom>
            <a:avLst/>
            <a:gdLst/>
            <a:ahLst/>
            <a:cxnLst/>
            <a:rect l="0" t="0" r="0" b="0"/>
            <a:pathLst>
              <a:path w="1483334" h="1570710">
                <a:moveTo>
                  <a:pt x="1429523" y="298376"/>
                </a:moveTo>
                <a:lnTo>
                  <a:pt x="1379233" y="239993"/>
                </a:lnTo>
                <a:lnTo>
                  <a:pt x="1319286" y="188661"/>
                </a:lnTo>
                <a:lnTo>
                  <a:pt x="1263651" y="156140"/>
                </a:lnTo>
                <a:lnTo>
                  <a:pt x="1224035" y="131487"/>
                </a:lnTo>
                <a:lnTo>
                  <a:pt x="1203141" y="117640"/>
                </a:lnTo>
                <a:lnTo>
                  <a:pt x="1142090" y="88869"/>
                </a:lnTo>
                <a:lnTo>
                  <a:pt x="1084277" y="63883"/>
                </a:lnTo>
                <a:lnTo>
                  <a:pt x="1027475" y="42326"/>
                </a:lnTo>
                <a:lnTo>
                  <a:pt x="967067" y="26805"/>
                </a:lnTo>
                <a:lnTo>
                  <a:pt x="906526" y="12719"/>
                </a:lnTo>
                <a:lnTo>
                  <a:pt x="853216" y="7317"/>
                </a:lnTo>
                <a:lnTo>
                  <a:pt x="790379" y="120"/>
                </a:lnTo>
                <a:lnTo>
                  <a:pt x="735866" y="0"/>
                </a:lnTo>
                <a:lnTo>
                  <a:pt x="680582" y="5455"/>
                </a:lnTo>
                <a:lnTo>
                  <a:pt x="629563" y="11224"/>
                </a:lnTo>
                <a:lnTo>
                  <a:pt x="572436" y="27910"/>
                </a:lnTo>
                <a:lnTo>
                  <a:pt x="518690" y="49012"/>
                </a:lnTo>
                <a:lnTo>
                  <a:pt x="459619" y="75404"/>
                </a:lnTo>
                <a:lnTo>
                  <a:pt x="404360" y="107327"/>
                </a:lnTo>
                <a:lnTo>
                  <a:pt x="341106" y="153058"/>
                </a:lnTo>
                <a:lnTo>
                  <a:pt x="287466" y="197008"/>
                </a:lnTo>
                <a:lnTo>
                  <a:pt x="237834" y="249246"/>
                </a:lnTo>
                <a:lnTo>
                  <a:pt x="188205" y="304081"/>
                </a:lnTo>
                <a:lnTo>
                  <a:pt x="148508" y="360353"/>
                </a:lnTo>
                <a:lnTo>
                  <a:pt x="108477" y="421463"/>
                </a:lnTo>
                <a:lnTo>
                  <a:pt x="78005" y="482741"/>
                </a:lnTo>
                <a:lnTo>
                  <a:pt x="55510" y="531751"/>
                </a:lnTo>
                <a:lnTo>
                  <a:pt x="35696" y="581406"/>
                </a:lnTo>
                <a:lnTo>
                  <a:pt x="22532" y="631251"/>
                </a:lnTo>
                <a:lnTo>
                  <a:pt x="12775" y="681154"/>
                </a:lnTo>
                <a:lnTo>
                  <a:pt x="4029" y="735491"/>
                </a:lnTo>
                <a:lnTo>
                  <a:pt x="0" y="788162"/>
                </a:lnTo>
                <a:lnTo>
                  <a:pt x="3223" y="838901"/>
                </a:lnTo>
                <a:lnTo>
                  <a:pt x="5616" y="889069"/>
                </a:lnTo>
                <a:lnTo>
                  <a:pt x="10742" y="939066"/>
                </a:lnTo>
                <a:lnTo>
                  <a:pt x="22534" y="989014"/>
                </a:lnTo>
                <a:lnTo>
                  <a:pt x="33322" y="1038947"/>
                </a:lnTo>
                <a:lnTo>
                  <a:pt x="46791" y="1088875"/>
                </a:lnTo>
                <a:lnTo>
                  <a:pt x="62493" y="1138801"/>
                </a:lnTo>
                <a:lnTo>
                  <a:pt x="83274" y="1188728"/>
                </a:lnTo>
                <a:lnTo>
                  <a:pt x="110351" y="1248653"/>
                </a:lnTo>
                <a:lnTo>
                  <a:pt x="146929" y="1305006"/>
                </a:lnTo>
                <a:lnTo>
                  <a:pt x="185556" y="1356236"/>
                </a:lnTo>
                <a:lnTo>
                  <a:pt x="228798" y="1407687"/>
                </a:lnTo>
                <a:lnTo>
                  <a:pt x="284029" y="1461292"/>
                </a:lnTo>
                <a:lnTo>
                  <a:pt x="335022" y="1496206"/>
                </a:lnTo>
                <a:lnTo>
                  <a:pt x="387145" y="1524881"/>
                </a:lnTo>
                <a:lnTo>
                  <a:pt x="437744" y="1544413"/>
                </a:lnTo>
                <a:lnTo>
                  <a:pt x="497974" y="1559435"/>
                </a:lnTo>
                <a:lnTo>
                  <a:pt x="557811" y="1568840"/>
                </a:lnTo>
                <a:lnTo>
                  <a:pt x="606332" y="1570709"/>
                </a:lnTo>
                <a:lnTo>
                  <a:pt x="668007" y="1566924"/>
                </a:lnTo>
                <a:lnTo>
                  <a:pt x="715104" y="1559868"/>
                </a:lnTo>
                <a:lnTo>
                  <a:pt x="768609" y="1547505"/>
                </a:lnTo>
                <a:lnTo>
                  <a:pt x="821034" y="1532131"/>
                </a:lnTo>
                <a:lnTo>
                  <a:pt x="871701" y="1511447"/>
                </a:lnTo>
                <a:lnTo>
                  <a:pt x="921847" y="1487752"/>
                </a:lnTo>
                <a:lnTo>
                  <a:pt x="971838" y="1463164"/>
                </a:lnTo>
                <a:lnTo>
                  <a:pt x="1021784" y="1429478"/>
                </a:lnTo>
                <a:lnTo>
                  <a:pt x="1082640" y="1382398"/>
                </a:lnTo>
                <a:lnTo>
                  <a:pt x="1144655" y="1327076"/>
                </a:lnTo>
                <a:lnTo>
                  <a:pt x="1185168" y="1279338"/>
                </a:lnTo>
                <a:lnTo>
                  <a:pt x="1223061" y="1230060"/>
                </a:lnTo>
                <a:lnTo>
                  <a:pt x="1261100" y="1177861"/>
                </a:lnTo>
                <a:lnTo>
                  <a:pt x="1295793" y="1121405"/>
                </a:lnTo>
                <a:lnTo>
                  <a:pt x="1329494" y="1066154"/>
                </a:lnTo>
                <a:lnTo>
                  <a:pt x="1360437" y="1012185"/>
                </a:lnTo>
                <a:lnTo>
                  <a:pt x="1387171" y="955205"/>
                </a:lnTo>
                <a:lnTo>
                  <a:pt x="1410194" y="897333"/>
                </a:lnTo>
                <a:lnTo>
                  <a:pt x="1428726" y="839197"/>
                </a:lnTo>
                <a:lnTo>
                  <a:pt x="1445929" y="783448"/>
                </a:lnTo>
                <a:lnTo>
                  <a:pt x="1460272" y="729331"/>
                </a:lnTo>
                <a:lnTo>
                  <a:pt x="1470377" y="674773"/>
                </a:lnTo>
                <a:lnTo>
                  <a:pt x="1476761" y="623475"/>
                </a:lnTo>
                <a:lnTo>
                  <a:pt x="1481118" y="573141"/>
                </a:lnTo>
                <a:lnTo>
                  <a:pt x="1483333" y="523095"/>
                </a:lnTo>
                <a:lnTo>
                  <a:pt x="1480600" y="473133"/>
                </a:lnTo>
                <a:lnTo>
                  <a:pt x="1474859" y="425662"/>
                </a:lnTo>
                <a:lnTo>
                  <a:pt x="1460771" y="368206"/>
                </a:lnTo>
                <a:lnTo>
                  <a:pt x="1442441" y="313265"/>
                </a:lnTo>
                <a:lnTo>
                  <a:pt x="1415529" y="254497"/>
                </a:lnTo>
                <a:lnTo>
                  <a:pt x="1370777" y="199054"/>
                </a:lnTo>
                <a:lnTo>
                  <a:pt x="1312999" y="149706"/>
                </a:lnTo>
                <a:lnTo>
                  <a:pt x="1262175" y="126992"/>
                </a:lnTo>
                <a:lnTo>
                  <a:pt x="1205498" y="112616"/>
                </a:lnTo>
                <a:lnTo>
                  <a:pt x="1152658" y="109027"/>
                </a:lnTo>
                <a:lnTo>
                  <a:pt x="1098757" y="118720"/>
                </a:lnTo>
                <a:lnTo>
                  <a:pt x="1076750" y="131013"/>
                </a:lnTo>
                <a:lnTo>
                  <a:pt x="1040624" y="163156"/>
                </a:lnTo>
                <a:lnTo>
                  <a:pt x="1055075" y="22348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7" name="Group 76"/>
          <p:cNvGrpSpPr/>
          <p:nvPr/>
        </p:nvGrpSpPr>
        <p:grpSpPr>
          <a:xfrm>
            <a:off x="8246159" y="2406726"/>
            <a:ext cx="1780705" cy="482924"/>
            <a:chOff x="8246159" y="2406726"/>
            <a:chExt cx="1780705" cy="482924"/>
          </a:xfrm>
        </p:grpSpPr>
        <p:sp>
          <p:nvSpPr>
            <p:cNvPr id="67" name="Freeform 66"/>
            <p:cNvSpPr/>
            <p:nvPr/>
          </p:nvSpPr>
          <p:spPr>
            <a:xfrm>
              <a:off x="8246159" y="2406726"/>
              <a:ext cx="181476" cy="347542"/>
            </a:xfrm>
            <a:custGeom>
              <a:avLst/>
              <a:gdLst/>
              <a:ahLst/>
              <a:cxnLst/>
              <a:rect l="0" t="0" r="0" b="0"/>
              <a:pathLst>
                <a:path w="181476" h="347542">
                  <a:moveTo>
                    <a:pt x="0" y="156157"/>
                  </a:moveTo>
                  <a:lnTo>
                    <a:pt x="45495" y="96850"/>
                  </a:lnTo>
                  <a:lnTo>
                    <a:pt x="103908" y="35717"/>
                  </a:lnTo>
                  <a:lnTo>
                    <a:pt x="150135" y="971"/>
                  </a:lnTo>
                  <a:lnTo>
                    <a:pt x="158337" y="0"/>
                  </a:lnTo>
                  <a:lnTo>
                    <a:pt x="174847" y="6317"/>
                  </a:lnTo>
                  <a:lnTo>
                    <a:pt x="179435" y="15583"/>
                  </a:lnTo>
                  <a:lnTo>
                    <a:pt x="181475" y="57696"/>
                  </a:lnTo>
                  <a:lnTo>
                    <a:pt x="173880" y="114279"/>
                  </a:lnTo>
                  <a:lnTo>
                    <a:pt x="163477" y="169971"/>
                  </a:lnTo>
                  <a:lnTo>
                    <a:pt x="149756" y="232774"/>
                  </a:lnTo>
                  <a:lnTo>
                    <a:pt x="142551" y="294897"/>
                  </a:lnTo>
                  <a:lnTo>
                    <a:pt x="142706" y="329888"/>
                  </a:lnTo>
                  <a:lnTo>
                    <a:pt x="149779" y="3475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554354" y="2438067"/>
              <a:ext cx="87862" cy="382769"/>
            </a:xfrm>
            <a:custGeom>
              <a:avLst/>
              <a:gdLst/>
              <a:ahLst/>
              <a:cxnLst/>
              <a:rect l="0" t="0" r="0" b="0"/>
              <a:pathLst>
                <a:path w="87862" h="382769">
                  <a:moveTo>
                    <a:pt x="24647" y="0"/>
                  </a:moveTo>
                  <a:lnTo>
                    <a:pt x="10454" y="52903"/>
                  </a:lnTo>
                  <a:lnTo>
                    <a:pt x="2085" y="105474"/>
                  </a:lnTo>
                  <a:lnTo>
                    <a:pt x="0" y="164216"/>
                  </a:lnTo>
                  <a:lnTo>
                    <a:pt x="4143" y="226239"/>
                  </a:lnTo>
                  <a:lnTo>
                    <a:pt x="8204" y="234961"/>
                  </a:lnTo>
                  <a:lnTo>
                    <a:pt x="37994" y="263577"/>
                  </a:lnTo>
                  <a:lnTo>
                    <a:pt x="72769" y="287126"/>
                  </a:lnTo>
                  <a:lnTo>
                    <a:pt x="78918" y="294044"/>
                  </a:lnTo>
                  <a:lnTo>
                    <a:pt x="85750" y="311592"/>
                  </a:lnTo>
                  <a:lnTo>
                    <a:pt x="87861" y="330794"/>
                  </a:lnTo>
                  <a:lnTo>
                    <a:pt x="85718" y="348574"/>
                  </a:lnTo>
                  <a:lnTo>
                    <a:pt x="79218" y="363256"/>
                  </a:lnTo>
                  <a:lnTo>
                    <a:pt x="66252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612285" y="2430927"/>
              <a:ext cx="357703" cy="455078"/>
            </a:xfrm>
            <a:custGeom>
              <a:avLst/>
              <a:gdLst/>
              <a:ahLst/>
              <a:cxnLst/>
              <a:rect l="0" t="0" r="0" b="0"/>
              <a:pathLst>
                <a:path w="357703" h="455078">
                  <a:moveTo>
                    <a:pt x="0" y="23782"/>
                  </a:moveTo>
                  <a:lnTo>
                    <a:pt x="63415" y="4795"/>
                  </a:lnTo>
                  <a:lnTo>
                    <a:pt x="116967" y="0"/>
                  </a:lnTo>
                  <a:lnTo>
                    <a:pt x="167644" y="3470"/>
                  </a:lnTo>
                  <a:lnTo>
                    <a:pt x="205700" y="13983"/>
                  </a:lnTo>
                  <a:lnTo>
                    <a:pt x="219628" y="22817"/>
                  </a:lnTo>
                  <a:lnTo>
                    <a:pt x="229516" y="37838"/>
                  </a:lnTo>
                  <a:lnTo>
                    <a:pt x="235144" y="55917"/>
                  </a:lnTo>
                  <a:lnTo>
                    <a:pt x="234563" y="73198"/>
                  </a:lnTo>
                  <a:lnTo>
                    <a:pt x="238662" y="78915"/>
                  </a:lnTo>
                  <a:lnTo>
                    <a:pt x="299240" y="101198"/>
                  </a:lnTo>
                  <a:lnTo>
                    <a:pt x="307667" y="105903"/>
                  </a:lnTo>
                  <a:lnTo>
                    <a:pt x="313285" y="112738"/>
                  </a:lnTo>
                  <a:lnTo>
                    <a:pt x="319527" y="130195"/>
                  </a:lnTo>
                  <a:lnTo>
                    <a:pt x="323041" y="165232"/>
                  </a:lnTo>
                  <a:lnTo>
                    <a:pt x="318932" y="186501"/>
                  </a:lnTo>
                  <a:lnTo>
                    <a:pt x="296944" y="248234"/>
                  </a:lnTo>
                  <a:lnTo>
                    <a:pt x="287569" y="281692"/>
                  </a:lnTo>
                  <a:lnTo>
                    <a:pt x="288990" y="298358"/>
                  </a:lnTo>
                  <a:lnTo>
                    <a:pt x="297635" y="312545"/>
                  </a:lnTo>
                  <a:lnTo>
                    <a:pt x="311647" y="324090"/>
                  </a:lnTo>
                  <a:lnTo>
                    <a:pt x="352606" y="346541"/>
                  </a:lnTo>
                  <a:lnTo>
                    <a:pt x="356188" y="352676"/>
                  </a:lnTo>
                  <a:lnTo>
                    <a:pt x="357702" y="366889"/>
                  </a:lnTo>
                  <a:lnTo>
                    <a:pt x="352828" y="379986"/>
                  </a:lnTo>
                  <a:lnTo>
                    <a:pt x="313232" y="441004"/>
                  </a:lnTo>
                  <a:lnTo>
                    <a:pt x="302245" y="452990"/>
                  </a:lnTo>
                  <a:lnTo>
                    <a:pt x="297651" y="455077"/>
                  </a:lnTo>
                  <a:lnTo>
                    <a:pt x="293664" y="454619"/>
                  </a:lnTo>
                  <a:lnTo>
                    <a:pt x="282915" y="448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128190" y="2492620"/>
              <a:ext cx="131387" cy="387156"/>
            </a:xfrm>
            <a:custGeom>
              <a:avLst/>
              <a:gdLst/>
              <a:ahLst/>
              <a:cxnLst/>
              <a:rect l="0" t="0" r="0" b="0"/>
              <a:pathLst>
                <a:path w="131387" h="387156">
                  <a:moveTo>
                    <a:pt x="0" y="28658"/>
                  </a:moveTo>
                  <a:lnTo>
                    <a:pt x="4417" y="10988"/>
                  </a:lnTo>
                  <a:lnTo>
                    <a:pt x="10341" y="5783"/>
                  </a:lnTo>
                  <a:lnTo>
                    <a:pt x="29251" y="0"/>
                  </a:lnTo>
                  <a:lnTo>
                    <a:pt x="38916" y="1232"/>
                  </a:lnTo>
                  <a:lnTo>
                    <a:pt x="57052" y="9996"/>
                  </a:lnTo>
                  <a:lnTo>
                    <a:pt x="82857" y="30525"/>
                  </a:lnTo>
                  <a:lnTo>
                    <a:pt x="108069" y="63009"/>
                  </a:lnTo>
                  <a:lnTo>
                    <a:pt x="124271" y="101911"/>
                  </a:lnTo>
                  <a:lnTo>
                    <a:pt x="131386" y="161266"/>
                  </a:lnTo>
                  <a:lnTo>
                    <a:pt x="130325" y="217917"/>
                  </a:lnTo>
                  <a:lnTo>
                    <a:pt x="126448" y="266873"/>
                  </a:lnTo>
                  <a:lnTo>
                    <a:pt x="118387" y="325616"/>
                  </a:lnTo>
                  <a:lnTo>
                    <a:pt x="102549" y="384728"/>
                  </a:lnTo>
                  <a:lnTo>
                    <a:pt x="99802" y="387155"/>
                  </a:lnTo>
                  <a:lnTo>
                    <a:pt x="91532" y="386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169795" y="2704341"/>
              <a:ext cx="116496" cy="24964"/>
            </a:xfrm>
            <a:custGeom>
              <a:avLst/>
              <a:gdLst/>
              <a:ahLst/>
              <a:cxnLst/>
              <a:rect l="0" t="0" r="0" b="0"/>
              <a:pathLst>
                <a:path w="116496" h="24964">
                  <a:moveTo>
                    <a:pt x="0" y="0"/>
                  </a:moveTo>
                  <a:lnTo>
                    <a:pt x="33741" y="2465"/>
                  </a:lnTo>
                  <a:lnTo>
                    <a:pt x="89837" y="16858"/>
                  </a:lnTo>
                  <a:lnTo>
                    <a:pt x="11649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380307" y="2522761"/>
              <a:ext cx="103891" cy="279674"/>
            </a:xfrm>
            <a:custGeom>
              <a:avLst/>
              <a:gdLst/>
              <a:ahLst/>
              <a:cxnLst/>
              <a:rect l="0" t="0" r="0" b="0"/>
              <a:pathLst>
                <a:path w="103891" h="279674">
                  <a:moveTo>
                    <a:pt x="80725" y="73406"/>
                  </a:moveTo>
                  <a:lnTo>
                    <a:pt x="89559" y="64571"/>
                  </a:lnTo>
                  <a:lnTo>
                    <a:pt x="93897" y="47906"/>
                  </a:lnTo>
                  <a:lnTo>
                    <a:pt x="93873" y="17465"/>
                  </a:lnTo>
                  <a:lnTo>
                    <a:pt x="92264" y="8375"/>
                  </a:lnTo>
                  <a:lnTo>
                    <a:pt x="88417" y="3240"/>
                  </a:lnTo>
                  <a:lnTo>
                    <a:pt x="83080" y="741"/>
                  </a:lnTo>
                  <a:lnTo>
                    <a:pt x="76748" y="0"/>
                  </a:lnTo>
                  <a:lnTo>
                    <a:pt x="70677" y="3203"/>
                  </a:lnTo>
                  <a:lnTo>
                    <a:pt x="42031" y="40556"/>
                  </a:lnTo>
                  <a:lnTo>
                    <a:pt x="23227" y="84250"/>
                  </a:lnTo>
                  <a:lnTo>
                    <a:pt x="8708" y="143251"/>
                  </a:lnTo>
                  <a:lnTo>
                    <a:pt x="0" y="194383"/>
                  </a:lnTo>
                  <a:lnTo>
                    <a:pt x="2423" y="252937"/>
                  </a:lnTo>
                  <a:lnTo>
                    <a:pt x="6334" y="263360"/>
                  </a:lnTo>
                  <a:lnTo>
                    <a:pt x="18076" y="277407"/>
                  </a:lnTo>
                  <a:lnTo>
                    <a:pt x="25090" y="279673"/>
                  </a:lnTo>
                  <a:lnTo>
                    <a:pt x="40281" y="277260"/>
                  </a:lnTo>
                  <a:lnTo>
                    <a:pt x="53813" y="262628"/>
                  </a:lnTo>
                  <a:lnTo>
                    <a:pt x="86410" y="204618"/>
                  </a:lnTo>
                  <a:lnTo>
                    <a:pt x="99620" y="148532"/>
                  </a:lnTo>
                  <a:lnTo>
                    <a:pt x="103890" y="98439"/>
                  </a:lnTo>
                  <a:lnTo>
                    <a:pt x="100738" y="61716"/>
                  </a:lnTo>
                  <a:lnTo>
                    <a:pt x="95916" y="56367"/>
                  </a:lnTo>
                  <a:lnTo>
                    <a:pt x="89003" y="54650"/>
                  </a:lnTo>
                  <a:lnTo>
                    <a:pt x="80697" y="55355"/>
                  </a:lnTo>
                  <a:lnTo>
                    <a:pt x="73310" y="59523"/>
                  </a:lnTo>
                  <a:lnTo>
                    <a:pt x="60171" y="74016"/>
                  </a:lnTo>
                  <a:lnTo>
                    <a:pt x="53099" y="87854"/>
                  </a:lnTo>
                  <a:lnTo>
                    <a:pt x="47441" y="1066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546519" y="2438067"/>
              <a:ext cx="138995" cy="451583"/>
            </a:xfrm>
            <a:custGeom>
              <a:avLst/>
              <a:gdLst/>
              <a:ahLst/>
              <a:cxnLst/>
              <a:rect l="0" t="0" r="0" b="0"/>
              <a:pathLst>
                <a:path w="138995" h="451583">
                  <a:moveTo>
                    <a:pt x="64292" y="58247"/>
                  </a:moveTo>
                  <a:lnTo>
                    <a:pt x="110619" y="51083"/>
                  </a:lnTo>
                  <a:lnTo>
                    <a:pt x="126795" y="55372"/>
                  </a:lnTo>
                  <a:lnTo>
                    <a:pt x="133697" y="59104"/>
                  </a:lnTo>
                  <a:lnTo>
                    <a:pt x="137374" y="65290"/>
                  </a:lnTo>
                  <a:lnTo>
                    <a:pt x="138994" y="82026"/>
                  </a:lnTo>
                  <a:lnTo>
                    <a:pt x="125858" y="127698"/>
                  </a:lnTo>
                  <a:lnTo>
                    <a:pt x="99401" y="189229"/>
                  </a:lnTo>
                  <a:lnTo>
                    <a:pt x="67854" y="244166"/>
                  </a:lnTo>
                  <a:lnTo>
                    <a:pt x="33999" y="307559"/>
                  </a:lnTo>
                  <a:lnTo>
                    <a:pt x="12899" y="349442"/>
                  </a:lnTo>
                  <a:lnTo>
                    <a:pt x="8075" y="378852"/>
                  </a:lnTo>
                  <a:lnTo>
                    <a:pt x="11064" y="410989"/>
                  </a:lnTo>
                  <a:lnTo>
                    <a:pt x="17829" y="427978"/>
                  </a:lnTo>
                  <a:lnTo>
                    <a:pt x="22222" y="435098"/>
                  </a:lnTo>
                  <a:lnTo>
                    <a:pt x="34499" y="445474"/>
                  </a:lnTo>
                  <a:lnTo>
                    <a:pt x="41656" y="449535"/>
                  </a:lnTo>
                  <a:lnTo>
                    <a:pt x="57005" y="451582"/>
                  </a:lnTo>
                  <a:lnTo>
                    <a:pt x="89459" y="445363"/>
                  </a:lnTo>
                  <a:lnTo>
                    <a:pt x="94939" y="440216"/>
                  </a:lnTo>
                  <a:lnTo>
                    <a:pt x="101027" y="424634"/>
                  </a:lnTo>
                  <a:lnTo>
                    <a:pt x="98802" y="402917"/>
                  </a:lnTo>
                  <a:lnTo>
                    <a:pt x="78576" y="342201"/>
                  </a:lnTo>
                  <a:lnTo>
                    <a:pt x="47443" y="282276"/>
                  </a:lnTo>
                  <a:lnTo>
                    <a:pt x="25604" y="227358"/>
                  </a:lnTo>
                  <a:lnTo>
                    <a:pt x="4568" y="171957"/>
                  </a:lnTo>
                  <a:lnTo>
                    <a:pt x="0" y="125738"/>
                  </a:lnTo>
                  <a:lnTo>
                    <a:pt x="6616" y="82867"/>
                  </a:lnTo>
                  <a:lnTo>
                    <a:pt x="30299" y="39243"/>
                  </a:lnTo>
                  <a:lnTo>
                    <a:pt x="6429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818837" y="2754267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927010" y="2745946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2496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010221" y="273762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8" name="Freeform 77"/>
          <p:cNvSpPr/>
          <p:nvPr/>
        </p:nvSpPr>
        <p:spPr>
          <a:xfrm>
            <a:off x="9469353" y="3295135"/>
            <a:ext cx="83211" cy="49927"/>
          </a:xfrm>
          <a:custGeom>
            <a:avLst/>
            <a:gdLst/>
            <a:ahLst/>
            <a:cxnLst/>
            <a:rect l="0" t="0" r="0" b="0"/>
            <a:pathLst>
              <a:path w="83211" h="49927">
                <a:moveTo>
                  <a:pt x="0" y="49926"/>
                </a:moveTo>
                <a:lnTo>
                  <a:pt x="60656" y="15181"/>
                </a:lnTo>
                <a:lnTo>
                  <a:pt x="8321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6" name="Group 85"/>
          <p:cNvGrpSpPr/>
          <p:nvPr/>
        </p:nvGrpSpPr>
        <p:grpSpPr>
          <a:xfrm>
            <a:off x="8313364" y="3170319"/>
            <a:ext cx="1530437" cy="1224995"/>
            <a:chOff x="8313364" y="3170319"/>
            <a:chExt cx="1530437" cy="1224995"/>
          </a:xfrm>
        </p:grpSpPr>
        <p:sp>
          <p:nvSpPr>
            <p:cNvPr id="79" name="Freeform 78"/>
            <p:cNvSpPr/>
            <p:nvPr/>
          </p:nvSpPr>
          <p:spPr>
            <a:xfrm>
              <a:off x="8404475" y="3170319"/>
              <a:ext cx="162986" cy="523038"/>
            </a:xfrm>
            <a:custGeom>
              <a:avLst/>
              <a:gdLst/>
              <a:ahLst/>
              <a:cxnLst/>
              <a:rect l="0" t="0" r="0" b="0"/>
              <a:pathLst>
                <a:path w="162986" h="523038">
                  <a:moveTo>
                    <a:pt x="66352" y="0"/>
                  </a:moveTo>
                  <a:lnTo>
                    <a:pt x="57517" y="8835"/>
                  </a:lnTo>
                  <a:lnTo>
                    <a:pt x="47606" y="36416"/>
                  </a:lnTo>
                  <a:lnTo>
                    <a:pt x="42208" y="98975"/>
                  </a:lnTo>
                  <a:lnTo>
                    <a:pt x="41551" y="161831"/>
                  </a:lnTo>
                  <a:lnTo>
                    <a:pt x="41421" y="219687"/>
                  </a:lnTo>
                  <a:lnTo>
                    <a:pt x="41399" y="267263"/>
                  </a:lnTo>
                  <a:lnTo>
                    <a:pt x="41392" y="330572"/>
                  </a:lnTo>
                  <a:lnTo>
                    <a:pt x="41390" y="392285"/>
                  </a:lnTo>
                  <a:lnTo>
                    <a:pt x="41389" y="452176"/>
                  </a:lnTo>
                  <a:lnTo>
                    <a:pt x="38924" y="509070"/>
                  </a:lnTo>
                  <a:lnTo>
                    <a:pt x="36973" y="519669"/>
                  </a:lnTo>
                  <a:lnTo>
                    <a:pt x="34746" y="523037"/>
                  </a:lnTo>
                  <a:lnTo>
                    <a:pt x="32338" y="521584"/>
                  </a:lnTo>
                  <a:lnTo>
                    <a:pt x="21829" y="497098"/>
                  </a:lnTo>
                  <a:lnTo>
                    <a:pt x="8086" y="435149"/>
                  </a:lnTo>
                  <a:lnTo>
                    <a:pt x="878" y="376620"/>
                  </a:lnTo>
                  <a:lnTo>
                    <a:pt x="0" y="323855"/>
                  </a:lnTo>
                  <a:lnTo>
                    <a:pt x="6455" y="261735"/>
                  </a:lnTo>
                  <a:lnTo>
                    <a:pt x="14930" y="205386"/>
                  </a:lnTo>
                  <a:lnTo>
                    <a:pt x="27877" y="143114"/>
                  </a:lnTo>
                  <a:lnTo>
                    <a:pt x="48611" y="87260"/>
                  </a:lnTo>
                  <a:lnTo>
                    <a:pt x="64075" y="63865"/>
                  </a:lnTo>
                  <a:lnTo>
                    <a:pt x="77359" y="53656"/>
                  </a:lnTo>
                  <a:lnTo>
                    <a:pt x="84785" y="49639"/>
                  </a:lnTo>
                  <a:lnTo>
                    <a:pt x="100432" y="47642"/>
                  </a:lnTo>
                  <a:lnTo>
                    <a:pt x="108488" y="48403"/>
                  </a:lnTo>
                  <a:lnTo>
                    <a:pt x="115707" y="52609"/>
                  </a:lnTo>
                  <a:lnTo>
                    <a:pt x="128661" y="67144"/>
                  </a:lnTo>
                  <a:lnTo>
                    <a:pt x="151719" y="116545"/>
                  </a:lnTo>
                  <a:lnTo>
                    <a:pt x="162384" y="173588"/>
                  </a:lnTo>
                  <a:lnTo>
                    <a:pt x="162985" y="225810"/>
                  </a:lnTo>
                  <a:lnTo>
                    <a:pt x="158556" y="287518"/>
                  </a:lnTo>
                  <a:lnTo>
                    <a:pt x="153555" y="343812"/>
                  </a:lnTo>
                  <a:lnTo>
                    <a:pt x="145496" y="406077"/>
                  </a:lnTo>
                  <a:lnTo>
                    <a:pt x="133667" y="436622"/>
                  </a:lnTo>
                  <a:lnTo>
                    <a:pt x="123699" y="448309"/>
                  </a:lnTo>
                  <a:lnTo>
                    <a:pt x="107957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454185" y="3464555"/>
              <a:ext cx="174743" cy="63571"/>
            </a:xfrm>
            <a:custGeom>
              <a:avLst/>
              <a:gdLst/>
              <a:ahLst/>
              <a:cxnLst/>
              <a:rect l="0" t="0" r="0" b="0"/>
              <a:pathLst>
                <a:path w="174743" h="63571">
                  <a:moveTo>
                    <a:pt x="0" y="30285"/>
                  </a:moveTo>
                  <a:lnTo>
                    <a:pt x="15135" y="16999"/>
                  </a:lnTo>
                  <a:lnTo>
                    <a:pt x="31998" y="7122"/>
                  </a:lnTo>
                  <a:lnTo>
                    <a:pt x="71119" y="0"/>
                  </a:lnTo>
                  <a:lnTo>
                    <a:pt x="109008" y="6724"/>
                  </a:lnTo>
                  <a:lnTo>
                    <a:pt x="134823" y="20428"/>
                  </a:lnTo>
                  <a:lnTo>
                    <a:pt x="159187" y="41624"/>
                  </a:lnTo>
                  <a:lnTo>
                    <a:pt x="174742" y="635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313364" y="3783735"/>
              <a:ext cx="257317" cy="611579"/>
            </a:xfrm>
            <a:custGeom>
              <a:avLst/>
              <a:gdLst/>
              <a:ahLst/>
              <a:cxnLst/>
              <a:rect l="0" t="0" r="0" b="0"/>
              <a:pathLst>
                <a:path w="257317" h="611579">
                  <a:moveTo>
                    <a:pt x="49290" y="68910"/>
                  </a:moveTo>
                  <a:lnTo>
                    <a:pt x="30285" y="83121"/>
                  </a:lnTo>
                  <a:lnTo>
                    <a:pt x="14278" y="104864"/>
                  </a:lnTo>
                  <a:lnTo>
                    <a:pt x="4193" y="134318"/>
                  </a:lnTo>
                  <a:lnTo>
                    <a:pt x="0" y="197225"/>
                  </a:lnTo>
                  <a:lnTo>
                    <a:pt x="414" y="258212"/>
                  </a:lnTo>
                  <a:lnTo>
                    <a:pt x="6544" y="313268"/>
                  </a:lnTo>
                  <a:lnTo>
                    <a:pt x="16586" y="375090"/>
                  </a:lnTo>
                  <a:lnTo>
                    <a:pt x="29950" y="437758"/>
                  </a:lnTo>
                  <a:lnTo>
                    <a:pt x="43752" y="500103"/>
                  </a:lnTo>
                  <a:lnTo>
                    <a:pt x="51026" y="559289"/>
                  </a:lnTo>
                  <a:lnTo>
                    <a:pt x="65145" y="604120"/>
                  </a:lnTo>
                  <a:lnTo>
                    <a:pt x="70954" y="609704"/>
                  </a:lnTo>
                  <a:lnTo>
                    <a:pt x="77601" y="611578"/>
                  </a:lnTo>
                  <a:lnTo>
                    <a:pt x="84806" y="610978"/>
                  </a:lnTo>
                  <a:lnTo>
                    <a:pt x="90533" y="605031"/>
                  </a:lnTo>
                  <a:lnTo>
                    <a:pt x="106369" y="558093"/>
                  </a:lnTo>
                  <a:lnTo>
                    <a:pt x="118401" y="499614"/>
                  </a:lnTo>
                  <a:lnTo>
                    <a:pt x="126884" y="451089"/>
                  </a:lnTo>
                  <a:lnTo>
                    <a:pt x="135253" y="401577"/>
                  </a:lnTo>
                  <a:lnTo>
                    <a:pt x="148006" y="347357"/>
                  </a:lnTo>
                  <a:lnTo>
                    <a:pt x="154661" y="294720"/>
                  </a:lnTo>
                  <a:lnTo>
                    <a:pt x="161051" y="239573"/>
                  </a:lnTo>
                  <a:lnTo>
                    <a:pt x="168799" y="186662"/>
                  </a:lnTo>
                  <a:lnTo>
                    <a:pt x="179700" y="125728"/>
                  </a:lnTo>
                  <a:lnTo>
                    <a:pt x="190757" y="71641"/>
                  </a:lnTo>
                  <a:lnTo>
                    <a:pt x="207390" y="11633"/>
                  </a:lnTo>
                  <a:lnTo>
                    <a:pt x="210164" y="2989"/>
                  </a:lnTo>
                  <a:lnTo>
                    <a:pt x="212937" y="0"/>
                  </a:lnTo>
                  <a:lnTo>
                    <a:pt x="215711" y="780"/>
                  </a:lnTo>
                  <a:lnTo>
                    <a:pt x="218484" y="4074"/>
                  </a:lnTo>
                  <a:lnTo>
                    <a:pt x="222388" y="26380"/>
                  </a:lnTo>
                  <a:lnTo>
                    <a:pt x="223815" y="80305"/>
                  </a:lnTo>
                  <a:lnTo>
                    <a:pt x="223989" y="133312"/>
                  </a:lnTo>
                  <a:lnTo>
                    <a:pt x="218304" y="189223"/>
                  </a:lnTo>
                  <a:lnTo>
                    <a:pt x="216479" y="236463"/>
                  </a:lnTo>
                  <a:lnTo>
                    <a:pt x="215862" y="299658"/>
                  </a:lnTo>
                  <a:lnTo>
                    <a:pt x="215740" y="356930"/>
                  </a:lnTo>
                  <a:lnTo>
                    <a:pt x="215715" y="417606"/>
                  </a:lnTo>
                  <a:lnTo>
                    <a:pt x="222354" y="468045"/>
                  </a:lnTo>
                  <a:lnTo>
                    <a:pt x="235035" y="507954"/>
                  </a:lnTo>
                  <a:lnTo>
                    <a:pt x="257316" y="55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119869" y="3977461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311253" y="3935856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16642"/>
                  </a:moveTo>
                  <a:lnTo>
                    <a:pt x="57573" y="2249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652416" y="3819361"/>
              <a:ext cx="58248" cy="41606"/>
            </a:xfrm>
            <a:custGeom>
              <a:avLst/>
              <a:gdLst/>
              <a:ahLst/>
              <a:cxnLst/>
              <a:rect l="0" t="0" r="0" b="0"/>
              <a:pathLst>
                <a:path w="58248" h="41606">
                  <a:moveTo>
                    <a:pt x="0" y="41605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818837" y="3786077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7" name="Freeform 86"/>
          <p:cNvSpPr/>
          <p:nvPr/>
        </p:nvSpPr>
        <p:spPr>
          <a:xfrm>
            <a:off x="4543292" y="2504635"/>
            <a:ext cx="1" cy="33286"/>
          </a:xfrm>
          <a:custGeom>
            <a:avLst/>
            <a:gdLst/>
            <a:ahLst/>
            <a:cxnLst/>
            <a:rect l="0" t="0" r="0" b="0"/>
            <a:pathLst>
              <a:path w="1" h="33286">
                <a:moveTo>
                  <a:pt x="0" y="0"/>
                </a:moveTo>
                <a:lnTo>
                  <a:pt x="0" y="3328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Freeform 87"/>
          <p:cNvSpPr/>
          <p:nvPr/>
        </p:nvSpPr>
        <p:spPr>
          <a:xfrm>
            <a:off x="8162948" y="2912367"/>
            <a:ext cx="1749389" cy="78845"/>
          </a:xfrm>
          <a:custGeom>
            <a:avLst/>
            <a:gdLst/>
            <a:ahLst/>
            <a:cxnLst/>
            <a:rect l="0" t="0" r="0" b="0"/>
            <a:pathLst>
              <a:path w="1749389" h="78845">
                <a:moveTo>
                  <a:pt x="0" y="0"/>
                </a:moveTo>
                <a:lnTo>
                  <a:pt x="13253" y="8835"/>
                </a:lnTo>
                <a:lnTo>
                  <a:pt x="43581" y="14329"/>
                </a:lnTo>
                <a:lnTo>
                  <a:pt x="99748" y="16338"/>
                </a:lnTo>
                <a:lnTo>
                  <a:pt x="162292" y="23202"/>
                </a:lnTo>
                <a:lnTo>
                  <a:pt x="224125" y="30449"/>
                </a:lnTo>
                <a:lnTo>
                  <a:pt x="285925" y="32724"/>
                </a:lnTo>
                <a:lnTo>
                  <a:pt x="346936" y="33210"/>
                </a:lnTo>
                <a:lnTo>
                  <a:pt x="409257" y="33274"/>
                </a:lnTo>
                <a:lnTo>
                  <a:pt x="470745" y="33283"/>
                </a:lnTo>
                <a:lnTo>
                  <a:pt x="524654" y="33284"/>
                </a:lnTo>
                <a:lnTo>
                  <a:pt x="583277" y="33284"/>
                </a:lnTo>
                <a:lnTo>
                  <a:pt x="642797" y="33284"/>
                </a:lnTo>
                <a:lnTo>
                  <a:pt x="703282" y="33284"/>
                </a:lnTo>
                <a:lnTo>
                  <a:pt x="765464" y="33284"/>
                </a:lnTo>
                <a:lnTo>
                  <a:pt x="825687" y="33284"/>
                </a:lnTo>
                <a:lnTo>
                  <a:pt x="874274" y="33284"/>
                </a:lnTo>
                <a:lnTo>
                  <a:pt x="923804" y="35750"/>
                </a:lnTo>
                <a:lnTo>
                  <a:pt x="973612" y="39870"/>
                </a:lnTo>
                <a:lnTo>
                  <a:pt x="1023503" y="43557"/>
                </a:lnTo>
                <a:lnTo>
                  <a:pt x="1085643" y="48668"/>
                </a:lnTo>
                <a:lnTo>
                  <a:pt x="1149077" y="49678"/>
                </a:lnTo>
                <a:lnTo>
                  <a:pt x="1212560" y="49877"/>
                </a:lnTo>
                <a:lnTo>
                  <a:pt x="1269889" y="49917"/>
                </a:lnTo>
                <a:lnTo>
                  <a:pt x="1331449" y="49924"/>
                </a:lnTo>
                <a:lnTo>
                  <a:pt x="1389084" y="49926"/>
                </a:lnTo>
                <a:lnTo>
                  <a:pt x="1440567" y="49926"/>
                </a:lnTo>
                <a:lnTo>
                  <a:pt x="1492067" y="55645"/>
                </a:lnTo>
                <a:lnTo>
                  <a:pt x="1550101" y="57905"/>
                </a:lnTo>
                <a:lnTo>
                  <a:pt x="1610842" y="60667"/>
                </a:lnTo>
                <a:lnTo>
                  <a:pt x="1673495" y="65403"/>
                </a:lnTo>
                <a:lnTo>
                  <a:pt x="1731180" y="75467"/>
                </a:lnTo>
                <a:lnTo>
                  <a:pt x="1747598" y="78844"/>
                </a:lnTo>
                <a:lnTo>
                  <a:pt x="1749388" y="78450"/>
                </a:lnTo>
                <a:lnTo>
                  <a:pt x="1747421" y="7488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6" name="Group 95"/>
          <p:cNvGrpSpPr/>
          <p:nvPr/>
        </p:nvGrpSpPr>
        <p:grpSpPr>
          <a:xfrm>
            <a:off x="8415801" y="4767961"/>
            <a:ext cx="853848" cy="1863916"/>
            <a:chOff x="8415801" y="4767961"/>
            <a:chExt cx="853848" cy="1863916"/>
          </a:xfrm>
        </p:grpSpPr>
        <p:sp>
          <p:nvSpPr>
            <p:cNvPr id="89" name="Freeform 88"/>
            <p:cNvSpPr/>
            <p:nvPr/>
          </p:nvSpPr>
          <p:spPr>
            <a:xfrm>
              <a:off x="8753769" y="4767961"/>
              <a:ext cx="58222" cy="815464"/>
            </a:xfrm>
            <a:custGeom>
              <a:avLst/>
              <a:gdLst/>
              <a:ahLst/>
              <a:cxnLst/>
              <a:rect l="0" t="0" r="0" b="0"/>
              <a:pathLst>
                <a:path w="58222" h="815464">
                  <a:moveTo>
                    <a:pt x="58221" y="0"/>
                  </a:moveTo>
                  <a:lnTo>
                    <a:pt x="44028" y="60452"/>
                  </a:lnTo>
                  <a:lnTo>
                    <a:pt x="33195" y="113643"/>
                  </a:lnTo>
                  <a:lnTo>
                    <a:pt x="20306" y="171593"/>
                  </a:lnTo>
                  <a:lnTo>
                    <a:pt x="12684" y="231809"/>
                  </a:lnTo>
                  <a:lnTo>
                    <a:pt x="3443" y="292647"/>
                  </a:lnTo>
                  <a:lnTo>
                    <a:pt x="1001" y="341581"/>
                  </a:lnTo>
                  <a:lnTo>
                    <a:pt x="278" y="392138"/>
                  </a:lnTo>
                  <a:lnTo>
                    <a:pt x="63" y="446771"/>
                  </a:lnTo>
                  <a:lnTo>
                    <a:pt x="0" y="499427"/>
                  </a:lnTo>
                  <a:lnTo>
                    <a:pt x="906" y="555607"/>
                  </a:lnTo>
                  <a:lnTo>
                    <a:pt x="5695" y="612317"/>
                  </a:lnTo>
                  <a:lnTo>
                    <a:pt x="8449" y="663740"/>
                  </a:lnTo>
                  <a:lnTo>
                    <a:pt x="14728" y="722999"/>
                  </a:lnTo>
                  <a:lnTo>
                    <a:pt x="22086" y="780789"/>
                  </a:lnTo>
                  <a:lnTo>
                    <a:pt x="25017" y="808476"/>
                  </a:lnTo>
                  <a:lnTo>
                    <a:pt x="26839" y="811729"/>
                  </a:lnTo>
                  <a:lnTo>
                    <a:pt x="33258" y="815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978411" y="5067519"/>
              <a:ext cx="48285" cy="704762"/>
            </a:xfrm>
            <a:custGeom>
              <a:avLst/>
              <a:gdLst/>
              <a:ahLst/>
              <a:cxnLst/>
              <a:rect l="0" t="0" r="0" b="0"/>
              <a:pathLst>
                <a:path w="48285" h="704762">
                  <a:moveTo>
                    <a:pt x="0" y="0"/>
                  </a:moveTo>
                  <a:lnTo>
                    <a:pt x="0" y="60655"/>
                  </a:lnTo>
                  <a:lnTo>
                    <a:pt x="0" y="121377"/>
                  </a:lnTo>
                  <a:lnTo>
                    <a:pt x="0" y="179610"/>
                  </a:lnTo>
                  <a:lnTo>
                    <a:pt x="0" y="230527"/>
                  </a:lnTo>
                  <a:lnTo>
                    <a:pt x="0" y="282186"/>
                  </a:lnTo>
                  <a:lnTo>
                    <a:pt x="0" y="341460"/>
                  </a:lnTo>
                  <a:lnTo>
                    <a:pt x="4417" y="401450"/>
                  </a:lnTo>
                  <a:lnTo>
                    <a:pt x="11582" y="460213"/>
                  </a:lnTo>
                  <a:lnTo>
                    <a:pt x="19561" y="518614"/>
                  </a:lnTo>
                  <a:lnTo>
                    <a:pt x="27780" y="572489"/>
                  </a:lnTo>
                  <a:lnTo>
                    <a:pt x="36071" y="623585"/>
                  </a:lnTo>
                  <a:lnTo>
                    <a:pt x="46230" y="677263"/>
                  </a:lnTo>
                  <a:lnTo>
                    <a:pt x="48284" y="700724"/>
                  </a:lnTo>
                  <a:lnTo>
                    <a:pt x="46058" y="704761"/>
                  </a:lnTo>
                  <a:lnTo>
                    <a:pt x="41800" y="703755"/>
                  </a:lnTo>
                  <a:lnTo>
                    <a:pt x="25021" y="687134"/>
                  </a:lnTo>
                  <a:lnTo>
                    <a:pt x="8321" y="665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687174" y="5550139"/>
              <a:ext cx="407733" cy="54945"/>
            </a:xfrm>
            <a:custGeom>
              <a:avLst/>
              <a:gdLst/>
              <a:ahLst/>
              <a:cxnLst/>
              <a:rect l="0" t="0" r="0" b="0"/>
              <a:pathLst>
                <a:path w="407733" h="54945">
                  <a:moveTo>
                    <a:pt x="0" y="0"/>
                  </a:moveTo>
                  <a:lnTo>
                    <a:pt x="4417" y="13252"/>
                  </a:lnTo>
                  <a:lnTo>
                    <a:pt x="16448" y="24689"/>
                  </a:lnTo>
                  <a:lnTo>
                    <a:pt x="54306" y="47099"/>
                  </a:lnTo>
                  <a:lnTo>
                    <a:pt x="90877" y="54944"/>
                  </a:lnTo>
                  <a:lnTo>
                    <a:pt x="143726" y="50952"/>
                  </a:lnTo>
                  <a:lnTo>
                    <a:pt x="206643" y="35905"/>
                  </a:lnTo>
                  <a:lnTo>
                    <a:pt x="267248" y="19402"/>
                  </a:lnTo>
                  <a:lnTo>
                    <a:pt x="330295" y="10784"/>
                  </a:lnTo>
                  <a:lnTo>
                    <a:pt x="391508" y="8646"/>
                  </a:lnTo>
                  <a:lnTo>
                    <a:pt x="40773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415801" y="5846219"/>
              <a:ext cx="246412" cy="734219"/>
            </a:xfrm>
            <a:custGeom>
              <a:avLst/>
              <a:gdLst/>
              <a:ahLst/>
              <a:cxnLst/>
              <a:rect l="0" t="0" r="0" b="0"/>
              <a:pathLst>
                <a:path w="246412" h="734219">
                  <a:moveTo>
                    <a:pt x="179842" y="278073"/>
                  </a:moveTo>
                  <a:lnTo>
                    <a:pt x="145097" y="296818"/>
                  </a:lnTo>
                  <a:lnTo>
                    <a:pt x="95708" y="316199"/>
                  </a:lnTo>
                  <a:lnTo>
                    <a:pt x="65539" y="340220"/>
                  </a:lnTo>
                  <a:lnTo>
                    <a:pt x="34913" y="381469"/>
                  </a:lnTo>
                  <a:lnTo>
                    <a:pt x="8320" y="444214"/>
                  </a:lnTo>
                  <a:lnTo>
                    <a:pt x="609" y="472147"/>
                  </a:lnTo>
                  <a:lnTo>
                    <a:pt x="0" y="532344"/>
                  </a:lnTo>
                  <a:lnTo>
                    <a:pt x="4092" y="593032"/>
                  </a:lnTo>
                  <a:lnTo>
                    <a:pt x="20605" y="649526"/>
                  </a:lnTo>
                  <a:lnTo>
                    <a:pt x="40749" y="706304"/>
                  </a:lnTo>
                  <a:lnTo>
                    <a:pt x="51454" y="719878"/>
                  </a:lnTo>
                  <a:lnTo>
                    <a:pt x="65458" y="732075"/>
                  </a:lnTo>
                  <a:lnTo>
                    <a:pt x="72151" y="734218"/>
                  </a:lnTo>
                  <a:lnTo>
                    <a:pt x="78462" y="733798"/>
                  </a:lnTo>
                  <a:lnTo>
                    <a:pt x="84519" y="731668"/>
                  </a:lnTo>
                  <a:lnTo>
                    <a:pt x="96179" y="719440"/>
                  </a:lnTo>
                  <a:lnTo>
                    <a:pt x="114314" y="685873"/>
                  </a:lnTo>
                  <a:lnTo>
                    <a:pt x="125372" y="624302"/>
                  </a:lnTo>
                  <a:lnTo>
                    <a:pt x="129942" y="572741"/>
                  </a:lnTo>
                  <a:lnTo>
                    <a:pt x="136325" y="510097"/>
                  </a:lnTo>
                  <a:lnTo>
                    <a:pt x="137671" y="460850"/>
                  </a:lnTo>
                  <a:lnTo>
                    <a:pt x="138068" y="408659"/>
                  </a:lnTo>
                  <a:lnTo>
                    <a:pt x="138187" y="354672"/>
                  </a:lnTo>
                  <a:lnTo>
                    <a:pt x="138223" y="301076"/>
                  </a:lnTo>
                  <a:lnTo>
                    <a:pt x="138233" y="244208"/>
                  </a:lnTo>
                  <a:lnTo>
                    <a:pt x="138235" y="186369"/>
                  </a:lnTo>
                  <a:lnTo>
                    <a:pt x="140702" y="130708"/>
                  </a:lnTo>
                  <a:lnTo>
                    <a:pt x="145401" y="71037"/>
                  </a:lnTo>
                  <a:lnTo>
                    <a:pt x="155456" y="12295"/>
                  </a:lnTo>
                  <a:lnTo>
                    <a:pt x="158038" y="1035"/>
                  </a:lnTo>
                  <a:lnTo>
                    <a:pt x="159759" y="0"/>
                  </a:lnTo>
                  <a:lnTo>
                    <a:pt x="161670" y="16109"/>
                  </a:lnTo>
                  <a:lnTo>
                    <a:pt x="157179" y="66823"/>
                  </a:lnTo>
                  <a:lnTo>
                    <a:pt x="155560" y="114087"/>
                  </a:lnTo>
                  <a:lnTo>
                    <a:pt x="155080" y="168668"/>
                  </a:lnTo>
                  <a:lnTo>
                    <a:pt x="154939" y="227679"/>
                  </a:lnTo>
                  <a:lnTo>
                    <a:pt x="154905" y="273242"/>
                  </a:lnTo>
                  <a:lnTo>
                    <a:pt x="157356" y="318764"/>
                  </a:lnTo>
                  <a:lnTo>
                    <a:pt x="160603" y="364575"/>
                  </a:lnTo>
                  <a:lnTo>
                    <a:pt x="162045" y="412672"/>
                  </a:lnTo>
                  <a:lnTo>
                    <a:pt x="167618" y="459320"/>
                  </a:lnTo>
                  <a:lnTo>
                    <a:pt x="176258" y="504708"/>
                  </a:lnTo>
                  <a:lnTo>
                    <a:pt x="186262" y="549535"/>
                  </a:lnTo>
                  <a:lnTo>
                    <a:pt x="202289" y="607521"/>
                  </a:lnTo>
                  <a:lnTo>
                    <a:pt x="224272" y="668321"/>
                  </a:lnTo>
                  <a:lnTo>
                    <a:pt x="246411" y="7107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698926" y="5934820"/>
              <a:ext cx="228304" cy="645986"/>
            </a:xfrm>
            <a:custGeom>
              <a:avLst/>
              <a:gdLst/>
              <a:ahLst/>
              <a:cxnLst/>
              <a:rect l="0" t="0" r="0" b="0"/>
              <a:pathLst>
                <a:path w="228304" h="645986">
                  <a:moveTo>
                    <a:pt x="113064" y="364214"/>
                  </a:moveTo>
                  <a:lnTo>
                    <a:pt x="70485" y="380256"/>
                  </a:lnTo>
                  <a:lnTo>
                    <a:pt x="34143" y="410739"/>
                  </a:lnTo>
                  <a:lnTo>
                    <a:pt x="11662" y="445794"/>
                  </a:lnTo>
                  <a:lnTo>
                    <a:pt x="1452" y="474678"/>
                  </a:lnTo>
                  <a:lnTo>
                    <a:pt x="0" y="532731"/>
                  </a:lnTo>
                  <a:lnTo>
                    <a:pt x="10890" y="594192"/>
                  </a:lnTo>
                  <a:lnTo>
                    <a:pt x="24087" y="629892"/>
                  </a:lnTo>
                  <a:lnTo>
                    <a:pt x="28783" y="638411"/>
                  </a:lnTo>
                  <a:lnTo>
                    <a:pt x="36537" y="643167"/>
                  </a:lnTo>
                  <a:lnTo>
                    <a:pt x="57479" y="645985"/>
                  </a:lnTo>
                  <a:lnTo>
                    <a:pt x="67686" y="642668"/>
                  </a:lnTo>
                  <a:lnTo>
                    <a:pt x="86424" y="629121"/>
                  </a:lnTo>
                  <a:lnTo>
                    <a:pt x="99066" y="610773"/>
                  </a:lnTo>
                  <a:lnTo>
                    <a:pt x="120887" y="553593"/>
                  </a:lnTo>
                  <a:lnTo>
                    <a:pt x="137983" y="497905"/>
                  </a:lnTo>
                  <a:lnTo>
                    <a:pt x="157440" y="439136"/>
                  </a:lnTo>
                  <a:lnTo>
                    <a:pt x="159291" y="438200"/>
                  </a:lnTo>
                  <a:lnTo>
                    <a:pt x="161346" y="449488"/>
                  </a:lnTo>
                  <a:lnTo>
                    <a:pt x="162846" y="509113"/>
                  </a:lnTo>
                  <a:lnTo>
                    <a:pt x="163887" y="556072"/>
                  </a:lnTo>
                  <a:lnTo>
                    <a:pt x="165437" y="554989"/>
                  </a:lnTo>
                  <a:lnTo>
                    <a:pt x="168701" y="542383"/>
                  </a:lnTo>
                  <a:lnTo>
                    <a:pt x="170968" y="484732"/>
                  </a:lnTo>
                  <a:lnTo>
                    <a:pt x="171209" y="433413"/>
                  </a:lnTo>
                  <a:lnTo>
                    <a:pt x="171281" y="377218"/>
                  </a:lnTo>
                  <a:lnTo>
                    <a:pt x="171302" y="319578"/>
                  </a:lnTo>
                  <a:lnTo>
                    <a:pt x="171309" y="261511"/>
                  </a:lnTo>
                  <a:lnTo>
                    <a:pt x="175728" y="203317"/>
                  </a:lnTo>
                  <a:lnTo>
                    <a:pt x="178476" y="153921"/>
                  </a:lnTo>
                  <a:lnTo>
                    <a:pt x="185122" y="96739"/>
                  </a:lnTo>
                  <a:lnTo>
                    <a:pt x="191998" y="41908"/>
                  </a:lnTo>
                  <a:lnTo>
                    <a:pt x="199425" y="6551"/>
                  </a:lnTo>
                  <a:lnTo>
                    <a:pt x="202997" y="956"/>
                  </a:lnTo>
                  <a:lnTo>
                    <a:pt x="207229" y="0"/>
                  </a:lnTo>
                  <a:lnTo>
                    <a:pt x="211898" y="2136"/>
                  </a:lnTo>
                  <a:lnTo>
                    <a:pt x="217087" y="21768"/>
                  </a:lnTo>
                  <a:lnTo>
                    <a:pt x="220418" y="82688"/>
                  </a:lnTo>
                  <a:lnTo>
                    <a:pt x="220995" y="131636"/>
                  </a:lnTo>
                  <a:lnTo>
                    <a:pt x="216748" y="185690"/>
                  </a:lnTo>
                  <a:lnTo>
                    <a:pt x="214052" y="247112"/>
                  </a:lnTo>
                  <a:lnTo>
                    <a:pt x="213252" y="307738"/>
                  </a:lnTo>
                  <a:lnTo>
                    <a:pt x="217434" y="371107"/>
                  </a:lnTo>
                  <a:lnTo>
                    <a:pt x="220111" y="427893"/>
                  </a:lnTo>
                  <a:lnTo>
                    <a:pt x="226734" y="489212"/>
                  </a:lnTo>
                  <a:lnTo>
                    <a:pt x="228303" y="514382"/>
                  </a:lnTo>
                  <a:lnTo>
                    <a:pt x="226873" y="519799"/>
                  </a:lnTo>
                  <a:lnTo>
                    <a:pt x="224070" y="520637"/>
                  </a:lnTo>
                  <a:lnTo>
                    <a:pt x="220352" y="518422"/>
                  </a:lnTo>
                  <a:lnTo>
                    <a:pt x="213756" y="508565"/>
                  </a:lnTo>
                  <a:lnTo>
                    <a:pt x="196274" y="4557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886879" y="6232465"/>
              <a:ext cx="83212" cy="8322"/>
            </a:xfrm>
            <a:custGeom>
              <a:avLst/>
              <a:gdLst/>
              <a:ahLst/>
              <a:cxnLst/>
              <a:rect l="0" t="0" r="0" b="0"/>
              <a:pathLst>
                <a:path w="83212" h="8322">
                  <a:moveTo>
                    <a:pt x="0" y="0"/>
                  </a:moveTo>
                  <a:lnTo>
                    <a:pt x="21779" y="5719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054747" y="6165897"/>
              <a:ext cx="214902" cy="465980"/>
            </a:xfrm>
            <a:custGeom>
              <a:avLst/>
              <a:gdLst/>
              <a:ahLst/>
              <a:cxnLst/>
              <a:rect l="0" t="0" r="0" b="0"/>
              <a:pathLst>
                <a:path w="214902" h="465980">
                  <a:moveTo>
                    <a:pt x="106727" y="0"/>
                  </a:moveTo>
                  <a:lnTo>
                    <a:pt x="69235" y="23163"/>
                  </a:lnTo>
                  <a:lnTo>
                    <a:pt x="45971" y="46420"/>
                  </a:lnTo>
                  <a:lnTo>
                    <a:pt x="18004" y="95304"/>
                  </a:lnTo>
                  <a:lnTo>
                    <a:pt x="5875" y="156496"/>
                  </a:lnTo>
                  <a:lnTo>
                    <a:pt x="0" y="206579"/>
                  </a:lnTo>
                  <a:lnTo>
                    <a:pt x="5330" y="268183"/>
                  </a:lnTo>
                  <a:lnTo>
                    <a:pt x="5845" y="281415"/>
                  </a:lnTo>
                  <a:lnTo>
                    <a:pt x="8962" y="288387"/>
                  </a:lnTo>
                  <a:lnTo>
                    <a:pt x="13813" y="291186"/>
                  </a:lnTo>
                  <a:lnTo>
                    <a:pt x="19822" y="291203"/>
                  </a:lnTo>
                  <a:lnTo>
                    <a:pt x="25676" y="287516"/>
                  </a:lnTo>
                  <a:lnTo>
                    <a:pt x="53947" y="249324"/>
                  </a:lnTo>
                  <a:lnTo>
                    <a:pt x="79585" y="191366"/>
                  </a:lnTo>
                  <a:lnTo>
                    <a:pt x="104397" y="149776"/>
                  </a:lnTo>
                  <a:lnTo>
                    <a:pt x="109797" y="146079"/>
                  </a:lnTo>
                  <a:lnTo>
                    <a:pt x="115245" y="145463"/>
                  </a:lnTo>
                  <a:lnTo>
                    <a:pt x="120727" y="146901"/>
                  </a:lnTo>
                  <a:lnTo>
                    <a:pt x="125306" y="150634"/>
                  </a:lnTo>
                  <a:lnTo>
                    <a:pt x="132859" y="162178"/>
                  </a:lnTo>
                  <a:lnTo>
                    <a:pt x="150965" y="224383"/>
                  </a:lnTo>
                  <a:lnTo>
                    <a:pt x="162173" y="277860"/>
                  </a:lnTo>
                  <a:lnTo>
                    <a:pt x="173290" y="330474"/>
                  </a:lnTo>
                  <a:lnTo>
                    <a:pt x="188087" y="388003"/>
                  </a:lnTo>
                  <a:lnTo>
                    <a:pt x="210432" y="451158"/>
                  </a:lnTo>
                  <a:lnTo>
                    <a:pt x="214901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000989" y="1605962"/>
            <a:ext cx="351871" cy="723932"/>
            <a:chOff x="9000989" y="1605962"/>
            <a:chExt cx="351871" cy="723932"/>
          </a:xfrm>
        </p:grpSpPr>
        <p:sp>
          <p:nvSpPr>
            <p:cNvPr id="97" name="Freeform 96"/>
            <p:cNvSpPr/>
            <p:nvPr/>
          </p:nvSpPr>
          <p:spPr>
            <a:xfrm>
              <a:off x="9099603" y="1605962"/>
              <a:ext cx="120120" cy="574154"/>
            </a:xfrm>
            <a:custGeom>
              <a:avLst/>
              <a:gdLst/>
              <a:ahLst/>
              <a:cxnLst/>
              <a:rect l="0" t="0" r="0" b="0"/>
              <a:pathLst>
                <a:path w="120120" h="574154">
                  <a:moveTo>
                    <a:pt x="120119" y="0"/>
                  </a:moveTo>
                  <a:lnTo>
                    <a:pt x="105925" y="54941"/>
                  </a:lnTo>
                  <a:lnTo>
                    <a:pt x="96756" y="115295"/>
                  </a:lnTo>
                  <a:lnTo>
                    <a:pt x="87904" y="170430"/>
                  </a:lnTo>
                  <a:lnTo>
                    <a:pt x="71773" y="231316"/>
                  </a:lnTo>
                  <a:lnTo>
                    <a:pt x="54992" y="292550"/>
                  </a:lnTo>
                  <a:lnTo>
                    <a:pt x="43705" y="345970"/>
                  </a:lnTo>
                  <a:lnTo>
                    <a:pt x="30088" y="398369"/>
                  </a:lnTo>
                  <a:lnTo>
                    <a:pt x="18759" y="449028"/>
                  </a:lnTo>
                  <a:lnTo>
                    <a:pt x="6647" y="507352"/>
                  </a:lnTo>
                  <a:lnTo>
                    <a:pt x="0" y="539259"/>
                  </a:lnTo>
                  <a:lnTo>
                    <a:pt x="1397" y="560801"/>
                  </a:lnTo>
                  <a:lnTo>
                    <a:pt x="3064" y="567101"/>
                  </a:lnTo>
                  <a:lnTo>
                    <a:pt x="5099" y="570376"/>
                  </a:lnTo>
                  <a:lnTo>
                    <a:pt x="11945" y="5741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03079" y="1747420"/>
              <a:ext cx="149781" cy="582474"/>
            </a:xfrm>
            <a:custGeom>
              <a:avLst/>
              <a:gdLst/>
              <a:ahLst/>
              <a:cxnLst/>
              <a:rect l="0" t="0" r="0" b="0"/>
              <a:pathLst>
                <a:path w="149781" h="582474">
                  <a:moveTo>
                    <a:pt x="149780" y="0"/>
                  </a:moveTo>
                  <a:lnTo>
                    <a:pt x="131033" y="53491"/>
                  </a:lnTo>
                  <a:lnTo>
                    <a:pt x="119401" y="104803"/>
                  </a:lnTo>
                  <a:lnTo>
                    <a:pt x="105735" y="167399"/>
                  </a:lnTo>
                  <a:lnTo>
                    <a:pt x="93274" y="219103"/>
                  </a:lnTo>
                  <a:lnTo>
                    <a:pt x="81262" y="275411"/>
                  </a:lnTo>
                  <a:lnTo>
                    <a:pt x="68457" y="333084"/>
                  </a:lnTo>
                  <a:lnTo>
                    <a:pt x="58808" y="388696"/>
                  </a:lnTo>
                  <a:lnTo>
                    <a:pt x="47627" y="437841"/>
                  </a:lnTo>
                  <a:lnTo>
                    <a:pt x="31701" y="495862"/>
                  </a:lnTo>
                  <a:lnTo>
                    <a:pt x="14334" y="554232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000989" y="2005373"/>
              <a:ext cx="351871" cy="308167"/>
            </a:xfrm>
            <a:custGeom>
              <a:avLst/>
              <a:gdLst/>
              <a:ahLst/>
              <a:cxnLst/>
              <a:rect l="0" t="0" r="0" b="0"/>
              <a:pathLst>
                <a:path w="351871" h="308167">
                  <a:moveTo>
                    <a:pt x="10707" y="0"/>
                  </a:moveTo>
                  <a:lnTo>
                    <a:pt x="1872" y="8834"/>
                  </a:lnTo>
                  <a:lnTo>
                    <a:pt x="0" y="25499"/>
                  </a:lnTo>
                  <a:lnTo>
                    <a:pt x="3175" y="46466"/>
                  </a:lnTo>
                  <a:lnTo>
                    <a:pt x="24035" y="100473"/>
                  </a:lnTo>
                  <a:lnTo>
                    <a:pt x="40494" y="142128"/>
                  </a:lnTo>
                  <a:lnTo>
                    <a:pt x="70381" y="205619"/>
                  </a:lnTo>
                  <a:lnTo>
                    <a:pt x="104828" y="260206"/>
                  </a:lnTo>
                  <a:lnTo>
                    <a:pt x="127969" y="286973"/>
                  </a:lnTo>
                  <a:lnTo>
                    <a:pt x="145109" y="299512"/>
                  </a:lnTo>
                  <a:lnTo>
                    <a:pt x="165054" y="308166"/>
                  </a:lnTo>
                  <a:lnTo>
                    <a:pt x="174625" y="308070"/>
                  </a:lnTo>
                  <a:lnTo>
                    <a:pt x="192658" y="300567"/>
                  </a:lnTo>
                  <a:lnTo>
                    <a:pt x="213987" y="285166"/>
                  </a:lnTo>
                  <a:lnTo>
                    <a:pt x="253487" y="224778"/>
                  </a:lnTo>
                  <a:lnTo>
                    <a:pt x="279873" y="169593"/>
                  </a:lnTo>
                  <a:lnTo>
                    <a:pt x="302800" y="117845"/>
                  </a:lnTo>
                  <a:lnTo>
                    <a:pt x="326235" y="67893"/>
                  </a:lnTo>
                  <a:lnTo>
                    <a:pt x="35187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608387" y="1164947"/>
            <a:ext cx="1098379" cy="999685"/>
            <a:chOff x="5608387" y="1164947"/>
            <a:chExt cx="1098379" cy="999685"/>
          </a:xfrm>
        </p:grpSpPr>
        <p:sp>
          <p:nvSpPr>
            <p:cNvPr id="101" name="Freeform 100"/>
            <p:cNvSpPr/>
            <p:nvPr/>
          </p:nvSpPr>
          <p:spPr>
            <a:xfrm>
              <a:off x="5645574" y="1947125"/>
              <a:ext cx="55867" cy="217507"/>
            </a:xfrm>
            <a:custGeom>
              <a:avLst/>
              <a:gdLst/>
              <a:ahLst/>
              <a:cxnLst/>
              <a:rect l="0" t="0" r="0" b="0"/>
              <a:pathLst>
                <a:path w="55867" h="217507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5573" y="80013"/>
                  </a:lnTo>
                  <a:lnTo>
                    <a:pt x="31071" y="131375"/>
                  </a:lnTo>
                  <a:lnTo>
                    <a:pt x="48754" y="185112"/>
                  </a:lnTo>
                  <a:lnTo>
                    <a:pt x="55866" y="209245"/>
                  </a:lnTo>
                  <a:lnTo>
                    <a:pt x="55359" y="215311"/>
                  </a:lnTo>
                  <a:lnTo>
                    <a:pt x="52247" y="217506"/>
                  </a:lnTo>
                  <a:lnTo>
                    <a:pt x="37702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608387" y="1997052"/>
              <a:ext cx="166422" cy="91532"/>
            </a:xfrm>
            <a:custGeom>
              <a:avLst/>
              <a:gdLst/>
              <a:ahLst/>
              <a:cxnLst/>
              <a:rect l="0" t="0" r="0" b="0"/>
              <a:pathLst>
                <a:path w="166422" h="91532">
                  <a:moveTo>
                    <a:pt x="0" y="91531"/>
                  </a:moveTo>
                  <a:lnTo>
                    <a:pt x="51214" y="42166"/>
                  </a:lnTo>
                  <a:lnTo>
                    <a:pt x="105684" y="14233"/>
                  </a:lnTo>
                  <a:lnTo>
                    <a:pt x="140966" y="3085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874660" y="1747420"/>
              <a:ext cx="198643" cy="203559"/>
            </a:xfrm>
            <a:custGeom>
              <a:avLst/>
              <a:gdLst/>
              <a:ahLst/>
              <a:cxnLst/>
              <a:rect l="0" t="0" r="0" b="0"/>
              <a:pathLst>
                <a:path w="198643" h="203559">
                  <a:moveTo>
                    <a:pt x="0" y="0"/>
                  </a:moveTo>
                  <a:lnTo>
                    <a:pt x="11582" y="62326"/>
                  </a:lnTo>
                  <a:lnTo>
                    <a:pt x="27780" y="123713"/>
                  </a:lnTo>
                  <a:lnTo>
                    <a:pt x="44383" y="179063"/>
                  </a:lnTo>
                  <a:lnTo>
                    <a:pt x="47155" y="183170"/>
                  </a:lnTo>
                  <a:lnTo>
                    <a:pt x="49928" y="183134"/>
                  </a:lnTo>
                  <a:lnTo>
                    <a:pt x="52701" y="180337"/>
                  </a:lnTo>
                  <a:lnTo>
                    <a:pt x="55783" y="167367"/>
                  </a:lnTo>
                  <a:lnTo>
                    <a:pt x="62178" y="133324"/>
                  </a:lnTo>
                  <a:lnTo>
                    <a:pt x="65491" y="130488"/>
                  </a:lnTo>
                  <a:lnTo>
                    <a:pt x="69548" y="131371"/>
                  </a:lnTo>
                  <a:lnTo>
                    <a:pt x="74102" y="134733"/>
                  </a:lnTo>
                  <a:lnTo>
                    <a:pt x="108765" y="195892"/>
                  </a:lnTo>
                  <a:lnTo>
                    <a:pt x="114115" y="202710"/>
                  </a:lnTo>
                  <a:lnTo>
                    <a:pt x="118606" y="203558"/>
                  </a:lnTo>
                  <a:lnTo>
                    <a:pt x="122525" y="200424"/>
                  </a:lnTo>
                  <a:lnTo>
                    <a:pt x="129345" y="186157"/>
                  </a:lnTo>
                  <a:lnTo>
                    <a:pt x="145991" y="125137"/>
                  </a:lnTo>
                  <a:lnTo>
                    <a:pt x="149280" y="71793"/>
                  </a:lnTo>
                  <a:lnTo>
                    <a:pt x="148522" y="67278"/>
                  </a:lnTo>
                  <a:lnTo>
                    <a:pt x="147092" y="67041"/>
                  </a:lnTo>
                  <a:lnTo>
                    <a:pt x="145214" y="69657"/>
                  </a:lnTo>
                  <a:lnTo>
                    <a:pt x="148952" y="125174"/>
                  </a:lnTo>
                  <a:lnTo>
                    <a:pt x="154343" y="143775"/>
                  </a:lnTo>
                  <a:lnTo>
                    <a:pt x="158369" y="151323"/>
                  </a:lnTo>
                  <a:lnTo>
                    <a:pt x="163826" y="154507"/>
                  </a:lnTo>
                  <a:lnTo>
                    <a:pt x="170239" y="154780"/>
                  </a:lnTo>
                  <a:lnTo>
                    <a:pt x="177287" y="153113"/>
                  </a:lnTo>
                  <a:lnTo>
                    <a:pt x="182911" y="147379"/>
                  </a:lnTo>
                  <a:lnTo>
                    <a:pt x="191625" y="128680"/>
                  </a:lnTo>
                  <a:lnTo>
                    <a:pt x="198642" y="74668"/>
                  </a:lnTo>
                  <a:lnTo>
                    <a:pt x="196924" y="44005"/>
                  </a:lnTo>
                  <a:lnTo>
                    <a:pt x="195078" y="34884"/>
                  </a:lnTo>
                  <a:lnTo>
                    <a:pt x="191073" y="27879"/>
                  </a:lnTo>
                  <a:lnTo>
                    <a:pt x="179227" y="17630"/>
                  </a:lnTo>
                  <a:lnTo>
                    <a:pt x="173109" y="17301"/>
                  </a:lnTo>
                  <a:lnTo>
                    <a:pt x="167182" y="19855"/>
                  </a:lnTo>
                  <a:lnTo>
                    <a:pt x="161381" y="24331"/>
                  </a:lnTo>
                  <a:lnTo>
                    <a:pt x="158438" y="31014"/>
                  </a:lnTo>
                  <a:lnTo>
                    <a:pt x="157634" y="48301"/>
                  </a:lnTo>
                  <a:lnTo>
                    <a:pt x="160358" y="60915"/>
                  </a:lnTo>
                  <a:lnTo>
                    <a:pt x="166421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124292" y="1672531"/>
              <a:ext cx="64930" cy="214440"/>
            </a:xfrm>
            <a:custGeom>
              <a:avLst/>
              <a:gdLst/>
              <a:ahLst/>
              <a:cxnLst/>
              <a:rect l="0" t="0" r="0" b="0"/>
              <a:pathLst>
                <a:path w="64930" h="214440">
                  <a:moveTo>
                    <a:pt x="0" y="0"/>
                  </a:moveTo>
                  <a:lnTo>
                    <a:pt x="0" y="62326"/>
                  </a:lnTo>
                  <a:lnTo>
                    <a:pt x="8834" y="96130"/>
                  </a:lnTo>
                  <a:lnTo>
                    <a:pt x="23163" y="119295"/>
                  </a:lnTo>
                  <a:lnTo>
                    <a:pt x="36182" y="129450"/>
                  </a:lnTo>
                  <a:lnTo>
                    <a:pt x="62723" y="147920"/>
                  </a:lnTo>
                  <a:lnTo>
                    <a:pt x="64929" y="154087"/>
                  </a:lnTo>
                  <a:lnTo>
                    <a:pt x="62449" y="168336"/>
                  </a:lnTo>
                  <a:lnTo>
                    <a:pt x="45791" y="199158"/>
                  </a:lnTo>
                  <a:lnTo>
                    <a:pt x="35452" y="212098"/>
                  </a:lnTo>
                  <a:lnTo>
                    <a:pt x="31955" y="214439"/>
                  </a:lnTo>
                  <a:lnTo>
                    <a:pt x="29624" y="214150"/>
                  </a:lnTo>
                  <a:lnTo>
                    <a:pt x="24963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201904" y="1648671"/>
              <a:ext cx="85631" cy="261361"/>
            </a:xfrm>
            <a:custGeom>
              <a:avLst/>
              <a:gdLst/>
              <a:ahLst/>
              <a:cxnLst/>
              <a:rect l="0" t="0" r="0" b="0"/>
              <a:pathLst>
                <a:path w="85631" h="261361">
                  <a:moveTo>
                    <a:pt x="30561" y="57144"/>
                  </a:moveTo>
                  <a:lnTo>
                    <a:pt x="30561" y="115053"/>
                  </a:lnTo>
                  <a:lnTo>
                    <a:pt x="37204" y="169497"/>
                  </a:lnTo>
                  <a:lnTo>
                    <a:pt x="47420" y="225315"/>
                  </a:lnTo>
                  <a:lnTo>
                    <a:pt x="50121" y="235826"/>
                  </a:lnTo>
                  <a:lnTo>
                    <a:pt x="50073" y="244683"/>
                  </a:lnTo>
                  <a:lnTo>
                    <a:pt x="45089" y="259455"/>
                  </a:lnTo>
                  <a:lnTo>
                    <a:pt x="41171" y="261360"/>
                  </a:lnTo>
                  <a:lnTo>
                    <a:pt x="36710" y="259856"/>
                  </a:lnTo>
                  <a:lnTo>
                    <a:pt x="31886" y="256080"/>
                  </a:lnTo>
                  <a:lnTo>
                    <a:pt x="20681" y="237514"/>
                  </a:lnTo>
                  <a:lnTo>
                    <a:pt x="9536" y="205466"/>
                  </a:lnTo>
                  <a:lnTo>
                    <a:pt x="1699" y="153666"/>
                  </a:lnTo>
                  <a:lnTo>
                    <a:pt x="0" y="96447"/>
                  </a:lnTo>
                  <a:lnTo>
                    <a:pt x="15553" y="36657"/>
                  </a:lnTo>
                  <a:lnTo>
                    <a:pt x="26664" y="14755"/>
                  </a:lnTo>
                  <a:lnTo>
                    <a:pt x="40849" y="1938"/>
                  </a:lnTo>
                  <a:lnTo>
                    <a:pt x="47590" y="0"/>
                  </a:lnTo>
                  <a:lnTo>
                    <a:pt x="53933" y="556"/>
                  </a:lnTo>
                  <a:lnTo>
                    <a:pt x="60011" y="2777"/>
                  </a:lnTo>
                  <a:lnTo>
                    <a:pt x="71695" y="12640"/>
                  </a:lnTo>
                  <a:lnTo>
                    <a:pt x="77400" y="19154"/>
                  </a:lnTo>
                  <a:lnTo>
                    <a:pt x="83738" y="38718"/>
                  </a:lnTo>
                  <a:lnTo>
                    <a:pt x="85630" y="58201"/>
                  </a:lnTo>
                  <a:lnTo>
                    <a:pt x="84841" y="63396"/>
                  </a:lnTo>
                  <a:lnTo>
                    <a:pt x="80487" y="737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307355" y="1481147"/>
              <a:ext cx="16643" cy="221356"/>
            </a:xfrm>
            <a:custGeom>
              <a:avLst/>
              <a:gdLst/>
              <a:ahLst/>
              <a:cxnLst/>
              <a:rect l="0" t="0" r="0" b="0"/>
              <a:pathLst>
                <a:path w="16643" h="221356">
                  <a:moveTo>
                    <a:pt x="0" y="141457"/>
                  </a:moveTo>
                  <a:lnTo>
                    <a:pt x="7550" y="198230"/>
                  </a:lnTo>
                  <a:lnTo>
                    <a:pt x="7978" y="219698"/>
                  </a:lnTo>
                  <a:lnTo>
                    <a:pt x="7168" y="221355"/>
                  </a:lnTo>
                  <a:lnTo>
                    <a:pt x="2535" y="197182"/>
                  </a:lnTo>
                  <a:lnTo>
                    <a:pt x="500" y="141781"/>
                  </a:lnTo>
                  <a:lnTo>
                    <a:pt x="5784" y="84520"/>
                  </a:lnTo>
                  <a:lnTo>
                    <a:pt x="13817" y="26855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348960" y="1348010"/>
              <a:ext cx="91532" cy="257595"/>
            </a:xfrm>
            <a:custGeom>
              <a:avLst/>
              <a:gdLst/>
              <a:ahLst/>
              <a:cxnLst/>
              <a:rect l="0" t="0" r="0" b="0"/>
              <a:pathLst>
                <a:path w="91532" h="257595">
                  <a:moveTo>
                    <a:pt x="0" y="0"/>
                  </a:moveTo>
                  <a:lnTo>
                    <a:pt x="14193" y="51996"/>
                  </a:lnTo>
                  <a:lnTo>
                    <a:pt x="25027" y="109233"/>
                  </a:lnTo>
                  <a:lnTo>
                    <a:pt x="36071" y="166014"/>
                  </a:lnTo>
                  <a:lnTo>
                    <a:pt x="39966" y="216226"/>
                  </a:lnTo>
                  <a:lnTo>
                    <a:pt x="36702" y="252986"/>
                  </a:lnTo>
                  <a:lnTo>
                    <a:pt x="33714" y="257415"/>
                  </a:lnTo>
                  <a:lnTo>
                    <a:pt x="29872" y="257594"/>
                  </a:lnTo>
                  <a:lnTo>
                    <a:pt x="25462" y="254940"/>
                  </a:lnTo>
                  <a:lnTo>
                    <a:pt x="18096" y="244594"/>
                  </a:lnTo>
                  <a:lnTo>
                    <a:pt x="14838" y="237952"/>
                  </a:lnTo>
                  <a:lnTo>
                    <a:pt x="16363" y="232600"/>
                  </a:lnTo>
                  <a:lnTo>
                    <a:pt x="21079" y="228107"/>
                  </a:lnTo>
                  <a:lnTo>
                    <a:pt x="80610" y="196894"/>
                  </a:lnTo>
                  <a:lnTo>
                    <a:pt x="91531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74803" y="1472826"/>
              <a:ext cx="82184" cy="71943"/>
            </a:xfrm>
            <a:custGeom>
              <a:avLst/>
              <a:gdLst/>
              <a:ahLst/>
              <a:cxnLst/>
              <a:rect l="0" t="0" r="0" b="0"/>
              <a:pathLst>
                <a:path w="82184" h="71943">
                  <a:moveTo>
                    <a:pt x="23936" y="0"/>
                  </a:moveTo>
                  <a:lnTo>
                    <a:pt x="10683" y="4417"/>
                  </a:lnTo>
                  <a:lnTo>
                    <a:pt x="6780" y="9416"/>
                  </a:lnTo>
                  <a:lnTo>
                    <a:pt x="2442" y="24833"/>
                  </a:lnTo>
                  <a:lnTo>
                    <a:pt x="0" y="58722"/>
                  </a:lnTo>
                  <a:lnTo>
                    <a:pt x="2431" y="65960"/>
                  </a:lnTo>
                  <a:lnTo>
                    <a:pt x="6826" y="69861"/>
                  </a:lnTo>
                  <a:lnTo>
                    <a:pt x="12529" y="71537"/>
                  </a:lnTo>
                  <a:lnTo>
                    <a:pt x="18181" y="68956"/>
                  </a:lnTo>
                  <a:lnTo>
                    <a:pt x="29391" y="56227"/>
                  </a:lnTo>
                  <a:lnTo>
                    <a:pt x="34969" y="53202"/>
                  </a:lnTo>
                  <a:lnTo>
                    <a:pt x="40537" y="53034"/>
                  </a:lnTo>
                  <a:lnTo>
                    <a:pt x="46098" y="54772"/>
                  </a:lnTo>
                  <a:lnTo>
                    <a:pt x="50730" y="58704"/>
                  </a:lnTo>
                  <a:lnTo>
                    <a:pt x="58342" y="70469"/>
                  </a:lnTo>
                  <a:lnTo>
                    <a:pt x="62591" y="71942"/>
                  </a:lnTo>
                  <a:lnTo>
                    <a:pt x="67272" y="70151"/>
                  </a:lnTo>
                  <a:lnTo>
                    <a:pt x="72242" y="66183"/>
                  </a:lnTo>
                  <a:lnTo>
                    <a:pt x="77764" y="49447"/>
                  </a:lnTo>
                  <a:lnTo>
                    <a:pt x="8218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565307" y="1164947"/>
              <a:ext cx="141459" cy="226883"/>
            </a:xfrm>
            <a:custGeom>
              <a:avLst/>
              <a:gdLst/>
              <a:ahLst/>
              <a:cxnLst/>
              <a:rect l="0" t="0" r="0" b="0"/>
              <a:pathLst>
                <a:path w="141459" h="226883">
                  <a:moveTo>
                    <a:pt x="0" y="0"/>
                  </a:moveTo>
                  <a:lnTo>
                    <a:pt x="0" y="56775"/>
                  </a:lnTo>
                  <a:lnTo>
                    <a:pt x="4417" y="115690"/>
                  </a:lnTo>
                  <a:lnTo>
                    <a:pt x="12738" y="174271"/>
                  </a:lnTo>
                  <a:lnTo>
                    <a:pt x="26272" y="202955"/>
                  </a:lnTo>
                  <a:lnTo>
                    <a:pt x="31383" y="210193"/>
                  </a:lnTo>
                  <a:lnTo>
                    <a:pt x="46924" y="220700"/>
                  </a:lnTo>
                  <a:lnTo>
                    <a:pt x="56245" y="224796"/>
                  </a:lnTo>
                  <a:lnTo>
                    <a:pt x="76465" y="226882"/>
                  </a:lnTo>
                  <a:lnTo>
                    <a:pt x="97779" y="223803"/>
                  </a:lnTo>
                  <a:lnTo>
                    <a:pt x="141458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6132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4698" y="431029"/>
            <a:ext cx="4173264" cy="726637"/>
            <a:chOff x="594698" y="431029"/>
            <a:chExt cx="4173264" cy="726637"/>
          </a:xfrm>
        </p:grpSpPr>
        <p:sp>
          <p:nvSpPr>
            <p:cNvPr id="2" name="Freeform 1"/>
            <p:cNvSpPr/>
            <p:nvPr/>
          </p:nvSpPr>
          <p:spPr>
            <a:xfrm>
              <a:off x="594698" y="431029"/>
              <a:ext cx="279013" cy="534214"/>
            </a:xfrm>
            <a:custGeom>
              <a:avLst/>
              <a:gdLst/>
              <a:ahLst/>
              <a:cxnLst/>
              <a:rect l="0" t="0" r="0" b="0"/>
              <a:pathLst>
                <a:path w="279013" h="534214">
                  <a:moveTo>
                    <a:pt x="4417" y="534213"/>
                  </a:moveTo>
                  <a:lnTo>
                    <a:pt x="0" y="520961"/>
                  </a:lnTo>
                  <a:lnTo>
                    <a:pt x="297" y="507058"/>
                  </a:lnTo>
                  <a:lnTo>
                    <a:pt x="15758" y="446456"/>
                  </a:lnTo>
                  <a:lnTo>
                    <a:pt x="31878" y="383470"/>
                  </a:lnTo>
                  <a:lnTo>
                    <a:pt x="47646" y="324352"/>
                  </a:lnTo>
                  <a:lnTo>
                    <a:pt x="61194" y="271299"/>
                  </a:lnTo>
                  <a:lnTo>
                    <a:pt x="76919" y="219008"/>
                  </a:lnTo>
                  <a:lnTo>
                    <a:pt x="93290" y="168382"/>
                  </a:lnTo>
                  <a:lnTo>
                    <a:pt x="108744" y="108220"/>
                  </a:lnTo>
                  <a:lnTo>
                    <a:pt x="120700" y="54285"/>
                  </a:lnTo>
                  <a:lnTo>
                    <a:pt x="131965" y="3328"/>
                  </a:lnTo>
                  <a:lnTo>
                    <a:pt x="133828" y="0"/>
                  </a:lnTo>
                  <a:lnTo>
                    <a:pt x="135070" y="3329"/>
                  </a:lnTo>
                  <a:lnTo>
                    <a:pt x="137227" y="56776"/>
                  </a:lnTo>
                  <a:lnTo>
                    <a:pt x="137490" y="112781"/>
                  </a:lnTo>
                  <a:lnTo>
                    <a:pt x="137542" y="172571"/>
                  </a:lnTo>
                  <a:lnTo>
                    <a:pt x="140018" y="231319"/>
                  </a:lnTo>
                  <a:lnTo>
                    <a:pt x="141971" y="240752"/>
                  </a:lnTo>
                  <a:lnTo>
                    <a:pt x="146970" y="246116"/>
                  </a:lnTo>
                  <a:lnTo>
                    <a:pt x="154002" y="248768"/>
                  </a:lnTo>
                  <a:lnTo>
                    <a:pt x="162388" y="249611"/>
                  </a:lnTo>
                  <a:lnTo>
                    <a:pt x="170752" y="245550"/>
                  </a:lnTo>
                  <a:lnTo>
                    <a:pt x="194851" y="218673"/>
                  </a:lnTo>
                  <a:lnTo>
                    <a:pt x="217564" y="175990"/>
                  </a:lnTo>
                  <a:lnTo>
                    <a:pt x="239930" y="121803"/>
                  </a:lnTo>
                  <a:lnTo>
                    <a:pt x="257482" y="74101"/>
                  </a:lnTo>
                  <a:lnTo>
                    <a:pt x="238238" y="127873"/>
                  </a:lnTo>
                  <a:lnTo>
                    <a:pt x="224250" y="186647"/>
                  </a:lnTo>
                  <a:lnTo>
                    <a:pt x="215428" y="235223"/>
                  </a:lnTo>
                  <a:lnTo>
                    <a:pt x="207883" y="283825"/>
                  </a:lnTo>
                  <a:lnTo>
                    <a:pt x="204866" y="342131"/>
                  </a:lnTo>
                  <a:lnTo>
                    <a:pt x="208687" y="393747"/>
                  </a:lnTo>
                  <a:lnTo>
                    <a:pt x="220165" y="428285"/>
                  </a:lnTo>
                  <a:lnTo>
                    <a:pt x="226837" y="435857"/>
                  </a:lnTo>
                  <a:lnTo>
                    <a:pt x="244112" y="444271"/>
                  </a:lnTo>
                  <a:lnTo>
                    <a:pt x="279012" y="4510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46126" y="773858"/>
              <a:ext cx="58025" cy="148018"/>
            </a:xfrm>
            <a:custGeom>
              <a:avLst/>
              <a:gdLst/>
              <a:ahLst/>
              <a:cxnLst/>
              <a:rect l="0" t="0" r="0" b="0"/>
              <a:pathLst>
                <a:path w="58025" h="148018">
                  <a:moveTo>
                    <a:pt x="35758" y="0"/>
                  </a:moveTo>
                  <a:lnTo>
                    <a:pt x="15846" y="54016"/>
                  </a:lnTo>
                  <a:lnTo>
                    <a:pt x="0" y="108130"/>
                  </a:lnTo>
                  <a:lnTo>
                    <a:pt x="302" y="138979"/>
                  </a:lnTo>
                  <a:lnTo>
                    <a:pt x="3800" y="144428"/>
                  </a:lnTo>
                  <a:lnTo>
                    <a:pt x="8905" y="147136"/>
                  </a:lnTo>
                  <a:lnTo>
                    <a:pt x="15082" y="148017"/>
                  </a:lnTo>
                  <a:lnTo>
                    <a:pt x="21049" y="146755"/>
                  </a:lnTo>
                  <a:lnTo>
                    <a:pt x="32611" y="140422"/>
                  </a:lnTo>
                  <a:lnTo>
                    <a:pt x="41447" y="124047"/>
                  </a:lnTo>
                  <a:lnTo>
                    <a:pt x="58024" y="62300"/>
                  </a:lnTo>
                  <a:lnTo>
                    <a:pt x="57456" y="28629"/>
                  </a:lnTo>
                  <a:lnTo>
                    <a:pt x="55771" y="19086"/>
                  </a:lnTo>
                  <a:lnTo>
                    <a:pt x="50949" y="13648"/>
                  </a:lnTo>
                  <a:lnTo>
                    <a:pt x="44036" y="10948"/>
                  </a:lnTo>
                  <a:lnTo>
                    <a:pt x="35729" y="10072"/>
                  </a:lnTo>
                  <a:lnTo>
                    <a:pt x="28342" y="14111"/>
                  </a:lnTo>
                  <a:lnTo>
                    <a:pt x="15203" y="30926"/>
                  </a:lnTo>
                  <a:lnTo>
                    <a:pt x="247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50030" y="499263"/>
              <a:ext cx="149533" cy="475386"/>
            </a:xfrm>
            <a:custGeom>
              <a:avLst/>
              <a:gdLst/>
              <a:ahLst/>
              <a:cxnLst/>
              <a:rect l="0" t="0" r="0" b="0"/>
              <a:pathLst>
                <a:path w="149533" h="475386">
                  <a:moveTo>
                    <a:pt x="39880" y="0"/>
                  </a:moveTo>
                  <a:lnTo>
                    <a:pt x="24242" y="50189"/>
                  </a:lnTo>
                  <a:lnTo>
                    <a:pt x="12341" y="112129"/>
                  </a:lnTo>
                  <a:lnTo>
                    <a:pt x="7731" y="169805"/>
                  </a:lnTo>
                  <a:lnTo>
                    <a:pt x="4354" y="228727"/>
                  </a:lnTo>
                  <a:lnTo>
                    <a:pt x="0" y="286977"/>
                  </a:lnTo>
                  <a:lnTo>
                    <a:pt x="9962" y="332281"/>
                  </a:lnTo>
                  <a:lnTo>
                    <a:pt x="14387" y="336166"/>
                  </a:lnTo>
                  <a:lnTo>
                    <a:pt x="20111" y="336907"/>
                  </a:lnTo>
                  <a:lnTo>
                    <a:pt x="32943" y="332799"/>
                  </a:lnTo>
                  <a:lnTo>
                    <a:pt x="92248" y="285284"/>
                  </a:lnTo>
                  <a:lnTo>
                    <a:pt x="108458" y="279345"/>
                  </a:lnTo>
                  <a:lnTo>
                    <a:pt x="127990" y="276706"/>
                  </a:lnTo>
                  <a:lnTo>
                    <a:pt x="135602" y="278776"/>
                  </a:lnTo>
                  <a:lnTo>
                    <a:pt x="141602" y="282929"/>
                  </a:lnTo>
                  <a:lnTo>
                    <a:pt x="146526" y="288472"/>
                  </a:lnTo>
                  <a:lnTo>
                    <a:pt x="149532" y="309424"/>
                  </a:lnTo>
                  <a:lnTo>
                    <a:pt x="143928" y="354823"/>
                  </a:lnTo>
                  <a:lnTo>
                    <a:pt x="116937" y="407469"/>
                  </a:lnTo>
                  <a:lnTo>
                    <a:pt x="67601" y="463054"/>
                  </a:lnTo>
                  <a:lnTo>
                    <a:pt x="46553" y="475385"/>
                  </a:lnTo>
                  <a:lnTo>
                    <a:pt x="40630" y="475023"/>
                  </a:lnTo>
                  <a:lnTo>
                    <a:pt x="35757" y="472008"/>
                  </a:lnTo>
                  <a:lnTo>
                    <a:pt x="23238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31368" y="807142"/>
              <a:ext cx="33285" cy="167388"/>
            </a:xfrm>
            <a:custGeom>
              <a:avLst/>
              <a:gdLst/>
              <a:ahLst/>
              <a:cxnLst/>
              <a:rect l="0" t="0" r="0" b="0"/>
              <a:pathLst>
                <a:path w="33285" h="167388">
                  <a:moveTo>
                    <a:pt x="33284" y="0"/>
                  </a:moveTo>
                  <a:lnTo>
                    <a:pt x="33284" y="55161"/>
                  </a:lnTo>
                  <a:lnTo>
                    <a:pt x="26641" y="114755"/>
                  </a:lnTo>
                  <a:lnTo>
                    <a:pt x="13724" y="165096"/>
                  </a:lnTo>
                  <a:lnTo>
                    <a:pt x="10998" y="167387"/>
                  </a:lnTo>
                  <a:lnTo>
                    <a:pt x="8257" y="165216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60035" y="517876"/>
              <a:ext cx="170891" cy="530577"/>
            </a:xfrm>
            <a:custGeom>
              <a:avLst/>
              <a:gdLst/>
              <a:ahLst/>
              <a:cxnLst/>
              <a:rect l="0" t="0" r="0" b="0"/>
              <a:pathLst>
                <a:path w="170891" h="530577">
                  <a:moveTo>
                    <a:pt x="21112" y="31313"/>
                  </a:moveTo>
                  <a:lnTo>
                    <a:pt x="44275" y="985"/>
                  </a:lnTo>
                  <a:lnTo>
                    <a:pt x="48573" y="0"/>
                  </a:lnTo>
                  <a:lnTo>
                    <a:pt x="52363" y="2117"/>
                  </a:lnTo>
                  <a:lnTo>
                    <a:pt x="55814" y="6301"/>
                  </a:lnTo>
                  <a:lnTo>
                    <a:pt x="57184" y="23279"/>
                  </a:lnTo>
                  <a:lnTo>
                    <a:pt x="48120" y="78504"/>
                  </a:lnTo>
                  <a:lnTo>
                    <a:pt x="34884" y="138362"/>
                  </a:lnTo>
                  <a:lnTo>
                    <a:pt x="21099" y="199686"/>
                  </a:lnTo>
                  <a:lnTo>
                    <a:pt x="10014" y="253593"/>
                  </a:lnTo>
                  <a:lnTo>
                    <a:pt x="2734" y="313549"/>
                  </a:lnTo>
                  <a:lnTo>
                    <a:pt x="0" y="337041"/>
                  </a:lnTo>
                  <a:lnTo>
                    <a:pt x="8116" y="394599"/>
                  </a:lnTo>
                  <a:lnTo>
                    <a:pt x="12448" y="402018"/>
                  </a:lnTo>
                  <a:lnTo>
                    <a:pt x="24657" y="412726"/>
                  </a:lnTo>
                  <a:lnTo>
                    <a:pt x="32721" y="414103"/>
                  </a:lnTo>
                  <a:lnTo>
                    <a:pt x="51543" y="410701"/>
                  </a:lnTo>
                  <a:lnTo>
                    <a:pt x="74096" y="398389"/>
                  </a:lnTo>
                  <a:lnTo>
                    <a:pt x="114347" y="352800"/>
                  </a:lnTo>
                  <a:lnTo>
                    <a:pt x="131553" y="313829"/>
                  </a:lnTo>
                  <a:lnTo>
                    <a:pt x="130797" y="311189"/>
                  </a:lnTo>
                  <a:lnTo>
                    <a:pt x="127519" y="312202"/>
                  </a:lnTo>
                  <a:lnTo>
                    <a:pt x="122561" y="315651"/>
                  </a:lnTo>
                  <a:lnTo>
                    <a:pt x="91725" y="368554"/>
                  </a:lnTo>
                  <a:lnTo>
                    <a:pt x="84855" y="388300"/>
                  </a:lnTo>
                  <a:lnTo>
                    <a:pt x="75665" y="442076"/>
                  </a:lnTo>
                  <a:lnTo>
                    <a:pt x="76826" y="470761"/>
                  </a:lnTo>
                  <a:lnTo>
                    <a:pt x="83164" y="485809"/>
                  </a:lnTo>
                  <a:lnTo>
                    <a:pt x="102300" y="510536"/>
                  </a:lnTo>
                  <a:lnTo>
                    <a:pt x="131665" y="523200"/>
                  </a:lnTo>
                  <a:lnTo>
                    <a:pt x="170890" y="5305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38215" y="507351"/>
              <a:ext cx="179713" cy="450806"/>
            </a:xfrm>
            <a:custGeom>
              <a:avLst/>
              <a:gdLst/>
              <a:ahLst/>
              <a:cxnLst/>
              <a:rect l="0" t="0" r="0" b="0"/>
              <a:pathLst>
                <a:path w="179713" h="450806">
                  <a:moveTo>
                    <a:pt x="8321" y="58480"/>
                  </a:moveTo>
                  <a:lnTo>
                    <a:pt x="15485" y="118059"/>
                  </a:lnTo>
                  <a:lnTo>
                    <a:pt x="21207" y="176916"/>
                  </a:lnTo>
                  <a:lnTo>
                    <a:pt x="17817" y="233058"/>
                  </a:lnTo>
                  <a:lnTo>
                    <a:pt x="16874" y="288663"/>
                  </a:lnTo>
                  <a:lnTo>
                    <a:pt x="10086" y="351448"/>
                  </a:lnTo>
                  <a:lnTo>
                    <a:pt x="9105" y="369902"/>
                  </a:lnTo>
                  <a:lnTo>
                    <a:pt x="8844" y="369646"/>
                  </a:lnTo>
                  <a:lnTo>
                    <a:pt x="8351" y="307973"/>
                  </a:lnTo>
                  <a:lnTo>
                    <a:pt x="14045" y="254836"/>
                  </a:lnTo>
                  <a:lnTo>
                    <a:pt x="18594" y="202290"/>
                  </a:lnTo>
                  <a:lnTo>
                    <a:pt x="25049" y="139056"/>
                  </a:lnTo>
                  <a:lnTo>
                    <a:pt x="40851" y="76636"/>
                  </a:lnTo>
                  <a:lnTo>
                    <a:pt x="56072" y="49169"/>
                  </a:lnTo>
                  <a:lnTo>
                    <a:pt x="85349" y="17604"/>
                  </a:lnTo>
                  <a:lnTo>
                    <a:pt x="104809" y="4563"/>
                  </a:lnTo>
                  <a:lnTo>
                    <a:pt x="128251" y="0"/>
                  </a:lnTo>
                  <a:lnTo>
                    <a:pt x="140974" y="78"/>
                  </a:lnTo>
                  <a:lnTo>
                    <a:pt x="150381" y="4752"/>
                  </a:lnTo>
                  <a:lnTo>
                    <a:pt x="163298" y="22274"/>
                  </a:lnTo>
                  <a:lnTo>
                    <a:pt x="164724" y="45470"/>
                  </a:lnTo>
                  <a:lnTo>
                    <a:pt x="151404" y="104091"/>
                  </a:lnTo>
                  <a:lnTo>
                    <a:pt x="125316" y="166401"/>
                  </a:lnTo>
                  <a:lnTo>
                    <a:pt x="113820" y="199888"/>
                  </a:lnTo>
                  <a:lnTo>
                    <a:pt x="115614" y="216558"/>
                  </a:lnTo>
                  <a:lnTo>
                    <a:pt x="123499" y="233212"/>
                  </a:lnTo>
                  <a:lnTo>
                    <a:pt x="166100" y="293935"/>
                  </a:lnTo>
                  <a:lnTo>
                    <a:pt x="175524" y="315679"/>
                  </a:lnTo>
                  <a:lnTo>
                    <a:pt x="179712" y="340753"/>
                  </a:lnTo>
                  <a:lnTo>
                    <a:pt x="174177" y="364840"/>
                  </a:lnTo>
                  <a:lnTo>
                    <a:pt x="152441" y="406021"/>
                  </a:lnTo>
                  <a:lnTo>
                    <a:pt x="122625" y="432352"/>
                  </a:lnTo>
                  <a:lnTo>
                    <a:pt x="88930" y="448885"/>
                  </a:lnTo>
                  <a:lnTo>
                    <a:pt x="51107" y="450805"/>
                  </a:lnTo>
                  <a:lnTo>
                    <a:pt x="40543" y="446695"/>
                  </a:lnTo>
                  <a:lnTo>
                    <a:pt x="23875" y="432266"/>
                  </a:lnTo>
                  <a:lnTo>
                    <a:pt x="0" y="3830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05218" y="507584"/>
              <a:ext cx="74161" cy="417442"/>
            </a:xfrm>
            <a:custGeom>
              <a:avLst/>
              <a:gdLst/>
              <a:ahLst/>
              <a:cxnLst/>
              <a:rect l="0" t="0" r="0" b="0"/>
              <a:pathLst>
                <a:path w="74161" h="417442">
                  <a:moveTo>
                    <a:pt x="40876" y="0"/>
                  </a:moveTo>
                  <a:lnTo>
                    <a:pt x="46594" y="21778"/>
                  </a:lnTo>
                  <a:lnTo>
                    <a:pt x="46217" y="66213"/>
                  </a:lnTo>
                  <a:lnTo>
                    <a:pt x="34936" y="128638"/>
                  </a:lnTo>
                  <a:lnTo>
                    <a:pt x="24156" y="183270"/>
                  </a:lnTo>
                  <a:lnTo>
                    <a:pt x="13123" y="238578"/>
                  </a:lnTo>
                  <a:lnTo>
                    <a:pt x="2965" y="293094"/>
                  </a:lnTo>
                  <a:lnTo>
                    <a:pt x="0" y="345365"/>
                  </a:lnTo>
                  <a:lnTo>
                    <a:pt x="1444" y="373541"/>
                  </a:lnTo>
                  <a:lnTo>
                    <a:pt x="8249" y="395309"/>
                  </a:lnTo>
                  <a:lnTo>
                    <a:pt x="14502" y="403148"/>
                  </a:lnTo>
                  <a:lnTo>
                    <a:pt x="31311" y="414324"/>
                  </a:lnTo>
                  <a:lnTo>
                    <a:pt x="48644" y="417441"/>
                  </a:lnTo>
                  <a:lnTo>
                    <a:pt x="7416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79230" y="8237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84897" y="773858"/>
              <a:ext cx="133437" cy="148406"/>
            </a:xfrm>
            <a:custGeom>
              <a:avLst/>
              <a:gdLst/>
              <a:ahLst/>
              <a:cxnLst/>
              <a:rect l="0" t="0" r="0" b="0"/>
              <a:pathLst>
                <a:path w="133437" h="148406">
                  <a:moveTo>
                    <a:pt x="52581" y="0"/>
                  </a:moveTo>
                  <a:lnTo>
                    <a:pt x="39294" y="15135"/>
                  </a:lnTo>
                  <a:lnTo>
                    <a:pt x="11578" y="74720"/>
                  </a:lnTo>
                  <a:lnTo>
                    <a:pt x="0" y="112557"/>
                  </a:lnTo>
                  <a:lnTo>
                    <a:pt x="1783" y="131386"/>
                  </a:lnTo>
                  <a:lnTo>
                    <a:pt x="4847" y="140291"/>
                  </a:lnTo>
                  <a:lnTo>
                    <a:pt x="11513" y="145302"/>
                  </a:lnTo>
                  <a:lnTo>
                    <a:pt x="31246" y="148405"/>
                  </a:lnTo>
                  <a:lnTo>
                    <a:pt x="59511" y="144954"/>
                  </a:lnTo>
                  <a:lnTo>
                    <a:pt x="74460" y="138081"/>
                  </a:lnTo>
                  <a:lnTo>
                    <a:pt x="99124" y="118601"/>
                  </a:lnTo>
                  <a:lnTo>
                    <a:pt x="120878" y="84585"/>
                  </a:lnTo>
                  <a:lnTo>
                    <a:pt x="130961" y="57730"/>
                  </a:lnTo>
                  <a:lnTo>
                    <a:pt x="133436" y="27686"/>
                  </a:lnTo>
                  <a:lnTo>
                    <a:pt x="130738" y="9531"/>
                  </a:lnTo>
                  <a:lnTo>
                    <a:pt x="125950" y="4505"/>
                  </a:lnTo>
                  <a:lnTo>
                    <a:pt x="119060" y="2078"/>
                  </a:lnTo>
                  <a:lnTo>
                    <a:pt x="110769" y="1385"/>
                  </a:lnTo>
                  <a:lnTo>
                    <a:pt x="94160" y="8012"/>
                  </a:lnTo>
                  <a:lnTo>
                    <a:pt x="74146" y="24871"/>
                  </a:lnTo>
                  <a:lnTo>
                    <a:pt x="6090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23870" y="782179"/>
              <a:ext cx="122452" cy="175367"/>
            </a:xfrm>
            <a:custGeom>
              <a:avLst/>
              <a:gdLst/>
              <a:ahLst/>
              <a:cxnLst/>
              <a:rect l="0" t="0" r="0" b="0"/>
              <a:pathLst>
                <a:path w="122452" h="175367">
                  <a:moveTo>
                    <a:pt x="29955" y="0"/>
                  </a:moveTo>
                  <a:lnTo>
                    <a:pt x="10043" y="54016"/>
                  </a:lnTo>
                  <a:lnTo>
                    <a:pt x="1044" y="84730"/>
                  </a:lnTo>
                  <a:lnTo>
                    <a:pt x="0" y="138470"/>
                  </a:lnTo>
                  <a:lnTo>
                    <a:pt x="1664" y="150561"/>
                  </a:lnTo>
                  <a:lnTo>
                    <a:pt x="5547" y="159546"/>
                  </a:lnTo>
                  <a:lnTo>
                    <a:pt x="17258" y="171994"/>
                  </a:lnTo>
                  <a:lnTo>
                    <a:pt x="25188" y="174759"/>
                  </a:lnTo>
                  <a:lnTo>
                    <a:pt x="43862" y="175366"/>
                  </a:lnTo>
                  <a:lnTo>
                    <a:pt x="62023" y="167622"/>
                  </a:lnTo>
                  <a:lnTo>
                    <a:pt x="91866" y="144469"/>
                  </a:lnTo>
                  <a:lnTo>
                    <a:pt x="109834" y="114407"/>
                  </a:lnTo>
                  <a:lnTo>
                    <a:pt x="122451" y="76222"/>
                  </a:lnTo>
                  <a:lnTo>
                    <a:pt x="121607" y="51751"/>
                  </a:lnTo>
                  <a:lnTo>
                    <a:pt x="114144" y="30397"/>
                  </a:lnTo>
                  <a:lnTo>
                    <a:pt x="101581" y="14742"/>
                  </a:lnTo>
                  <a:lnTo>
                    <a:pt x="92499" y="11677"/>
                  </a:lnTo>
                  <a:lnTo>
                    <a:pt x="70080" y="13202"/>
                  </a:lnTo>
                  <a:lnTo>
                    <a:pt x="49637" y="24975"/>
                  </a:lnTo>
                  <a:lnTo>
                    <a:pt x="34080" y="41610"/>
                  </a:lnTo>
                  <a:lnTo>
                    <a:pt x="21634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68051" y="649675"/>
              <a:ext cx="181244" cy="357173"/>
            </a:xfrm>
            <a:custGeom>
              <a:avLst/>
              <a:gdLst/>
              <a:ahLst/>
              <a:cxnLst/>
              <a:rect l="0" t="0" r="0" b="0"/>
              <a:pathLst>
                <a:path w="181244" h="357173">
                  <a:moveTo>
                    <a:pt x="118763" y="174109"/>
                  </a:moveTo>
                  <a:lnTo>
                    <a:pt x="71390" y="209138"/>
                  </a:lnTo>
                  <a:lnTo>
                    <a:pt x="21892" y="266865"/>
                  </a:lnTo>
                  <a:lnTo>
                    <a:pt x="0" y="315674"/>
                  </a:lnTo>
                  <a:lnTo>
                    <a:pt x="756" y="322110"/>
                  </a:lnTo>
                  <a:lnTo>
                    <a:pt x="4034" y="327325"/>
                  </a:lnTo>
                  <a:lnTo>
                    <a:pt x="8993" y="331727"/>
                  </a:lnTo>
                  <a:lnTo>
                    <a:pt x="15072" y="332812"/>
                  </a:lnTo>
                  <a:lnTo>
                    <a:pt x="29224" y="329087"/>
                  </a:lnTo>
                  <a:lnTo>
                    <a:pt x="65704" y="299267"/>
                  </a:lnTo>
                  <a:lnTo>
                    <a:pt x="98570" y="252947"/>
                  </a:lnTo>
                  <a:lnTo>
                    <a:pt x="126982" y="196396"/>
                  </a:lnTo>
                  <a:lnTo>
                    <a:pt x="144836" y="143070"/>
                  </a:lnTo>
                  <a:lnTo>
                    <a:pt x="162615" y="83238"/>
                  </a:lnTo>
                  <a:lnTo>
                    <a:pt x="172745" y="49489"/>
                  </a:lnTo>
                  <a:lnTo>
                    <a:pt x="181243" y="317"/>
                  </a:lnTo>
                  <a:lnTo>
                    <a:pt x="180757" y="0"/>
                  </a:lnTo>
                  <a:lnTo>
                    <a:pt x="161230" y="57982"/>
                  </a:lnTo>
                  <a:lnTo>
                    <a:pt x="147218" y="111859"/>
                  </a:lnTo>
                  <a:lnTo>
                    <a:pt x="133082" y="172496"/>
                  </a:lnTo>
                  <a:lnTo>
                    <a:pt x="117174" y="229264"/>
                  </a:lnTo>
                  <a:lnTo>
                    <a:pt x="112696" y="279275"/>
                  </a:lnTo>
                  <a:lnTo>
                    <a:pt x="115450" y="305601"/>
                  </a:lnTo>
                  <a:lnTo>
                    <a:pt x="124688" y="327779"/>
                  </a:lnTo>
                  <a:lnTo>
                    <a:pt x="140551" y="348463"/>
                  </a:lnTo>
                  <a:lnTo>
                    <a:pt x="152047" y="3571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11335" y="706855"/>
              <a:ext cx="199706" cy="248615"/>
            </a:xfrm>
            <a:custGeom>
              <a:avLst/>
              <a:gdLst/>
              <a:ahLst/>
              <a:cxnLst/>
              <a:rect l="0" t="0" r="0" b="0"/>
              <a:pathLst>
                <a:path w="199706" h="248615">
                  <a:moveTo>
                    <a:pt x="199705" y="17076"/>
                  </a:moveTo>
                  <a:lnTo>
                    <a:pt x="190871" y="3824"/>
                  </a:lnTo>
                  <a:lnTo>
                    <a:pt x="183645" y="845"/>
                  </a:lnTo>
                  <a:lnTo>
                    <a:pt x="163290" y="0"/>
                  </a:lnTo>
                  <a:lnTo>
                    <a:pt x="141299" y="7638"/>
                  </a:lnTo>
                  <a:lnTo>
                    <a:pt x="97048" y="39559"/>
                  </a:lnTo>
                  <a:lnTo>
                    <a:pt x="53671" y="91748"/>
                  </a:lnTo>
                  <a:lnTo>
                    <a:pt x="49433" y="108511"/>
                  </a:lnTo>
                  <a:lnTo>
                    <a:pt x="49598" y="116864"/>
                  </a:lnTo>
                  <a:lnTo>
                    <a:pt x="54711" y="131077"/>
                  </a:lnTo>
                  <a:lnTo>
                    <a:pt x="84621" y="176674"/>
                  </a:lnTo>
                  <a:lnTo>
                    <a:pt x="84151" y="185420"/>
                  </a:lnTo>
                  <a:lnTo>
                    <a:pt x="76232" y="205000"/>
                  </a:lnTo>
                  <a:lnTo>
                    <a:pt x="56180" y="227981"/>
                  </a:lnTo>
                  <a:lnTo>
                    <a:pt x="28254" y="246501"/>
                  </a:lnTo>
                  <a:lnTo>
                    <a:pt x="20685" y="248614"/>
                  </a:lnTo>
                  <a:lnTo>
                    <a:pt x="14715" y="248173"/>
                  </a:lnTo>
                  <a:lnTo>
                    <a:pt x="0" y="2417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04779" y="765536"/>
              <a:ext cx="106115" cy="191385"/>
            </a:xfrm>
            <a:custGeom>
              <a:avLst/>
              <a:gdLst/>
              <a:ahLst/>
              <a:cxnLst/>
              <a:rect l="0" t="0" r="0" b="0"/>
              <a:pathLst>
                <a:path w="106115" h="191385">
                  <a:moveTo>
                    <a:pt x="31224" y="0"/>
                  </a:moveTo>
                  <a:lnTo>
                    <a:pt x="18863" y="20854"/>
                  </a:lnTo>
                  <a:lnTo>
                    <a:pt x="3686" y="74680"/>
                  </a:lnTo>
                  <a:lnTo>
                    <a:pt x="0" y="120529"/>
                  </a:lnTo>
                  <a:lnTo>
                    <a:pt x="2862" y="139553"/>
                  </a:lnTo>
                  <a:lnTo>
                    <a:pt x="8618" y="144811"/>
                  </a:lnTo>
                  <a:lnTo>
                    <a:pt x="27341" y="148187"/>
                  </a:lnTo>
                  <a:lnTo>
                    <a:pt x="43675" y="144141"/>
                  </a:lnTo>
                  <a:lnTo>
                    <a:pt x="50619" y="140473"/>
                  </a:lnTo>
                  <a:lnTo>
                    <a:pt x="60801" y="129001"/>
                  </a:lnTo>
                  <a:lnTo>
                    <a:pt x="83707" y="74648"/>
                  </a:lnTo>
                  <a:lnTo>
                    <a:pt x="85628" y="72879"/>
                  </a:lnTo>
                  <a:lnTo>
                    <a:pt x="86910" y="75399"/>
                  </a:lnTo>
                  <a:lnTo>
                    <a:pt x="88966" y="106014"/>
                  </a:lnTo>
                  <a:lnTo>
                    <a:pt x="82263" y="162328"/>
                  </a:lnTo>
                  <a:lnTo>
                    <a:pt x="84666" y="170164"/>
                  </a:lnTo>
                  <a:lnTo>
                    <a:pt x="89041" y="176313"/>
                  </a:lnTo>
                  <a:lnTo>
                    <a:pt x="10611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19066" y="764867"/>
              <a:ext cx="183065" cy="392799"/>
            </a:xfrm>
            <a:custGeom>
              <a:avLst/>
              <a:gdLst/>
              <a:ahLst/>
              <a:cxnLst/>
              <a:rect l="0" t="0" r="0" b="0"/>
              <a:pathLst>
                <a:path w="183065" h="392799">
                  <a:moveTo>
                    <a:pt x="183064" y="75559"/>
                  </a:moveTo>
                  <a:lnTo>
                    <a:pt x="180598" y="41818"/>
                  </a:lnTo>
                  <a:lnTo>
                    <a:pt x="175496" y="26354"/>
                  </a:lnTo>
                  <a:lnTo>
                    <a:pt x="167065" y="13318"/>
                  </a:lnTo>
                  <a:lnTo>
                    <a:pt x="154688" y="3825"/>
                  </a:lnTo>
                  <a:lnTo>
                    <a:pt x="147504" y="0"/>
                  </a:lnTo>
                  <a:lnTo>
                    <a:pt x="139017" y="223"/>
                  </a:lnTo>
                  <a:lnTo>
                    <a:pt x="119724" y="7867"/>
                  </a:lnTo>
                  <a:lnTo>
                    <a:pt x="74016" y="44063"/>
                  </a:lnTo>
                  <a:lnTo>
                    <a:pt x="49001" y="75912"/>
                  </a:lnTo>
                  <a:lnTo>
                    <a:pt x="18648" y="136292"/>
                  </a:lnTo>
                  <a:lnTo>
                    <a:pt x="15206" y="146558"/>
                  </a:lnTo>
                  <a:lnTo>
                    <a:pt x="16609" y="153402"/>
                  </a:lnTo>
                  <a:lnTo>
                    <a:pt x="21243" y="157965"/>
                  </a:lnTo>
                  <a:lnTo>
                    <a:pt x="28030" y="161007"/>
                  </a:lnTo>
                  <a:lnTo>
                    <a:pt x="35329" y="160261"/>
                  </a:lnTo>
                  <a:lnTo>
                    <a:pt x="57929" y="146884"/>
                  </a:lnTo>
                  <a:lnTo>
                    <a:pt x="76747" y="128949"/>
                  </a:lnTo>
                  <a:lnTo>
                    <a:pt x="105280" y="88936"/>
                  </a:lnTo>
                  <a:lnTo>
                    <a:pt x="109943" y="87251"/>
                  </a:lnTo>
                  <a:lnTo>
                    <a:pt x="113976" y="88901"/>
                  </a:lnTo>
                  <a:lnTo>
                    <a:pt x="117589" y="92775"/>
                  </a:lnTo>
                  <a:lnTo>
                    <a:pt x="127092" y="124731"/>
                  </a:lnTo>
                  <a:lnTo>
                    <a:pt x="132341" y="185733"/>
                  </a:lnTo>
                  <a:lnTo>
                    <a:pt x="133957" y="246695"/>
                  </a:lnTo>
                  <a:lnTo>
                    <a:pt x="140288" y="302891"/>
                  </a:lnTo>
                  <a:lnTo>
                    <a:pt x="138839" y="362581"/>
                  </a:lnTo>
                  <a:lnTo>
                    <a:pt x="136938" y="372307"/>
                  </a:lnTo>
                  <a:lnTo>
                    <a:pt x="132898" y="379715"/>
                  </a:lnTo>
                  <a:lnTo>
                    <a:pt x="121011" y="390412"/>
                  </a:lnTo>
                  <a:lnTo>
                    <a:pt x="113958" y="392710"/>
                  </a:lnTo>
                  <a:lnTo>
                    <a:pt x="98726" y="392798"/>
                  </a:lnTo>
                  <a:lnTo>
                    <a:pt x="70138" y="383232"/>
                  </a:lnTo>
                  <a:lnTo>
                    <a:pt x="42663" y="364269"/>
                  </a:lnTo>
                  <a:lnTo>
                    <a:pt x="21373" y="336667"/>
                  </a:lnTo>
                  <a:lnTo>
                    <a:pt x="3454" y="297253"/>
                  </a:lnTo>
                  <a:lnTo>
                    <a:pt x="0" y="283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42673" y="771377"/>
              <a:ext cx="130296" cy="160581"/>
            </a:xfrm>
            <a:custGeom>
              <a:avLst/>
              <a:gdLst/>
              <a:ahLst/>
              <a:cxnLst/>
              <a:rect l="0" t="0" r="0" b="0"/>
              <a:pathLst>
                <a:path w="130296" h="160581">
                  <a:moveTo>
                    <a:pt x="125877" y="27444"/>
                  </a:moveTo>
                  <a:lnTo>
                    <a:pt x="130295" y="14192"/>
                  </a:lnTo>
                  <a:lnTo>
                    <a:pt x="128822" y="9363"/>
                  </a:lnTo>
                  <a:lnTo>
                    <a:pt x="125067" y="5220"/>
                  </a:lnTo>
                  <a:lnTo>
                    <a:pt x="119790" y="1533"/>
                  </a:lnTo>
                  <a:lnTo>
                    <a:pt x="113498" y="0"/>
                  </a:lnTo>
                  <a:lnTo>
                    <a:pt x="99110" y="762"/>
                  </a:lnTo>
                  <a:lnTo>
                    <a:pt x="62480" y="15427"/>
                  </a:lnTo>
                  <a:lnTo>
                    <a:pt x="41654" y="31691"/>
                  </a:lnTo>
                  <a:lnTo>
                    <a:pt x="23773" y="55514"/>
                  </a:lnTo>
                  <a:lnTo>
                    <a:pt x="0" y="112924"/>
                  </a:lnTo>
                  <a:lnTo>
                    <a:pt x="898" y="132928"/>
                  </a:lnTo>
                  <a:lnTo>
                    <a:pt x="3726" y="142145"/>
                  </a:lnTo>
                  <a:lnTo>
                    <a:pt x="11159" y="146441"/>
                  </a:lnTo>
                  <a:lnTo>
                    <a:pt x="34211" y="146283"/>
                  </a:lnTo>
                  <a:lnTo>
                    <a:pt x="69542" y="131381"/>
                  </a:lnTo>
                  <a:lnTo>
                    <a:pt x="94598" y="113816"/>
                  </a:lnTo>
                  <a:lnTo>
                    <a:pt x="113733" y="88066"/>
                  </a:lnTo>
                  <a:lnTo>
                    <a:pt x="128273" y="59348"/>
                  </a:lnTo>
                  <a:lnTo>
                    <a:pt x="127558" y="66895"/>
                  </a:lnTo>
                  <a:lnTo>
                    <a:pt x="118861" y="127195"/>
                  </a:lnTo>
                  <a:lnTo>
                    <a:pt x="117556" y="1605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60082" y="751070"/>
              <a:ext cx="307880" cy="188048"/>
            </a:xfrm>
            <a:custGeom>
              <a:avLst/>
              <a:gdLst/>
              <a:ahLst/>
              <a:cxnLst/>
              <a:rect l="0" t="0" r="0" b="0"/>
              <a:pathLst>
                <a:path w="307880" h="188048">
                  <a:moveTo>
                    <a:pt x="0" y="64393"/>
                  </a:moveTo>
                  <a:lnTo>
                    <a:pt x="12362" y="86171"/>
                  </a:lnTo>
                  <a:lnTo>
                    <a:pt x="22200" y="133072"/>
                  </a:lnTo>
                  <a:lnTo>
                    <a:pt x="24417" y="182434"/>
                  </a:lnTo>
                  <a:lnTo>
                    <a:pt x="26448" y="187466"/>
                  </a:lnTo>
                  <a:lnTo>
                    <a:pt x="29651" y="188047"/>
                  </a:lnTo>
                  <a:lnTo>
                    <a:pt x="33636" y="185660"/>
                  </a:lnTo>
                  <a:lnTo>
                    <a:pt x="69525" y="130113"/>
                  </a:lnTo>
                  <a:lnTo>
                    <a:pt x="102642" y="73492"/>
                  </a:lnTo>
                  <a:lnTo>
                    <a:pt x="130365" y="35628"/>
                  </a:lnTo>
                  <a:lnTo>
                    <a:pt x="159196" y="12962"/>
                  </a:lnTo>
                  <a:lnTo>
                    <a:pt x="175229" y="5169"/>
                  </a:lnTo>
                  <a:lnTo>
                    <a:pt x="208684" y="0"/>
                  </a:lnTo>
                  <a:lnTo>
                    <a:pt x="229584" y="3722"/>
                  </a:lnTo>
                  <a:lnTo>
                    <a:pt x="291037" y="29837"/>
                  </a:lnTo>
                  <a:lnTo>
                    <a:pt x="307879" y="39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75813" y="1381294"/>
            <a:ext cx="3434552" cy="698021"/>
            <a:chOff x="875813" y="1381294"/>
            <a:chExt cx="3434552" cy="698021"/>
          </a:xfrm>
        </p:grpSpPr>
        <p:sp>
          <p:nvSpPr>
            <p:cNvPr id="19" name="Freeform 18"/>
            <p:cNvSpPr/>
            <p:nvPr/>
          </p:nvSpPr>
          <p:spPr>
            <a:xfrm>
              <a:off x="875813" y="1381294"/>
              <a:ext cx="289135" cy="370912"/>
            </a:xfrm>
            <a:custGeom>
              <a:avLst/>
              <a:gdLst/>
              <a:ahLst/>
              <a:cxnLst/>
              <a:rect l="0" t="0" r="0" b="0"/>
              <a:pathLst>
                <a:path w="289135" h="370912">
                  <a:moveTo>
                    <a:pt x="72786" y="0"/>
                  </a:moveTo>
                  <a:lnTo>
                    <a:pt x="55117" y="4417"/>
                  </a:lnTo>
                  <a:lnTo>
                    <a:pt x="48988" y="8492"/>
                  </a:lnTo>
                  <a:lnTo>
                    <a:pt x="39712" y="20416"/>
                  </a:lnTo>
                  <a:lnTo>
                    <a:pt x="16667" y="74382"/>
                  </a:lnTo>
                  <a:lnTo>
                    <a:pt x="3865" y="132420"/>
                  </a:lnTo>
                  <a:lnTo>
                    <a:pt x="0" y="185353"/>
                  </a:lnTo>
                  <a:lnTo>
                    <a:pt x="6475" y="246499"/>
                  </a:lnTo>
                  <a:lnTo>
                    <a:pt x="17712" y="290824"/>
                  </a:lnTo>
                  <a:lnTo>
                    <a:pt x="46871" y="336908"/>
                  </a:lnTo>
                  <a:lnTo>
                    <a:pt x="60344" y="350367"/>
                  </a:lnTo>
                  <a:lnTo>
                    <a:pt x="78659" y="362512"/>
                  </a:lnTo>
                  <a:lnTo>
                    <a:pt x="114180" y="370911"/>
                  </a:lnTo>
                  <a:lnTo>
                    <a:pt x="176366" y="364930"/>
                  </a:lnTo>
                  <a:lnTo>
                    <a:pt x="235414" y="349379"/>
                  </a:lnTo>
                  <a:lnTo>
                    <a:pt x="289134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73932" y="1597641"/>
              <a:ext cx="62333" cy="279330"/>
            </a:xfrm>
            <a:custGeom>
              <a:avLst/>
              <a:gdLst/>
              <a:ahLst/>
              <a:cxnLst/>
              <a:rect l="0" t="0" r="0" b="0"/>
              <a:pathLst>
                <a:path w="62333" h="279330">
                  <a:moveTo>
                    <a:pt x="7657" y="0"/>
                  </a:moveTo>
                  <a:lnTo>
                    <a:pt x="42402" y="27581"/>
                  </a:lnTo>
                  <a:lnTo>
                    <a:pt x="53302" y="47700"/>
                  </a:lnTo>
                  <a:lnTo>
                    <a:pt x="62170" y="87482"/>
                  </a:lnTo>
                  <a:lnTo>
                    <a:pt x="62332" y="127006"/>
                  </a:lnTo>
                  <a:lnTo>
                    <a:pt x="46483" y="187456"/>
                  </a:lnTo>
                  <a:lnTo>
                    <a:pt x="22320" y="246091"/>
                  </a:lnTo>
                  <a:lnTo>
                    <a:pt x="0" y="278923"/>
                  </a:lnTo>
                  <a:lnTo>
                    <a:pt x="703" y="279329"/>
                  </a:lnTo>
                  <a:lnTo>
                    <a:pt x="57583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60458" y="1560685"/>
              <a:ext cx="328716" cy="374027"/>
            </a:xfrm>
            <a:custGeom>
              <a:avLst/>
              <a:gdLst/>
              <a:ahLst/>
              <a:cxnLst/>
              <a:rect l="0" t="0" r="0" b="0"/>
              <a:pathLst>
                <a:path w="328716" h="374027">
                  <a:moveTo>
                    <a:pt x="54120" y="203377"/>
                  </a:moveTo>
                  <a:lnTo>
                    <a:pt x="110037" y="169660"/>
                  </a:lnTo>
                  <a:lnTo>
                    <a:pt x="116361" y="164257"/>
                  </a:lnTo>
                  <a:lnTo>
                    <a:pt x="119653" y="157881"/>
                  </a:lnTo>
                  <a:lnTo>
                    <a:pt x="120845" y="143401"/>
                  </a:lnTo>
                  <a:lnTo>
                    <a:pt x="117094" y="139354"/>
                  </a:lnTo>
                  <a:lnTo>
                    <a:pt x="110896" y="137581"/>
                  </a:lnTo>
                  <a:lnTo>
                    <a:pt x="74375" y="141379"/>
                  </a:lnTo>
                  <a:lnTo>
                    <a:pt x="58191" y="148394"/>
                  </a:lnTo>
                  <a:lnTo>
                    <a:pt x="51287" y="152853"/>
                  </a:lnTo>
                  <a:lnTo>
                    <a:pt x="22126" y="191377"/>
                  </a:lnTo>
                  <a:lnTo>
                    <a:pt x="12780" y="210063"/>
                  </a:lnTo>
                  <a:lnTo>
                    <a:pt x="5890" y="262740"/>
                  </a:lnTo>
                  <a:lnTo>
                    <a:pt x="0" y="317645"/>
                  </a:lnTo>
                  <a:lnTo>
                    <a:pt x="1513" y="344175"/>
                  </a:lnTo>
                  <a:lnTo>
                    <a:pt x="12234" y="369603"/>
                  </a:lnTo>
                  <a:lnTo>
                    <a:pt x="17875" y="373366"/>
                  </a:lnTo>
                  <a:lnTo>
                    <a:pt x="24410" y="374026"/>
                  </a:lnTo>
                  <a:lnTo>
                    <a:pt x="31539" y="372617"/>
                  </a:lnTo>
                  <a:lnTo>
                    <a:pt x="38142" y="367054"/>
                  </a:lnTo>
                  <a:lnTo>
                    <a:pt x="72426" y="311359"/>
                  </a:lnTo>
                  <a:lnTo>
                    <a:pt x="89667" y="254043"/>
                  </a:lnTo>
                  <a:lnTo>
                    <a:pt x="103979" y="193053"/>
                  </a:lnTo>
                  <a:lnTo>
                    <a:pt x="115128" y="139187"/>
                  </a:lnTo>
                  <a:lnTo>
                    <a:pt x="126542" y="79240"/>
                  </a:lnTo>
                  <a:lnTo>
                    <a:pt x="128685" y="23177"/>
                  </a:lnTo>
                  <a:lnTo>
                    <a:pt x="128865" y="938"/>
                  </a:lnTo>
                  <a:lnTo>
                    <a:pt x="127989" y="0"/>
                  </a:lnTo>
                  <a:lnTo>
                    <a:pt x="121833" y="52898"/>
                  </a:lnTo>
                  <a:lnTo>
                    <a:pt x="120915" y="106708"/>
                  </a:lnTo>
                  <a:lnTo>
                    <a:pt x="123199" y="159388"/>
                  </a:lnTo>
                  <a:lnTo>
                    <a:pt x="129169" y="216007"/>
                  </a:lnTo>
                  <a:lnTo>
                    <a:pt x="136351" y="242869"/>
                  </a:lnTo>
                  <a:lnTo>
                    <a:pt x="144908" y="256679"/>
                  </a:lnTo>
                  <a:lnTo>
                    <a:pt x="150703" y="259252"/>
                  </a:lnTo>
                  <a:lnTo>
                    <a:pt x="157340" y="259118"/>
                  </a:lnTo>
                  <a:lnTo>
                    <a:pt x="164539" y="257180"/>
                  </a:lnTo>
                  <a:lnTo>
                    <a:pt x="187922" y="241200"/>
                  </a:lnTo>
                  <a:lnTo>
                    <a:pt x="237242" y="191977"/>
                  </a:lnTo>
                  <a:lnTo>
                    <a:pt x="244619" y="191154"/>
                  </a:lnTo>
                  <a:lnTo>
                    <a:pt x="251386" y="194304"/>
                  </a:lnTo>
                  <a:lnTo>
                    <a:pt x="257746" y="200102"/>
                  </a:lnTo>
                  <a:lnTo>
                    <a:pt x="271115" y="234766"/>
                  </a:lnTo>
                  <a:lnTo>
                    <a:pt x="278197" y="293405"/>
                  </a:lnTo>
                  <a:lnTo>
                    <a:pt x="282532" y="315505"/>
                  </a:lnTo>
                  <a:lnTo>
                    <a:pt x="284983" y="316961"/>
                  </a:lnTo>
                  <a:lnTo>
                    <a:pt x="290171" y="303785"/>
                  </a:lnTo>
                  <a:lnTo>
                    <a:pt x="299386" y="241770"/>
                  </a:lnTo>
                  <a:lnTo>
                    <a:pt x="305642" y="184212"/>
                  </a:lnTo>
                  <a:lnTo>
                    <a:pt x="315220" y="130763"/>
                  </a:lnTo>
                  <a:lnTo>
                    <a:pt x="319712" y="70905"/>
                  </a:lnTo>
                  <a:lnTo>
                    <a:pt x="320304" y="22251"/>
                  </a:lnTo>
                  <a:lnTo>
                    <a:pt x="321292" y="32805"/>
                  </a:lnTo>
                  <a:lnTo>
                    <a:pt x="328715" y="535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43447" y="1699396"/>
              <a:ext cx="153753" cy="164520"/>
            </a:xfrm>
            <a:custGeom>
              <a:avLst/>
              <a:gdLst/>
              <a:ahLst/>
              <a:cxnLst/>
              <a:rect l="0" t="0" r="0" b="0"/>
              <a:pathLst>
                <a:path w="153753" h="164520">
                  <a:moveTo>
                    <a:pt x="20615" y="14740"/>
                  </a:moveTo>
                  <a:lnTo>
                    <a:pt x="7347" y="71512"/>
                  </a:lnTo>
                  <a:lnTo>
                    <a:pt x="0" y="121441"/>
                  </a:lnTo>
                  <a:lnTo>
                    <a:pt x="400" y="124705"/>
                  </a:lnTo>
                  <a:lnTo>
                    <a:pt x="2515" y="124108"/>
                  </a:lnTo>
                  <a:lnTo>
                    <a:pt x="5775" y="120936"/>
                  </a:lnTo>
                  <a:lnTo>
                    <a:pt x="27030" y="64835"/>
                  </a:lnTo>
                  <a:lnTo>
                    <a:pt x="51605" y="27501"/>
                  </a:lnTo>
                  <a:lnTo>
                    <a:pt x="57917" y="24171"/>
                  </a:lnTo>
                  <a:lnTo>
                    <a:pt x="72327" y="22938"/>
                  </a:lnTo>
                  <a:lnTo>
                    <a:pt x="125042" y="30215"/>
                  </a:lnTo>
                  <a:lnTo>
                    <a:pt x="133687" y="27830"/>
                  </a:lnTo>
                  <a:lnTo>
                    <a:pt x="148225" y="17784"/>
                  </a:lnTo>
                  <a:lnTo>
                    <a:pt x="150992" y="12147"/>
                  </a:lnTo>
                  <a:lnTo>
                    <a:pt x="150987" y="6539"/>
                  </a:lnTo>
                  <a:lnTo>
                    <a:pt x="149135" y="952"/>
                  </a:lnTo>
                  <a:lnTo>
                    <a:pt x="146051" y="0"/>
                  </a:lnTo>
                  <a:lnTo>
                    <a:pt x="142146" y="2140"/>
                  </a:lnTo>
                  <a:lnTo>
                    <a:pt x="133801" y="11913"/>
                  </a:lnTo>
                  <a:lnTo>
                    <a:pt x="109460" y="73202"/>
                  </a:lnTo>
                  <a:lnTo>
                    <a:pt x="109913" y="106849"/>
                  </a:lnTo>
                  <a:lnTo>
                    <a:pt x="120319" y="137261"/>
                  </a:lnTo>
                  <a:lnTo>
                    <a:pt x="132421" y="150247"/>
                  </a:lnTo>
                  <a:lnTo>
                    <a:pt x="153752" y="1645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83506" y="1739099"/>
              <a:ext cx="138362" cy="207815"/>
            </a:xfrm>
            <a:custGeom>
              <a:avLst/>
              <a:gdLst/>
              <a:ahLst/>
              <a:cxnLst/>
              <a:rect l="0" t="0" r="0" b="0"/>
              <a:pathLst>
                <a:path w="138362" h="207815">
                  <a:moveTo>
                    <a:pt x="38509" y="0"/>
                  </a:moveTo>
                  <a:lnTo>
                    <a:pt x="20406" y="37861"/>
                  </a:lnTo>
                  <a:lnTo>
                    <a:pt x="15345" y="44657"/>
                  </a:lnTo>
                  <a:lnTo>
                    <a:pt x="9723" y="62069"/>
                  </a:lnTo>
                  <a:lnTo>
                    <a:pt x="98" y="116073"/>
                  </a:lnTo>
                  <a:lnTo>
                    <a:pt x="0" y="168906"/>
                  </a:lnTo>
                  <a:lnTo>
                    <a:pt x="4752" y="187866"/>
                  </a:lnTo>
                  <a:lnTo>
                    <a:pt x="13027" y="202456"/>
                  </a:lnTo>
                  <a:lnTo>
                    <a:pt x="18747" y="206162"/>
                  </a:lnTo>
                  <a:lnTo>
                    <a:pt x="32499" y="207814"/>
                  </a:lnTo>
                  <a:lnTo>
                    <a:pt x="45392" y="203001"/>
                  </a:lnTo>
                  <a:lnTo>
                    <a:pt x="57285" y="193774"/>
                  </a:lnTo>
                  <a:lnTo>
                    <a:pt x="85577" y="157319"/>
                  </a:lnTo>
                  <a:lnTo>
                    <a:pt x="113387" y="100754"/>
                  </a:lnTo>
                  <a:lnTo>
                    <a:pt x="133566" y="42478"/>
                  </a:lnTo>
                  <a:lnTo>
                    <a:pt x="138361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27613" y="1464505"/>
              <a:ext cx="235566" cy="406475"/>
            </a:xfrm>
            <a:custGeom>
              <a:avLst/>
              <a:gdLst/>
              <a:ahLst/>
              <a:cxnLst/>
              <a:rect l="0" t="0" r="0" b="0"/>
              <a:pathLst>
                <a:path w="235566" h="406475">
                  <a:moveTo>
                    <a:pt x="94107" y="0"/>
                  </a:moveTo>
                  <a:lnTo>
                    <a:pt x="94107" y="55964"/>
                  </a:lnTo>
                  <a:lnTo>
                    <a:pt x="89689" y="106592"/>
                  </a:lnTo>
                  <a:lnTo>
                    <a:pt x="85632" y="167752"/>
                  </a:lnTo>
                  <a:lnTo>
                    <a:pt x="79371" y="216741"/>
                  </a:lnTo>
                  <a:lnTo>
                    <a:pt x="71661" y="266390"/>
                  </a:lnTo>
                  <a:lnTo>
                    <a:pt x="63237" y="327934"/>
                  </a:lnTo>
                  <a:lnTo>
                    <a:pt x="51983" y="389927"/>
                  </a:lnTo>
                  <a:lnTo>
                    <a:pt x="49382" y="398636"/>
                  </a:lnTo>
                  <a:lnTo>
                    <a:pt x="44875" y="403516"/>
                  </a:lnTo>
                  <a:lnTo>
                    <a:pt x="39096" y="405846"/>
                  </a:lnTo>
                  <a:lnTo>
                    <a:pt x="32470" y="406474"/>
                  </a:lnTo>
                  <a:lnTo>
                    <a:pt x="26203" y="403195"/>
                  </a:lnTo>
                  <a:lnTo>
                    <a:pt x="14309" y="389689"/>
                  </a:lnTo>
                  <a:lnTo>
                    <a:pt x="1635" y="361294"/>
                  </a:lnTo>
                  <a:lnTo>
                    <a:pt x="0" y="340248"/>
                  </a:lnTo>
                  <a:lnTo>
                    <a:pt x="858" y="329458"/>
                  </a:lnTo>
                  <a:lnTo>
                    <a:pt x="9209" y="312538"/>
                  </a:lnTo>
                  <a:lnTo>
                    <a:pt x="22166" y="299779"/>
                  </a:lnTo>
                  <a:lnTo>
                    <a:pt x="37170" y="291027"/>
                  </a:lnTo>
                  <a:lnTo>
                    <a:pt x="99861" y="283983"/>
                  </a:lnTo>
                  <a:lnTo>
                    <a:pt x="159552" y="283126"/>
                  </a:lnTo>
                  <a:lnTo>
                    <a:pt x="222359" y="282943"/>
                  </a:lnTo>
                  <a:lnTo>
                    <a:pt x="235565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10496" y="1422899"/>
              <a:ext cx="725950" cy="656416"/>
            </a:xfrm>
            <a:custGeom>
              <a:avLst/>
              <a:gdLst/>
              <a:ahLst/>
              <a:cxnLst/>
              <a:rect l="0" t="0" r="0" b="0"/>
              <a:pathLst>
                <a:path w="725950" h="656416">
                  <a:moveTo>
                    <a:pt x="135155" y="0"/>
                  </a:moveTo>
                  <a:lnTo>
                    <a:pt x="114739" y="55162"/>
                  </a:lnTo>
                  <a:lnTo>
                    <a:pt x="97770" y="110886"/>
                  </a:lnTo>
                  <a:lnTo>
                    <a:pt x="85514" y="168874"/>
                  </a:lnTo>
                  <a:lnTo>
                    <a:pt x="79458" y="217074"/>
                  </a:lnTo>
                  <a:lnTo>
                    <a:pt x="77663" y="266489"/>
                  </a:lnTo>
                  <a:lnTo>
                    <a:pt x="74666" y="316264"/>
                  </a:lnTo>
                  <a:lnTo>
                    <a:pt x="72854" y="366145"/>
                  </a:lnTo>
                  <a:lnTo>
                    <a:pt x="76107" y="428281"/>
                  </a:lnTo>
                  <a:lnTo>
                    <a:pt x="76802" y="489996"/>
                  </a:lnTo>
                  <a:lnTo>
                    <a:pt x="76887" y="548386"/>
                  </a:lnTo>
                  <a:lnTo>
                    <a:pt x="69336" y="608031"/>
                  </a:lnTo>
                  <a:lnTo>
                    <a:pt x="60907" y="632972"/>
                  </a:lnTo>
                  <a:lnTo>
                    <a:pt x="48531" y="648988"/>
                  </a:lnTo>
                  <a:lnTo>
                    <a:pt x="41348" y="654554"/>
                  </a:lnTo>
                  <a:lnTo>
                    <a:pt x="33785" y="656415"/>
                  </a:lnTo>
                  <a:lnTo>
                    <a:pt x="17986" y="653551"/>
                  </a:lnTo>
                  <a:lnTo>
                    <a:pt x="11739" y="648350"/>
                  </a:lnTo>
                  <a:lnTo>
                    <a:pt x="2332" y="632709"/>
                  </a:lnTo>
                  <a:lnTo>
                    <a:pt x="0" y="615895"/>
                  </a:lnTo>
                  <a:lnTo>
                    <a:pt x="13482" y="557518"/>
                  </a:lnTo>
                  <a:lnTo>
                    <a:pt x="23755" y="543337"/>
                  </a:lnTo>
                  <a:lnTo>
                    <a:pt x="85875" y="483199"/>
                  </a:lnTo>
                  <a:lnTo>
                    <a:pt x="143514" y="443823"/>
                  </a:lnTo>
                  <a:lnTo>
                    <a:pt x="205971" y="393864"/>
                  </a:lnTo>
                  <a:lnTo>
                    <a:pt x="259295" y="347464"/>
                  </a:lnTo>
                  <a:lnTo>
                    <a:pt x="272306" y="327938"/>
                  </a:lnTo>
                  <a:lnTo>
                    <a:pt x="273742" y="323101"/>
                  </a:lnTo>
                  <a:lnTo>
                    <a:pt x="271925" y="321725"/>
                  </a:lnTo>
                  <a:lnTo>
                    <a:pt x="267940" y="322657"/>
                  </a:lnTo>
                  <a:lnTo>
                    <a:pt x="261048" y="336020"/>
                  </a:lnTo>
                  <a:lnTo>
                    <a:pt x="254434" y="371999"/>
                  </a:lnTo>
                  <a:lnTo>
                    <a:pt x="256617" y="429437"/>
                  </a:lnTo>
                  <a:lnTo>
                    <a:pt x="263411" y="450046"/>
                  </a:lnTo>
                  <a:lnTo>
                    <a:pt x="273519" y="465370"/>
                  </a:lnTo>
                  <a:lnTo>
                    <a:pt x="287257" y="478344"/>
                  </a:lnTo>
                  <a:lnTo>
                    <a:pt x="295728" y="481619"/>
                  </a:lnTo>
                  <a:lnTo>
                    <a:pt x="315003" y="482792"/>
                  </a:lnTo>
                  <a:lnTo>
                    <a:pt x="335897" y="475301"/>
                  </a:lnTo>
                  <a:lnTo>
                    <a:pt x="370609" y="452308"/>
                  </a:lnTo>
                  <a:lnTo>
                    <a:pt x="400067" y="411880"/>
                  </a:lnTo>
                  <a:lnTo>
                    <a:pt x="412325" y="383073"/>
                  </a:lnTo>
                  <a:lnTo>
                    <a:pt x="415517" y="362255"/>
                  </a:lnTo>
                  <a:lnTo>
                    <a:pt x="412005" y="345606"/>
                  </a:lnTo>
                  <a:lnTo>
                    <a:pt x="408479" y="338578"/>
                  </a:lnTo>
                  <a:lnTo>
                    <a:pt x="404280" y="335742"/>
                  </a:lnTo>
                  <a:lnTo>
                    <a:pt x="399631" y="335700"/>
                  </a:lnTo>
                  <a:lnTo>
                    <a:pt x="394683" y="337521"/>
                  </a:lnTo>
                  <a:lnTo>
                    <a:pt x="384254" y="351872"/>
                  </a:lnTo>
                  <a:lnTo>
                    <a:pt x="366909" y="389918"/>
                  </a:lnTo>
                  <a:lnTo>
                    <a:pt x="361923" y="428958"/>
                  </a:lnTo>
                  <a:lnTo>
                    <a:pt x="369280" y="466823"/>
                  </a:lnTo>
                  <a:lnTo>
                    <a:pt x="380668" y="485154"/>
                  </a:lnTo>
                  <a:lnTo>
                    <a:pt x="394975" y="498540"/>
                  </a:lnTo>
                  <a:lnTo>
                    <a:pt x="410580" y="507571"/>
                  </a:lnTo>
                  <a:lnTo>
                    <a:pt x="431692" y="507270"/>
                  </a:lnTo>
                  <a:lnTo>
                    <a:pt x="464636" y="496705"/>
                  </a:lnTo>
                  <a:lnTo>
                    <a:pt x="526680" y="456703"/>
                  </a:lnTo>
                  <a:lnTo>
                    <a:pt x="587934" y="410936"/>
                  </a:lnTo>
                  <a:lnTo>
                    <a:pt x="590485" y="405245"/>
                  </a:lnTo>
                  <a:lnTo>
                    <a:pt x="590336" y="399602"/>
                  </a:lnTo>
                  <a:lnTo>
                    <a:pt x="588388" y="393991"/>
                  </a:lnTo>
                  <a:lnTo>
                    <a:pt x="578827" y="385291"/>
                  </a:lnTo>
                  <a:lnTo>
                    <a:pt x="572394" y="381676"/>
                  </a:lnTo>
                  <a:lnTo>
                    <a:pt x="565332" y="381116"/>
                  </a:lnTo>
                  <a:lnTo>
                    <a:pt x="550088" y="385424"/>
                  </a:lnTo>
                  <a:lnTo>
                    <a:pt x="525913" y="407080"/>
                  </a:lnTo>
                  <a:lnTo>
                    <a:pt x="502699" y="462423"/>
                  </a:lnTo>
                  <a:lnTo>
                    <a:pt x="495846" y="497285"/>
                  </a:lnTo>
                  <a:lnTo>
                    <a:pt x="496280" y="535351"/>
                  </a:lnTo>
                  <a:lnTo>
                    <a:pt x="497947" y="545511"/>
                  </a:lnTo>
                  <a:lnTo>
                    <a:pt x="503682" y="550436"/>
                  </a:lnTo>
                  <a:lnTo>
                    <a:pt x="512127" y="551870"/>
                  </a:lnTo>
                  <a:lnTo>
                    <a:pt x="531065" y="548531"/>
                  </a:lnTo>
                  <a:lnTo>
                    <a:pt x="545645" y="540884"/>
                  </a:lnTo>
                  <a:lnTo>
                    <a:pt x="564250" y="521765"/>
                  </a:lnTo>
                  <a:lnTo>
                    <a:pt x="592704" y="466659"/>
                  </a:lnTo>
                  <a:lnTo>
                    <a:pt x="610563" y="412900"/>
                  </a:lnTo>
                  <a:lnTo>
                    <a:pt x="628713" y="354580"/>
                  </a:lnTo>
                  <a:lnTo>
                    <a:pt x="642160" y="293065"/>
                  </a:lnTo>
                  <a:lnTo>
                    <a:pt x="650812" y="229703"/>
                  </a:lnTo>
                  <a:lnTo>
                    <a:pt x="655507" y="201197"/>
                  </a:lnTo>
                  <a:lnTo>
                    <a:pt x="653653" y="183726"/>
                  </a:lnTo>
                  <a:lnTo>
                    <a:pt x="651864" y="181656"/>
                  </a:lnTo>
                  <a:lnTo>
                    <a:pt x="649747" y="183974"/>
                  </a:lnTo>
                  <a:lnTo>
                    <a:pt x="644929" y="199186"/>
                  </a:lnTo>
                  <a:lnTo>
                    <a:pt x="636768" y="256754"/>
                  </a:lnTo>
                  <a:lnTo>
                    <a:pt x="634882" y="317607"/>
                  </a:lnTo>
                  <a:lnTo>
                    <a:pt x="634556" y="366543"/>
                  </a:lnTo>
                  <a:lnTo>
                    <a:pt x="634459" y="416176"/>
                  </a:lnTo>
                  <a:lnTo>
                    <a:pt x="635351" y="475078"/>
                  </a:lnTo>
                  <a:lnTo>
                    <a:pt x="646001" y="530276"/>
                  </a:lnTo>
                  <a:lnTo>
                    <a:pt x="658396" y="556837"/>
                  </a:lnTo>
                  <a:lnTo>
                    <a:pt x="666120" y="560760"/>
                  </a:lnTo>
                  <a:lnTo>
                    <a:pt x="687032" y="560188"/>
                  </a:lnTo>
                  <a:lnTo>
                    <a:pt x="704338" y="553769"/>
                  </a:lnTo>
                  <a:lnTo>
                    <a:pt x="725949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71514" y="1589320"/>
              <a:ext cx="152162" cy="399578"/>
            </a:xfrm>
            <a:custGeom>
              <a:avLst/>
              <a:gdLst/>
              <a:ahLst/>
              <a:cxnLst/>
              <a:rect l="0" t="0" r="0" b="0"/>
              <a:pathLst>
                <a:path w="152162" h="399578">
                  <a:moveTo>
                    <a:pt x="23031" y="0"/>
                  </a:moveTo>
                  <a:lnTo>
                    <a:pt x="16388" y="62491"/>
                  </a:lnTo>
                  <a:lnTo>
                    <a:pt x="7889" y="119097"/>
                  </a:lnTo>
                  <a:lnTo>
                    <a:pt x="0" y="179651"/>
                  </a:lnTo>
                  <a:lnTo>
                    <a:pt x="2867" y="233445"/>
                  </a:lnTo>
                  <a:lnTo>
                    <a:pt x="7740" y="239765"/>
                  </a:lnTo>
                  <a:lnTo>
                    <a:pt x="14686" y="242130"/>
                  </a:lnTo>
                  <a:lnTo>
                    <a:pt x="76152" y="234796"/>
                  </a:lnTo>
                  <a:lnTo>
                    <a:pt x="100265" y="235642"/>
                  </a:lnTo>
                  <a:lnTo>
                    <a:pt x="120228" y="242181"/>
                  </a:lnTo>
                  <a:lnTo>
                    <a:pt x="135880" y="256182"/>
                  </a:lnTo>
                  <a:lnTo>
                    <a:pt x="147151" y="274732"/>
                  </a:lnTo>
                  <a:lnTo>
                    <a:pt x="152161" y="295305"/>
                  </a:lnTo>
                  <a:lnTo>
                    <a:pt x="146991" y="316775"/>
                  </a:lnTo>
                  <a:lnTo>
                    <a:pt x="121071" y="360693"/>
                  </a:lnTo>
                  <a:lnTo>
                    <a:pt x="92967" y="385062"/>
                  </a:lnTo>
                  <a:lnTo>
                    <a:pt x="65634" y="399577"/>
                  </a:lnTo>
                  <a:lnTo>
                    <a:pt x="56981" y="399521"/>
                  </a:lnTo>
                  <a:lnTo>
                    <a:pt x="23031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38342" y="1855594"/>
              <a:ext cx="189047" cy="127302"/>
            </a:xfrm>
            <a:custGeom>
              <a:avLst/>
              <a:gdLst/>
              <a:ahLst/>
              <a:cxnLst/>
              <a:rect l="0" t="0" r="0" b="0"/>
              <a:pathLst>
                <a:path w="189047" h="127302">
                  <a:moveTo>
                    <a:pt x="80872" y="0"/>
                  </a:moveTo>
                  <a:lnTo>
                    <a:pt x="41709" y="15999"/>
                  </a:lnTo>
                  <a:lnTo>
                    <a:pt x="26176" y="30841"/>
                  </a:lnTo>
                  <a:lnTo>
                    <a:pt x="9500" y="59989"/>
                  </a:lnTo>
                  <a:lnTo>
                    <a:pt x="1169" y="92047"/>
                  </a:lnTo>
                  <a:lnTo>
                    <a:pt x="0" y="102970"/>
                  </a:lnTo>
                  <a:lnTo>
                    <a:pt x="2919" y="110252"/>
                  </a:lnTo>
                  <a:lnTo>
                    <a:pt x="8563" y="115106"/>
                  </a:lnTo>
                  <a:lnTo>
                    <a:pt x="16024" y="118343"/>
                  </a:lnTo>
                  <a:lnTo>
                    <a:pt x="24696" y="117727"/>
                  </a:lnTo>
                  <a:lnTo>
                    <a:pt x="44193" y="109646"/>
                  </a:lnTo>
                  <a:lnTo>
                    <a:pt x="67128" y="89502"/>
                  </a:lnTo>
                  <a:lnTo>
                    <a:pt x="85634" y="65967"/>
                  </a:lnTo>
                  <a:lnTo>
                    <a:pt x="90519" y="63394"/>
                  </a:lnTo>
                  <a:lnTo>
                    <a:pt x="94700" y="64452"/>
                  </a:lnTo>
                  <a:lnTo>
                    <a:pt x="98412" y="67931"/>
                  </a:lnTo>
                  <a:lnTo>
                    <a:pt x="108053" y="86080"/>
                  </a:lnTo>
                  <a:lnTo>
                    <a:pt x="116765" y="113441"/>
                  </a:lnTo>
                  <a:lnTo>
                    <a:pt x="122367" y="120006"/>
                  </a:lnTo>
                  <a:lnTo>
                    <a:pt x="138454" y="127301"/>
                  </a:lnTo>
                  <a:lnTo>
                    <a:pt x="147921" y="126472"/>
                  </a:lnTo>
                  <a:lnTo>
                    <a:pt x="18904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24778" y="1755741"/>
              <a:ext cx="169032" cy="200650"/>
            </a:xfrm>
            <a:custGeom>
              <a:avLst/>
              <a:gdLst/>
              <a:ahLst/>
              <a:cxnLst/>
              <a:rect l="0" t="0" r="0" b="0"/>
              <a:pathLst>
                <a:path w="169032" h="200650">
                  <a:moveTo>
                    <a:pt x="94141" y="58248"/>
                  </a:moveTo>
                  <a:lnTo>
                    <a:pt x="94141" y="40578"/>
                  </a:lnTo>
                  <a:lnTo>
                    <a:pt x="89518" y="37222"/>
                  </a:lnTo>
                  <a:lnTo>
                    <a:pt x="72054" y="38425"/>
                  </a:lnTo>
                  <a:lnTo>
                    <a:pt x="56280" y="47588"/>
                  </a:lnTo>
                  <a:lnTo>
                    <a:pt x="31086" y="76071"/>
                  </a:lnTo>
                  <a:lnTo>
                    <a:pt x="5752" y="133206"/>
                  </a:lnTo>
                  <a:lnTo>
                    <a:pt x="0" y="149810"/>
                  </a:lnTo>
                  <a:lnTo>
                    <a:pt x="398" y="179169"/>
                  </a:lnTo>
                  <a:lnTo>
                    <a:pt x="3909" y="186939"/>
                  </a:lnTo>
                  <a:lnTo>
                    <a:pt x="15207" y="198038"/>
                  </a:lnTo>
                  <a:lnTo>
                    <a:pt x="22103" y="200443"/>
                  </a:lnTo>
                  <a:lnTo>
                    <a:pt x="37161" y="200649"/>
                  </a:lnTo>
                  <a:lnTo>
                    <a:pt x="50634" y="195194"/>
                  </a:lnTo>
                  <a:lnTo>
                    <a:pt x="62785" y="185681"/>
                  </a:lnTo>
                  <a:lnTo>
                    <a:pt x="104878" y="130338"/>
                  </a:lnTo>
                  <a:lnTo>
                    <a:pt x="123210" y="99023"/>
                  </a:lnTo>
                  <a:lnTo>
                    <a:pt x="147382" y="44270"/>
                  </a:lnTo>
                  <a:lnTo>
                    <a:pt x="1690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41249" y="1622604"/>
              <a:ext cx="169116" cy="424375"/>
            </a:xfrm>
            <a:custGeom>
              <a:avLst/>
              <a:gdLst/>
              <a:ahLst/>
              <a:cxnLst/>
              <a:rect l="0" t="0" r="0" b="0"/>
              <a:pathLst>
                <a:path w="169116" h="424375">
                  <a:moveTo>
                    <a:pt x="94165" y="0"/>
                  </a:moveTo>
                  <a:lnTo>
                    <a:pt x="74605" y="63098"/>
                  </a:lnTo>
                  <a:lnTo>
                    <a:pt x="51810" y="119234"/>
                  </a:lnTo>
                  <a:lnTo>
                    <a:pt x="25649" y="179555"/>
                  </a:lnTo>
                  <a:lnTo>
                    <a:pt x="5723" y="241075"/>
                  </a:lnTo>
                  <a:lnTo>
                    <a:pt x="0" y="261855"/>
                  </a:lnTo>
                  <a:lnTo>
                    <a:pt x="2727" y="267951"/>
                  </a:lnTo>
                  <a:lnTo>
                    <a:pt x="9167" y="271090"/>
                  </a:lnTo>
                  <a:lnTo>
                    <a:pt x="18084" y="272258"/>
                  </a:lnTo>
                  <a:lnTo>
                    <a:pt x="32923" y="268626"/>
                  </a:lnTo>
                  <a:lnTo>
                    <a:pt x="96038" y="226979"/>
                  </a:lnTo>
                  <a:lnTo>
                    <a:pt x="117217" y="214567"/>
                  </a:lnTo>
                  <a:lnTo>
                    <a:pt x="131222" y="205386"/>
                  </a:lnTo>
                  <a:lnTo>
                    <a:pt x="149775" y="198224"/>
                  </a:lnTo>
                  <a:lnTo>
                    <a:pt x="157126" y="199642"/>
                  </a:lnTo>
                  <a:lnTo>
                    <a:pt x="162951" y="204286"/>
                  </a:lnTo>
                  <a:lnTo>
                    <a:pt x="167759" y="211080"/>
                  </a:lnTo>
                  <a:lnTo>
                    <a:pt x="169115" y="219308"/>
                  </a:lnTo>
                  <a:lnTo>
                    <a:pt x="157785" y="269803"/>
                  </a:lnTo>
                  <a:lnTo>
                    <a:pt x="130983" y="332562"/>
                  </a:lnTo>
                  <a:lnTo>
                    <a:pt x="116454" y="383245"/>
                  </a:lnTo>
                  <a:lnTo>
                    <a:pt x="115782" y="401780"/>
                  </a:lnTo>
                  <a:lnTo>
                    <a:pt x="119128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29806" y="1309830"/>
            <a:ext cx="1206553" cy="595212"/>
            <a:chOff x="8329806" y="1309830"/>
            <a:chExt cx="1206553" cy="595212"/>
          </a:xfrm>
        </p:grpSpPr>
        <p:sp>
          <p:nvSpPr>
            <p:cNvPr id="31" name="Freeform 30"/>
            <p:cNvSpPr/>
            <p:nvPr/>
          </p:nvSpPr>
          <p:spPr>
            <a:xfrm>
              <a:off x="8329806" y="1320918"/>
              <a:ext cx="241311" cy="467630"/>
            </a:xfrm>
            <a:custGeom>
              <a:avLst/>
              <a:gdLst/>
              <a:ahLst/>
              <a:cxnLst/>
              <a:rect l="0" t="0" r="0" b="0"/>
              <a:pathLst>
                <a:path w="241311" h="467630">
                  <a:moveTo>
                    <a:pt x="0" y="426024"/>
                  </a:moveTo>
                  <a:lnTo>
                    <a:pt x="14193" y="367420"/>
                  </a:lnTo>
                  <a:lnTo>
                    <a:pt x="32197" y="310247"/>
                  </a:lnTo>
                  <a:lnTo>
                    <a:pt x="53033" y="250704"/>
                  </a:lnTo>
                  <a:lnTo>
                    <a:pt x="74955" y="191003"/>
                  </a:lnTo>
                  <a:lnTo>
                    <a:pt x="97092" y="130482"/>
                  </a:lnTo>
                  <a:lnTo>
                    <a:pt x="119271" y="75861"/>
                  </a:lnTo>
                  <a:lnTo>
                    <a:pt x="145909" y="18963"/>
                  </a:lnTo>
                  <a:lnTo>
                    <a:pt x="153152" y="0"/>
                  </a:lnTo>
                  <a:lnTo>
                    <a:pt x="141006" y="53103"/>
                  </a:lnTo>
                  <a:lnTo>
                    <a:pt x="134691" y="105092"/>
                  </a:lnTo>
                  <a:lnTo>
                    <a:pt x="127725" y="161212"/>
                  </a:lnTo>
                  <a:lnTo>
                    <a:pt x="120782" y="215816"/>
                  </a:lnTo>
                  <a:lnTo>
                    <a:pt x="123331" y="233670"/>
                  </a:lnTo>
                  <a:lnTo>
                    <a:pt x="126600" y="242314"/>
                  </a:lnTo>
                  <a:lnTo>
                    <a:pt x="131553" y="247152"/>
                  </a:lnTo>
                  <a:lnTo>
                    <a:pt x="137628" y="249453"/>
                  </a:lnTo>
                  <a:lnTo>
                    <a:pt x="144452" y="250063"/>
                  </a:lnTo>
                  <a:lnTo>
                    <a:pt x="156965" y="245809"/>
                  </a:lnTo>
                  <a:lnTo>
                    <a:pt x="162890" y="242086"/>
                  </a:lnTo>
                  <a:lnTo>
                    <a:pt x="204030" y="186219"/>
                  </a:lnTo>
                  <a:lnTo>
                    <a:pt x="231265" y="134919"/>
                  </a:lnTo>
                  <a:lnTo>
                    <a:pt x="234614" y="135800"/>
                  </a:lnTo>
                  <a:lnTo>
                    <a:pt x="238334" y="154037"/>
                  </a:lnTo>
                  <a:lnTo>
                    <a:pt x="234079" y="206117"/>
                  </a:lnTo>
                  <a:lnTo>
                    <a:pt x="224335" y="268864"/>
                  </a:lnTo>
                  <a:lnTo>
                    <a:pt x="218714" y="318129"/>
                  </a:lnTo>
                  <a:lnTo>
                    <a:pt x="216815" y="375639"/>
                  </a:lnTo>
                  <a:lnTo>
                    <a:pt x="218875" y="433919"/>
                  </a:lnTo>
                  <a:lnTo>
                    <a:pt x="220806" y="445156"/>
                  </a:lnTo>
                  <a:lnTo>
                    <a:pt x="223942" y="452647"/>
                  </a:lnTo>
                  <a:lnTo>
                    <a:pt x="227883" y="457641"/>
                  </a:lnTo>
                  <a:lnTo>
                    <a:pt x="241310" y="467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31517" y="1680373"/>
              <a:ext cx="22811" cy="124817"/>
            </a:xfrm>
            <a:custGeom>
              <a:avLst/>
              <a:gdLst/>
              <a:ahLst/>
              <a:cxnLst/>
              <a:rect l="0" t="0" r="0" b="0"/>
              <a:pathLst>
                <a:path w="22811" h="124817">
                  <a:moveTo>
                    <a:pt x="22810" y="0"/>
                  </a:moveTo>
                  <a:lnTo>
                    <a:pt x="13975" y="8835"/>
                  </a:lnTo>
                  <a:lnTo>
                    <a:pt x="4064" y="36416"/>
                  </a:lnTo>
                  <a:lnTo>
                    <a:pt x="0" y="85302"/>
                  </a:lnTo>
                  <a:lnTo>
                    <a:pt x="2810" y="105405"/>
                  </a:lnTo>
                  <a:lnTo>
                    <a:pt x="5779" y="111875"/>
                  </a:lnTo>
                  <a:lnTo>
                    <a:pt x="9607" y="116189"/>
                  </a:lnTo>
                  <a:lnTo>
                    <a:pt x="2281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70969" y="1530594"/>
              <a:ext cx="24964" cy="41607"/>
            </a:xfrm>
            <a:custGeom>
              <a:avLst/>
              <a:gdLst/>
              <a:ahLst/>
              <a:cxnLst/>
              <a:rect l="0" t="0" r="0" b="0"/>
              <a:pathLst>
                <a:path w="24964" h="41607">
                  <a:moveTo>
                    <a:pt x="0" y="0"/>
                  </a:moveTo>
                  <a:lnTo>
                    <a:pt x="7568" y="19005"/>
                  </a:lnTo>
                  <a:lnTo>
                    <a:pt x="2496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734277" y="1680373"/>
              <a:ext cx="78151" cy="108175"/>
            </a:xfrm>
            <a:custGeom>
              <a:avLst/>
              <a:gdLst/>
              <a:ahLst/>
              <a:cxnLst/>
              <a:rect l="0" t="0" r="0" b="0"/>
              <a:pathLst>
                <a:path w="78151" h="108175">
                  <a:moveTo>
                    <a:pt x="11581" y="0"/>
                  </a:moveTo>
                  <a:lnTo>
                    <a:pt x="0" y="39163"/>
                  </a:lnTo>
                  <a:lnTo>
                    <a:pt x="1087" y="44600"/>
                  </a:lnTo>
                  <a:lnTo>
                    <a:pt x="4585" y="47300"/>
                  </a:lnTo>
                  <a:lnTo>
                    <a:pt x="9691" y="48176"/>
                  </a:lnTo>
                  <a:lnTo>
                    <a:pt x="14944" y="45061"/>
                  </a:lnTo>
                  <a:lnTo>
                    <a:pt x="42169" y="12281"/>
                  </a:lnTo>
                  <a:lnTo>
                    <a:pt x="47691" y="10036"/>
                  </a:lnTo>
                  <a:lnTo>
                    <a:pt x="53221" y="10389"/>
                  </a:lnTo>
                  <a:lnTo>
                    <a:pt x="58757" y="12474"/>
                  </a:lnTo>
                  <a:lnTo>
                    <a:pt x="67373" y="24652"/>
                  </a:lnTo>
                  <a:lnTo>
                    <a:pt x="73361" y="42392"/>
                  </a:lnTo>
                  <a:lnTo>
                    <a:pt x="77205" y="81449"/>
                  </a:lnTo>
                  <a:lnTo>
                    <a:pt x="7815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070380" y="1309830"/>
              <a:ext cx="116495" cy="570627"/>
            </a:xfrm>
            <a:custGeom>
              <a:avLst/>
              <a:gdLst/>
              <a:ahLst/>
              <a:cxnLst/>
              <a:rect l="0" t="0" r="0" b="0"/>
              <a:pathLst>
                <a:path w="116495" h="570627">
                  <a:moveTo>
                    <a:pt x="116494" y="4417"/>
                  </a:moveTo>
                  <a:lnTo>
                    <a:pt x="103242" y="0"/>
                  </a:lnTo>
                  <a:lnTo>
                    <a:pt x="86874" y="2762"/>
                  </a:lnTo>
                  <a:lnTo>
                    <a:pt x="77331" y="6087"/>
                  </a:lnTo>
                  <a:lnTo>
                    <a:pt x="61797" y="19644"/>
                  </a:lnTo>
                  <a:lnTo>
                    <a:pt x="36759" y="54064"/>
                  </a:lnTo>
                  <a:lnTo>
                    <a:pt x="30206" y="73327"/>
                  </a:lnTo>
                  <a:lnTo>
                    <a:pt x="19934" y="126768"/>
                  </a:lnTo>
                  <a:lnTo>
                    <a:pt x="18542" y="158910"/>
                  </a:lnTo>
                  <a:lnTo>
                    <a:pt x="25202" y="218770"/>
                  </a:lnTo>
                  <a:lnTo>
                    <a:pt x="40872" y="277984"/>
                  </a:lnTo>
                  <a:lnTo>
                    <a:pt x="66837" y="336759"/>
                  </a:lnTo>
                  <a:lnTo>
                    <a:pt x="92491" y="388797"/>
                  </a:lnTo>
                  <a:lnTo>
                    <a:pt x="96580" y="416563"/>
                  </a:lnTo>
                  <a:lnTo>
                    <a:pt x="90048" y="454548"/>
                  </a:lnTo>
                  <a:lnTo>
                    <a:pt x="63542" y="507620"/>
                  </a:lnTo>
                  <a:lnTo>
                    <a:pt x="19726" y="566244"/>
                  </a:lnTo>
                  <a:lnTo>
                    <a:pt x="15000" y="569428"/>
                  </a:lnTo>
                  <a:lnTo>
                    <a:pt x="10924" y="570626"/>
                  </a:lnTo>
                  <a:lnTo>
                    <a:pt x="0" y="570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211856" y="1592558"/>
              <a:ext cx="74872" cy="209669"/>
            </a:xfrm>
            <a:custGeom>
              <a:avLst/>
              <a:gdLst/>
              <a:ahLst/>
              <a:cxnLst/>
              <a:rect l="0" t="0" r="0" b="0"/>
              <a:pathLst>
                <a:path w="74872" h="209669">
                  <a:moveTo>
                    <a:pt x="8302" y="71173"/>
                  </a:moveTo>
                  <a:lnTo>
                    <a:pt x="3885" y="126335"/>
                  </a:lnTo>
                  <a:lnTo>
                    <a:pt x="751" y="181134"/>
                  </a:lnTo>
                  <a:lnTo>
                    <a:pt x="209" y="209668"/>
                  </a:lnTo>
                  <a:lnTo>
                    <a:pt x="0" y="153949"/>
                  </a:lnTo>
                  <a:lnTo>
                    <a:pt x="4401" y="94036"/>
                  </a:lnTo>
                  <a:lnTo>
                    <a:pt x="9380" y="42474"/>
                  </a:lnTo>
                  <a:lnTo>
                    <a:pt x="16795" y="15272"/>
                  </a:lnTo>
                  <a:lnTo>
                    <a:pt x="23209" y="7093"/>
                  </a:lnTo>
                  <a:lnTo>
                    <a:pt x="31184" y="2565"/>
                  </a:lnTo>
                  <a:lnTo>
                    <a:pt x="48058" y="0"/>
                  </a:lnTo>
                  <a:lnTo>
                    <a:pt x="74871" y="4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274827" y="1429126"/>
              <a:ext cx="261532" cy="475916"/>
            </a:xfrm>
            <a:custGeom>
              <a:avLst/>
              <a:gdLst/>
              <a:ahLst/>
              <a:cxnLst/>
              <a:rect l="0" t="0" r="0" b="0"/>
              <a:pathLst>
                <a:path w="261532" h="475916">
                  <a:moveTo>
                    <a:pt x="128394" y="201321"/>
                  </a:moveTo>
                  <a:lnTo>
                    <a:pt x="119559" y="192486"/>
                  </a:lnTo>
                  <a:lnTo>
                    <a:pt x="113259" y="190808"/>
                  </a:lnTo>
                  <a:lnTo>
                    <a:pt x="96396" y="191410"/>
                  </a:lnTo>
                  <a:lnTo>
                    <a:pt x="81505" y="197224"/>
                  </a:lnTo>
                  <a:lnTo>
                    <a:pt x="52462" y="220441"/>
                  </a:lnTo>
                  <a:lnTo>
                    <a:pt x="32650" y="248078"/>
                  </a:lnTo>
                  <a:lnTo>
                    <a:pt x="12806" y="301487"/>
                  </a:lnTo>
                  <a:lnTo>
                    <a:pt x="0" y="363332"/>
                  </a:lnTo>
                  <a:lnTo>
                    <a:pt x="1371" y="390437"/>
                  </a:lnTo>
                  <a:lnTo>
                    <a:pt x="5806" y="399514"/>
                  </a:lnTo>
                  <a:lnTo>
                    <a:pt x="12460" y="405566"/>
                  </a:lnTo>
                  <a:lnTo>
                    <a:pt x="20594" y="409600"/>
                  </a:lnTo>
                  <a:lnTo>
                    <a:pt x="28790" y="408591"/>
                  </a:lnTo>
                  <a:lnTo>
                    <a:pt x="45295" y="397608"/>
                  </a:lnTo>
                  <a:lnTo>
                    <a:pt x="56944" y="380400"/>
                  </a:lnTo>
                  <a:lnTo>
                    <a:pt x="75976" y="327461"/>
                  </a:lnTo>
                  <a:lnTo>
                    <a:pt x="93248" y="275376"/>
                  </a:lnTo>
                  <a:lnTo>
                    <a:pt x="105837" y="216155"/>
                  </a:lnTo>
                  <a:lnTo>
                    <a:pt x="114417" y="167501"/>
                  </a:lnTo>
                  <a:lnTo>
                    <a:pt x="119880" y="108006"/>
                  </a:lnTo>
                  <a:lnTo>
                    <a:pt x="126438" y="54203"/>
                  </a:lnTo>
                  <a:lnTo>
                    <a:pt x="128008" y="7689"/>
                  </a:lnTo>
                  <a:lnTo>
                    <a:pt x="126288" y="1966"/>
                  </a:lnTo>
                  <a:lnTo>
                    <a:pt x="123292" y="0"/>
                  </a:lnTo>
                  <a:lnTo>
                    <a:pt x="119445" y="539"/>
                  </a:lnTo>
                  <a:lnTo>
                    <a:pt x="112705" y="18396"/>
                  </a:lnTo>
                  <a:lnTo>
                    <a:pt x="105263" y="73759"/>
                  </a:lnTo>
                  <a:lnTo>
                    <a:pt x="103794" y="130135"/>
                  </a:lnTo>
                  <a:lnTo>
                    <a:pt x="103539" y="177455"/>
                  </a:lnTo>
                  <a:lnTo>
                    <a:pt x="105918" y="240678"/>
                  </a:lnTo>
                  <a:lnTo>
                    <a:pt x="110599" y="293538"/>
                  </a:lnTo>
                  <a:lnTo>
                    <a:pt x="120652" y="348359"/>
                  </a:lnTo>
                  <a:lnTo>
                    <a:pt x="131031" y="375251"/>
                  </a:lnTo>
                  <a:lnTo>
                    <a:pt x="151105" y="404769"/>
                  </a:lnTo>
                  <a:lnTo>
                    <a:pt x="157403" y="408144"/>
                  </a:lnTo>
                  <a:lnTo>
                    <a:pt x="171798" y="409429"/>
                  </a:lnTo>
                  <a:lnTo>
                    <a:pt x="189907" y="399522"/>
                  </a:lnTo>
                  <a:lnTo>
                    <a:pt x="207508" y="383715"/>
                  </a:lnTo>
                  <a:lnTo>
                    <a:pt x="234168" y="338273"/>
                  </a:lnTo>
                  <a:lnTo>
                    <a:pt x="248490" y="293435"/>
                  </a:lnTo>
                  <a:lnTo>
                    <a:pt x="249812" y="240473"/>
                  </a:lnTo>
                  <a:lnTo>
                    <a:pt x="248171" y="230196"/>
                  </a:lnTo>
                  <a:lnTo>
                    <a:pt x="243379" y="225194"/>
                  </a:lnTo>
                  <a:lnTo>
                    <a:pt x="236485" y="223708"/>
                  </a:lnTo>
                  <a:lnTo>
                    <a:pt x="228192" y="224567"/>
                  </a:lnTo>
                  <a:lnTo>
                    <a:pt x="214046" y="232917"/>
                  </a:lnTo>
                  <a:lnTo>
                    <a:pt x="202520" y="246799"/>
                  </a:lnTo>
                  <a:lnTo>
                    <a:pt x="184498" y="296501"/>
                  </a:lnTo>
                  <a:lnTo>
                    <a:pt x="179135" y="356146"/>
                  </a:lnTo>
                  <a:lnTo>
                    <a:pt x="182899" y="405413"/>
                  </a:lnTo>
                  <a:lnTo>
                    <a:pt x="189909" y="421775"/>
                  </a:lnTo>
                  <a:lnTo>
                    <a:pt x="194368" y="428727"/>
                  </a:lnTo>
                  <a:lnTo>
                    <a:pt x="239971" y="463024"/>
                  </a:lnTo>
                  <a:lnTo>
                    <a:pt x="261531" y="475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09963" y="253503"/>
            <a:ext cx="1904146" cy="703419"/>
            <a:chOff x="6709963" y="253503"/>
            <a:chExt cx="1904146" cy="703419"/>
          </a:xfrm>
        </p:grpSpPr>
        <p:sp>
          <p:nvSpPr>
            <p:cNvPr id="39" name="Freeform 38"/>
            <p:cNvSpPr/>
            <p:nvPr/>
          </p:nvSpPr>
          <p:spPr>
            <a:xfrm>
              <a:off x="6709963" y="253503"/>
              <a:ext cx="188187" cy="559105"/>
            </a:xfrm>
            <a:custGeom>
              <a:avLst/>
              <a:gdLst/>
              <a:ahLst/>
              <a:cxnLst/>
              <a:rect l="0" t="0" r="0" b="0"/>
              <a:pathLst>
                <a:path w="188187" h="559105">
                  <a:moveTo>
                    <a:pt x="188186" y="46055"/>
                  </a:moveTo>
                  <a:lnTo>
                    <a:pt x="165023" y="4145"/>
                  </a:lnTo>
                  <a:lnTo>
                    <a:pt x="158875" y="548"/>
                  </a:lnTo>
                  <a:lnTo>
                    <a:pt x="152003" y="0"/>
                  </a:lnTo>
                  <a:lnTo>
                    <a:pt x="137897" y="4321"/>
                  </a:lnTo>
                  <a:lnTo>
                    <a:pt x="125463" y="12405"/>
                  </a:lnTo>
                  <a:lnTo>
                    <a:pt x="116238" y="24627"/>
                  </a:lnTo>
                  <a:lnTo>
                    <a:pt x="87861" y="80380"/>
                  </a:lnTo>
                  <a:lnTo>
                    <a:pt x="60534" y="141593"/>
                  </a:lnTo>
                  <a:lnTo>
                    <a:pt x="40860" y="198543"/>
                  </a:lnTo>
                  <a:lnTo>
                    <a:pt x="30813" y="246563"/>
                  </a:lnTo>
                  <a:lnTo>
                    <a:pt x="21980" y="295924"/>
                  </a:lnTo>
                  <a:lnTo>
                    <a:pt x="10713" y="357884"/>
                  </a:lnTo>
                  <a:lnTo>
                    <a:pt x="509" y="413715"/>
                  </a:lnTo>
                  <a:lnTo>
                    <a:pt x="0" y="461314"/>
                  </a:lnTo>
                  <a:lnTo>
                    <a:pt x="12016" y="511758"/>
                  </a:lnTo>
                  <a:lnTo>
                    <a:pt x="30900" y="549201"/>
                  </a:lnTo>
                  <a:lnTo>
                    <a:pt x="36176" y="556228"/>
                  </a:lnTo>
                  <a:lnTo>
                    <a:pt x="41543" y="559063"/>
                  </a:lnTo>
                  <a:lnTo>
                    <a:pt x="46970" y="559104"/>
                  </a:lnTo>
                  <a:lnTo>
                    <a:pt x="52437" y="557282"/>
                  </a:lnTo>
                  <a:lnTo>
                    <a:pt x="60976" y="547862"/>
                  </a:lnTo>
                  <a:lnTo>
                    <a:pt x="70982" y="522033"/>
                  </a:lnTo>
                  <a:lnTo>
                    <a:pt x="84542" y="463253"/>
                  </a:lnTo>
                  <a:lnTo>
                    <a:pt x="85119" y="407373"/>
                  </a:lnTo>
                  <a:lnTo>
                    <a:pt x="83417" y="395108"/>
                  </a:lnTo>
                  <a:lnTo>
                    <a:pt x="80433" y="387855"/>
                  </a:lnTo>
                  <a:lnTo>
                    <a:pt x="76595" y="383944"/>
                  </a:lnTo>
                  <a:lnTo>
                    <a:pt x="63370" y="3788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923112" y="590794"/>
              <a:ext cx="416053" cy="282917"/>
            </a:xfrm>
            <a:custGeom>
              <a:avLst/>
              <a:gdLst/>
              <a:ahLst/>
              <a:cxnLst/>
              <a:rect l="0" t="0" r="0" b="0"/>
              <a:pathLst>
                <a:path w="416053" h="282917">
                  <a:moveTo>
                    <a:pt x="0" y="0"/>
                  </a:moveTo>
                  <a:lnTo>
                    <a:pt x="4418" y="59579"/>
                  </a:lnTo>
                  <a:lnTo>
                    <a:pt x="8475" y="111793"/>
                  </a:lnTo>
                  <a:lnTo>
                    <a:pt x="15384" y="173358"/>
                  </a:lnTo>
                  <a:lnTo>
                    <a:pt x="16728" y="178443"/>
                  </a:lnTo>
                  <a:lnTo>
                    <a:pt x="18549" y="178134"/>
                  </a:lnTo>
                  <a:lnTo>
                    <a:pt x="41655" y="116150"/>
                  </a:lnTo>
                  <a:lnTo>
                    <a:pt x="54872" y="88964"/>
                  </a:lnTo>
                  <a:lnTo>
                    <a:pt x="93108" y="37569"/>
                  </a:lnTo>
                  <a:lnTo>
                    <a:pt x="112881" y="22553"/>
                  </a:lnTo>
                  <a:lnTo>
                    <a:pt x="136462" y="14647"/>
                  </a:lnTo>
                  <a:lnTo>
                    <a:pt x="149222" y="12538"/>
                  </a:lnTo>
                  <a:lnTo>
                    <a:pt x="155880" y="13906"/>
                  </a:lnTo>
                  <a:lnTo>
                    <a:pt x="158469" y="17592"/>
                  </a:lnTo>
                  <a:lnTo>
                    <a:pt x="158346" y="22823"/>
                  </a:lnTo>
                  <a:lnTo>
                    <a:pt x="149338" y="47854"/>
                  </a:lnTo>
                  <a:lnTo>
                    <a:pt x="117100" y="108607"/>
                  </a:lnTo>
                  <a:lnTo>
                    <a:pt x="103630" y="158329"/>
                  </a:lnTo>
                  <a:lnTo>
                    <a:pt x="103065" y="210640"/>
                  </a:lnTo>
                  <a:lnTo>
                    <a:pt x="104768" y="220864"/>
                  </a:lnTo>
                  <a:lnTo>
                    <a:pt x="109601" y="225830"/>
                  </a:lnTo>
                  <a:lnTo>
                    <a:pt x="116522" y="227292"/>
                  </a:lnTo>
                  <a:lnTo>
                    <a:pt x="132225" y="223986"/>
                  </a:lnTo>
                  <a:lnTo>
                    <a:pt x="145367" y="216352"/>
                  </a:lnTo>
                  <a:lnTo>
                    <a:pt x="163162" y="197241"/>
                  </a:lnTo>
                  <a:lnTo>
                    <a:pt x="189724" y="140728"/>
                  </a:lnTo>
                  <a:lnTo>
                    <a:pt x="194901" y="136349"/>
                  </a:lnTo>
                  <a:lnTo>
                    <a:pt x="200200" y="137127"/>
                  </a:lnTo>
                  <a:lnTo>
                    <a:pt x="205582" y="141345"/>
                  </a:lnTo>
                  <a:lnTo>
                    <a:pt x="211563" y="160823"/>
                  </a:lnTo>
                  <a:lnTo>
                    <a:pt x="215403" y="214112"/>
                  </a:lnTo>
                  <a:lnTo>
                    <a:pt x="218492" y="220405"/>
                  </a:lnTo>
                  <a:lnTo>
                    <a:pt x="223324" y="221826"/>
                  </a:lnTo>
                  <a:lnTo>
                    <a:pt x="229320" y="220000"/>
                  </a:lnTo>
                  <a:lnTo>
                    <a:pt x="240913" y="208109"/>
                  </a:lnTo>
                  <a:lnTo>
                    <a:pt x="262352" y="166432"/>
                  </a:lnTo>
                  <a:lnTo>
                    <a:pt x="277217" y="120400"/>
                  </a:lnTo>
                  <a:lnTo>
                    <a:pt x="280041" y="116325"/>
                  </a:lnTo>
                  <a:lnTo>
                    <a:pt x="282849" y="116382"/>
                  </a:lnTo>
                  <a:lnTo>
                    <a:pt x="285645" y="119193"/>
                  </a:lnTo>
                  <a:lnTo>
                    <a:pt x="288752" y="132179"/>
                  </a:lnTo>
                  <a:lnTo>
                    <a:pt x="290746" y="183901"/>
                  </a:lnTo>
                  <a:lnTo>
                    <a:pt x="295509" y="233238"/>
                  </a:lnTo>
                  <a:lnTo>
                    <a:pt x="300557" y="242401"/>
                  </a:lnTo>
                  <a:lnTo>
                    <a:pt x="307620" y="246660"/>
                  </a:lnTo>
                  <a:lnTo>
                    <a:pt x="316028" y="247651"/>
                  </a:lnTo>
                  <a:lnTo>
                    <a:pt x="323481" y="243688"/>
                  </a:lnTo>
                  <a:lnTo>
                    <a:pt x="336695" y="226958"/>
                  </a:lnTo>
                  <a:lnTo>
                    <a:pt x="365903" y="170193"/>
                  </a:lnTo>
                  <a:lnTo>
                    <a:pt x="371524" y="160615"/>
                  </a:lnTo>
                  <a:lnTo>
                    <a:pt x="378046" y="157003"/>
                  </a:lnTo>
                  <a:lnTo>
                    <a:pt x="385167" y="157369"/>
                  </a:lnTo>
                  <a:lnTo>
                    <a:pt x="392689" y="160386"/>
                  </a:lnTo>
                  <a:lnTo>
                    <a:pt x="398628" y="167021"/>
                  </a:lnTo>
                  <a:lnTo>
                    <a:pt x="407692" y="186720"/>
                  </a:lnTo>
                  <a:lnTo>
                    <a:pt x="414401" y="240903"/>
                  </a:lnTo>
                  <a:lnTo>
                    <a:pt x="41605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380770" y="582473"/>
              <a:ext cx="16643" cy="49928"/>
            </a:xfrm>
            <a:custGeom>
              <a:avLst/>
              <a:gdLst/>
              <a:ahLst/>
              <a:cxnLst/>
              <a:rect l="0" t="0" r="0" b="0"/>
              <a:pathLst>
                <a:path w="16643" h="49928">
                  <a:moveTo>
                    <a:pt x="0" y="0"/>
                  </a:moveTo>
                  <a:lnTo>
                    <a:pt x="16642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433773" y="520003"/>
              <a:ext cx="171666" cy="414701"/>
            </a:xfrm>
            <a:custGeom>
              <a:avLst/>
              <a:gdLst/>
              <a:ahLst/>
              <a:cxnLst/>
              <a:rect l="0" t="0" r="0" b="0"/>
              <a:pathLst>
                <a:path w="171666" h="414701">
                  <a:moveTo>
                    <a:pt x="63492" y="187286"/>
                  </a:moveTo>
                  <a:lnTo>
                    <a:pt x="43562" y="202422"/>
                  </a:lnTo>
                  <a:lnTo>
                    <a:pt x="17847" y="236641"/>
                  </a:lnTo>
                  <a:lnTo>
                    <a:pt x="10845" y="254525"/>
                  </a:lnTo>
                  <a:lnTo>
                    <a:pt x="17" y="317952"/>
                  </a:lnTo>
                  <a:lnTo>
                    <a:pt x="0" y="367019"/>
                  </a:lnTo>
                  <a:lnTo>
                    <a:pt x="4762" y="393832"/>
                  </a:lnTo>
                  <a:lnTo>
                    <a:pt x="13043" y="411913"/>
                  </a:lnTo>
                  <a:lnTo>
                    <a:pt x="18764" y="414700"/>
                  </a:lnTo>
                  <a:lnTo>
                    <a:pt x="25353" y="413785"/>
                  </a:lnTo>
                  <a:lnTo>
                    <a:pt x="45412" y="401710"/>
                  </a:lnTo>
                  <a:lnTo>
                    <a:pt x="51438" y="396804"/>
                  </a:lnTo>
                  <a:lnTo>
                    <a:pt x="60601" y="381490"/>
                  </a:lnTo>
                  <a:lnTo>
                    <a:pt x="82698" y="329869"/>
                  </a:lnTo>
                  <a:lnTo>
                    <a:pt x="96187" y="275479"/>
                  </a:lnTo>
                  <a:lnTo>
                    <a:pt x="107388" y="227902"/>
                  </a:lnTo>
                  <a:lnTo>
                    <a:pt x="123322" y="166545"/>
                  </a:lnTo>
                  <a:lnTo>
                    <a:pt x="128729" y="104190"/>
                  </a:lnTo>
                  <a:lnTo>
                    <a:pt x="129796" y="48864"/>
                  </a:lnTo>
                  <a:lnTo>
                    <a:pt x="130025" y="0"/>
                  </a:lnTo>
                  <a:lnTo>
                    <a:pt x="130057" y="59109"/>
                  </a:lnTo>
                  <a:lnTo>
                    <a:pt x="130059" y="115294"/>
                  </a:lnTo>
                  <a:lnTo>
                    <a:pt x="132525" y="163181"/>
                  </a:lnTo>
                  <a:lnTo>
                    <a:pt x="139111" y="214969"/>
                  </a:lnTo>
                  <a:lnTo>
                    <a:pt x="146919" y="266371"/>
                  </a:lnTo>
                  <a:lnTo>
                    <a:pt x="157839" y="325155"/>
                  </a:lnTo>
                  <a:lnTo>
                    <a:pt x="169206" y="377102"/>
                  </a:lnTo>
                  <a:lnTo>
                    <a:pt x="171665" y="403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738575" y="315562"/>
              <a:ext cx="243657" cy="495871"/>
            </a:xfrm>
            <a:custGeom>
              <a:avLst/>
              <a:gdLst/>
              <a:ahLst/>
              <a:cxnLst/>
              <a:rect l="0" t="0" r="0" b="0"/>
              <a:pathLst>
                <a:path w="243657" h="495871">
                  <a:moveTo>
                    <a:pt x="0" y="225306"/>
                  </a:moveTo>
                  <a:lnTo>
                    <a:pt x="6586" y="275495"/>
                  </a:lnTo>
                  <a:lnTo>
                    <a:pt x="12395" y="337435"/>
                  </a:lnTo>
                  <a:lnTo>
                    <a:pt x="15804" y="394186"/>
                  </a:lnTo>
                  <a:lnTo>
                    <a:pt x="16476" y="447447"/>
                  </a:lnTo>
                  <a:lnTo>
                    <a:pt x="16621" y="495870"/>
                  </a:lnTo>
                  <a:lnTo>
                    <a:pt x="16641" y="442418"/>
                  </a:lnTo>
                  <a:lnTo>
                    <a:pt x="19107" y="390782"/>
                  </a:lnTo>
                  <a:lnTo>
                    <a:pt x="23806" y="331650"/>
                  </a:lnTo>
                  <a:lnTo>
                    <a:pt x="24620" y="283011"/>
                  </a:lnTo>
                  <a:lnTo>
                    <a:pt x="29279" y="233467"/>
                  </a:lnTo>
                  <a:lnTo>
                    <a:pt x="40061" y="173670"/>
                  </a:lnTo>
                  <a:lnTo>
                    <a:pt x="59038" y="119808"/>
                  </a:lnTo>
                  <a:lnTo>
                    <a:pt x="86088" y="62936"/>
                  </a:lnTo>
                  <a:lnTo>
                    <a:pt x="113734" y="22231"/>
                  </a:lnTo>
                  <a:lnTo>
                    <a:pt x="139202" y="4057"/>
                  </a:lnTo>
                  <a:lnTo>
                    <a:pt x="162028" y="0"/>
                  </a:lnTo>
                  <a:lnTo>
                    <a:pt x="185734" y="2203"/>
                  </a:lnTo>
                  <a:lnTo>
                    <a:pt x="205515" y="9347"/>
                  </a:lnTo>
                  <a:lnTo>
                    <a:pt x="221086" y="23616"/>
                  </a:lnTo>
                  <a:lnTo>
                    <a:pt x="241732" y="58493"/>
                  </a:lnTo>
                  <a:lnTo>
                    <a:pt x="243656" y="77819"/>
                  </a:lnTo>
                  <a:lnTo>
                    <a:pt x="240695" y="131303"/>
                  </a:lnTo>
                  <a:lnTo>
                    <a:pt x="229854" y="175439"/>
                  </a:lnTo>
                  <a:lnTo>
                    <a:pt x="205764" y="230861"/>
                  </a:lnTo>
                  <a:lnTo>
                    <a:pt x="184626" y="286328"/>
                  </a:lnTo>
                  <a:lnTo>
                    <a:pt x="152653" y="349797"/>
                  </a:lnTo>
                  <a:lnTo>
                    <a:pt x="133137" y="391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996641" y="341163"/>
              <a:ext cx="307766" cy="527834"/>
            </a:xfrm>
            <a:custGeom>
              <a:avLst/>
              <a:gdLst/>
              <a:ahLst/>
              <a:cxnLst/>
              <a:rect l="0" t="0" r="0" b="0"/>
              <a:pathLst>
                <a:path w="307766" h="527834">
                  <a:moveTo>
                    <a:pt x="49813" y="0"/>
                  </a:moveTo>
                  <a:lnTo>
                    <a:pt x="45395" y="55162"/>
                  </a:lnTo>
                  <a:lnTo>
                    <a:pt x="32954" y="118189"/>
                  </a:lnTo>
                  <a:lnTo>
                    <a:pt x="26450" y="172303"/>
                  </a:lnTo>
                  <a:lnTo>
                    <a:pt x="18522" y="227508"/>
                  </a:lnTo>
                  <a:lnTo>
                    <a:pt x="10520" y="282929"/>
                  </a:lnTo>
                  <a:lnTo>
                    <a:pt x="2794" y="345616"/>
                  </a:lnTo>
                  <a:lnTo>
                    <a:pt x="461" y="395804"/>
                  </a:lnTo>
                  <a:lnTo>
                    <a:pt x="0" y="454172"/>
                  </a:lnTo>
                  <a:lnTo>
                    <a:pt x="8755" y="487443"/>
                  </a:lnTo>
                  <a:lnTo>
                    <a:pt x="20470" y="501098"/>
                  </a:lnTo>
                  <a:lnTo>
                    <a:pt x="27478" y="506034"/>
                  </a:lnTo>
                  <a:lnTo>
                    <a:pt x="34922" y="506550"/>
                  </a:lnTo>
                  <a:lnTo>
                    <a:pt x="50591" y="499728"/>
                  </a:lnTo>
                  <a:lnTo>
                    <a:pt x="75007" y="471458"/>
                  </a:lnTo>
                  <a:lnTo>
                    <a:pt x="104895" y="411923"/>
                  </a:lnTo>
                  <a:lnTo>
                    <a:pt x="122947" y="375275"/>
                  </a:lnTo>
                  <a:lnTo>
                    <a:pt x="126306" y="374075"/>
                  </a:lnTo>
                  <a:lnTo>
                    <a:pt x="128544" y="377897"/>
                  </a:lnTo>
                  <a:lnTo>
                    <a:pt x="132629" y="436193"/>
                  </a:lnTo>
                  <a:lnTo>
                    <a:pt x="134698" y="460137"/>
                  </a:lnTo>
                  <a:lnTo>
                    <a:pt x="141780" y="480025"/>
                  </a:lnTo>
                  <a:lnTo>
                    <a:pt x="148107" y="485513"/>
                  </a:lnTo>
                  <a:lnTo>
                    <a:pt x="156023" y="488247"/>
                  </a:lnTo>
                  <a:lnTo>
                    <a:pt x="164999" y="489145"/>
                  </a:lnTo>
                  <a:lnTo>
                    <a:pt x="172832" y="486970"/>
                  </a:lnTo>
                  <a:lnTo>
                    <a:pt x="208954" y="460456"/>
                  </a:lnTo>
                  <a:lnTo>
                    <a:pt x="215079" y="459523"/>
                  </a:lnTo>
                  <a:lnTo>
                    <a:pt x="220087" y="461675"/>
                  </a:lnTo>
                  <a:lnTo>
                    <a:pt x="224350" y="465883"/>
                  </a:lnTo>
                  <a:lnTo>
                    <a:pt x="243709" y="522635"/>
                  </a:lnTo>
                  <a:lnTo>
                    <a:pt x="249343" y="526864"/>
                  </a:lnTo>
                  <a:lnTo>
                    <a:pt x="256798" y="527833"/>
                  </a:lnTo>
                  <a:lnTo>
                    <a:pt x="265466" y="526631"/>
                  </a:lnTo>
                  <a:lnTo>
                    <a:pt x="282493" y="512967"/>
                  </a:lnTo>
                  <a:lnTo>
                    <a:pt x="30776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45043" y="590794"/>
              <a:ext cx="98045" cy="299946"/>
            </a:xfrm>
            <a:custGeom>
              <a:avLst/>
              <a:gdLst/>
              <a:ahLst/>
              <a:cxnLst/>
              <a:rect l="0" t="0" r="0" b="0"/>
              <a:pathLst>
                <a:path w="98045" h="299946">
                  <a:moveTo>
                    <a:pt x="92500" y="0"/>
                  </a:moveTo>
                  <a:lnTo>
                    <a:pt x="62172" y="23164"/>
                  </a:lnTo>
                  <a:lnTo>
                    <a:pt x="25425" y="83465"/>
                  </a:lnTo>
                  <a:lnTo>
                    <a:pt x="3642" y="120963"/>
                  </a:lnTo>
                  <a:lnTo>
                    <a:pt x="0" y="142211"/>
                  </a:lnTo>
                  <a:lnTo>
                    <a:pt x="322" y="153055"/>
                  </a:lnTo>
                  <a:lnTo>
                    <a:pt x="4236" y="162133"/>
                  </a:lnTo>
                  <a:lnTo>
                    <a:pt x="18447" y="177151"/>
                  </a:lnTo>
                  <a:lnTo>
                    <a:pt x="80701" y="212312"/>
                  </a:lnTo>
                  <a:lnTo>
                    <a:pt x="95269" y="226573"/>
                  </a:lnTo>
                  <a:lnTo>
                    <a:pt x="98044" y="235184"/>
                  </a:lnTo>
                  <a:lnTo>
                    <a:pt x="96197" y="254614"/>
                  </a:lnTo>
                  <a:lnTo>
                    <a:pt x="84761" y="281927"/>
                  </a:lnTo>
                  <a:lnTo>
                    <a:pt x="72418" y="294187"/>
                  </a:lnTo>
                  <a:lnTo>
                    <a:pt x="65244" y="298751"/>
                  </a:lnTo>
                  <a:lnTo>
                    <a:pt x="57688" y="299945"/>
                  </a:lnTo>
                  <a:lnTo>
                    <a:pt x="25931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87470" y="599115"/>
              <a:ext cx="126639" cy="357807"/>
            </a:xfrm>
            <a:custGeom>
              <a:avLst/>
              <a:gdLst/>
              <a:ahLst/>
              <a:cxnLst/>
              <a:rect l="0" t="0" r="0" b="0"/>
              <a:pathLst>
                <a:path w="126639" h="357807">
                  <a:moveTo>
                    <a:pt x="83210" y="0"/>
                  </a:moveTo>
                  <a:lnTo>
                    <a:pt x="75642" y="19005"/>
                  </a:lnTo>
                  <a:lnTo>
                    <a:pt x="47656" y="70745"/>
                  </a:lnTo>
                  <a:lnTo>
                    <a:pt x="37953" y="100474"/>
                  </a:lnTo>
                  <a:lnTo>
                    <a:pt x="35591" y="135889"/>
                  </a:lnTo>
                  <a:lnTo>
                    <a:pt x="38316" y="155625"/>
                  </a:lnTo>
                  <a:lnTo>
                    <a:pt x="47539" y="173642"/>
                  </a:lnTo>
                  <a:lnTo>
                    <a:pt x="61809" y="189971"/>
                  </a:lnTo>
                  <a:lnTo>
                    <a:pt x="114106" y="227999"/>
                  </a:lnTo>
                  <a:lnTo>
                    <a:pt x="124062" y="242791"/>
                  </a:lnTo>
                  <a:lnTo>
                    <a:pt x="126638" y="258611"/>
                  </a:lnTo>
                  <a:lnTo>
                    <a:pt x="126031" y="266713"/>
                  </a:lnTo>
                  <a:lnTo>
                    <a:pt x="120424" y="280646"/>
                  </a:lnTo>
                  <a:lnTo>
                    <a:pt x="101758" y="304657"/>
                  </a:lnTo>
                  <a:lnTo>
                    <a:pt x="47701" y="336361"/>
                  </a:lnTo>
                  <a:lnTo>
                    <a:pt x="0" y="3578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83333" y="1190145"/>
            <a:ext cx="4064802" cy="989971"/>
            <a:chOff x="5683333" y="1190145"/>
            <a:chExt cx="4064802" cy="989971"/>
          </a:xfrm>
        </p:grpSpPr>
        <p:sp>
          <p:nvSpPr>
            <p:cNvPr id="48" name="Freeform 47"/>
            <p:cNvSpPr/>
            <p:nvPr/>
          </p:nvSpPr>
          <p:spPr>
            <a:xfrm>
              <a:off x="5683333" y="1256483"/>
              <a:ext cx="980029" cy="665220"/>
            </a:xfrm>
            <a:custGeom>
              <a:avLst/>
              <a:gdLst/>
              <a:ahLst/>
              <a:cxnLst/>
              <a:rect l="0" t="0" r="0" b="0"/>
              <a:pathLst>
                <a:path w="980029" h="665220">
                  <a:moveTo>
                    <a:pt x="33227" y="66564"/>
                  </a:moveTo>
                  <a:lnTo>
                    <a:pt x="19975" y="62146"/>
                  </a:lnTo>
                  <a:lnTo>
                    <a:pt x="15147" y="64543"/>
                  </a:lnTo>
                  <a:lnTo>
                    <a:pt x="7317" y="77069"/>
                  </a:lnTo>
                  <a:lnTo>
                    <a:pt x="1399" y="133324"/>
                  </a:lnTo>
                  <a:lnTo>
                    <a:pt x="231" y="190869"/>
                  </a:lnTo>
                  <a:lnTo>
                    <a:pt x="0" y="251170"/>
                  </a:lnTo>
                  <a:lnTo>
                    <a:pt x="4377" y="300010"/>
                  </a:lnTo>
                  <a:lnTo>
                    <a:pt x="7112" y="354032"/>
                  </a:lnTo>
                  <a:lnTo>
                    <a:pt x="7923" y="406610"/>
                  </a:lnTo>
                  <a:lnTo>
                    <a:pt x="12580" y="457322"/>
                  </a:lnTo>
                  <a:lnTo>
                    <a:pt x="16719" y="516588"/>
                  </a:lnTo>
                  <a:lnTo>
                    <a:pt x="28063" y="571864"/>
                  </a:lnTo>
                  <a:lnTo>
                    <a:pt x="30709" y="575399"/>
                  </a:lnTo>
                  <a:lnTo>
                    <a:pt x="33398" y="574982"/>
                  </a:lnTo>
                  <a:lnTo>
                    <a:pt x="36114" y="571930"/>
                  </a:lnTo>
                  <a:lnTo>
                    <a:pt x="44356" y="549966"/>
                  </a:lnTo>
                  <a:lnTo>
                    <a:pt x="49143" y="489579"/>
                  </a:lnTo>
                  <a:lnTo>
                    <a:pt x="54143" y="430778"/>
                  </a:lnTo>
                  <a:lnTo>
                    <a:pt x="56991" y="382197"/>
                  </a:lnTo>
                  <a:lnTo>
                    <a:pt x="57835" y="328252"/>
                  </a:lnTo>
                  <a:lnTo>
                    <a:pt x="62502" y="275697"/>
                  </a:lnTo>
                  <a:lnTo>
                    <a:pt x="65323" y="224992"/>
                  </a:lnTo>
                  <a:lnTo>
                    <a:pt x="70577" y="174834"/>
                  </a:lnTo>
                  <a:lnTo>
                    <a:pt x="79710" y="121474"/>
                  </a:lnTo>
                  <a:lnTo>
                    <a:pt x="88570" y="58608"/>
                  </a:lnTo>
                  <a:lnTo>
                    <a:pt x="90184" y="37757"/>
                  </a:lnTo>
                  <a:lnTo>
                    <a:pt x="94312" y="29792"/>
                  </a:lnTo>
                  <a:lnTo>
                    <a:pt x="108761" y="18478"/>
                  </a:lnTo>
                  <a:lnTo>
                    <a:pt x="137688" y="6910"/>
                  </a:lnTo>
                  <a:lnTo>
                    <a:pt x="191569" y="906"/>
                  </a:lnTo>
                  <a:lnTo>
                    <a:pt x="247757" y="115"/>
                  </a:lnTo>
                  <a:lnTo>
                    <a:pt x="300238" y="19"/>
                  </a:lnTo>
                  <a:lnTo>
                    <a:pt x="355120" y="0"/>
                  </a:lnTo>
                  <a:lnTo>
                    <a:pt x="416195" y="921"/>
                  </a:lnTo>
                  <a:lnTo>
                    <a:pt x="476200" y="6581"/>
                  </a:lnTo>
                  <a:lnTo>
                    <a:pt x="536781" y="12391"/>
                  </a:lnTo>
                  <a:lnTo>
                    <a:pt x="598982" y="21517"/>
                  </a:lnTo>
                  <a:lnTo>
                    <a:pt x="656743" y="26744"/>
                  </a:lnTo>
                  <a:lnTo>
                    <a:pt x="712668" y="36406"/>
                  </a:lnTo>
                  <a:lnTo>
                    <a:pt x="773056" y="40916"/>
                  </a:lnTo>
                  <a:lnTo>
                    <a:pt x="831025" y="47229"/>
                  </a:lnTo>
                  <a:lnTo>
                    <a:pt x="889271" y="49390"/>
                  </a:lnTo>
                  <a:lnTo>
                    <a:pt x="916653" y="51534"/>
                  </a:lnTo>
                  <a:lnTo>
                    <a:pt x="951010" y="63138"/>
                  </a:lnTo>
                  <a:lnTo>
                    <a:pt x="966898" y="73054"/>
                  </a:lnTo>
                  <a:lnTo>
                    <a:pt x="971874" y="80136"/>
                  </a:lnTo>
                  <a:lnTo>
                    <a:pt x="977404" y="97867"/>
                  </a:lnTo>
                  <a:lnTo>
                    <a:pt x="980028" y="150821"/>
                  </a:lnTo>
                  <a:lnTo>
                    <a:pt x="972603" y="206208"/>
                  </a:lnTo>
                  <a:lnTo>
                    <a:pt x="967383" y="259876"/>
                  </a:lnTo>
                  <a:lnTo>
                    <a:pt x="965619" y="322740"/>
                  </a:lnTo>
                  <a:lnTo>
                    <a:pt x="965313" y="372478"/>
                  </a:lnTo>
                  <a:lnTo>
                    <a:pt x="965222" y="428204"/>
                  </a:lnTo>
                  <a:lnTo>
                    <a:pt x="965196" y="481287"/>
                  </a:lnTo>
                  <a:lnTo>
                    <a:pt x="956135" y="543428"/>
                  </a:lnTo>
                  <a:lnTo>
                    <a:pt x="949143" y="568815"/>
                  </a:lnTo>
                  <a:lnTo>
                    <a:pt x="936790" y="592426"/>
                  </a:lnTo>
                  <a:lnTo>
                    <a:pt x="905407" y="622093"/>
                  </a:lnTo>
                  <a:lnTo>
                    <a:pt x="848593" y="649399"/>
                  </a:lnTo>
                  <a:lnTo>
                    <a:pt x="799840" y="662189"/>
                  </a:lnTo>
                  <a:lnTo>
                    <a:pt x="742507" y="665219"/>
                  </a:lnTo>
                  <a:lnTo>
                    <a:pt x="689888" y="663123"/>
                  </a:lnTo>
                  <a:lnTo>
                    <a:pt x="630560" y="654080"/>
                  </a:lnTo>
                  <a:lnTo>
                    <a:pt x="571141" y="642465"/>
                  </a:lnTo>
                  <a:lnTo>
                    <a:pt x="509409" y="625789"/>
                  </a:lnTo>
                  <a:lnTo>
                    <a:pt x="452425" y="613318"/>
                  </a:lnTo>
                  <a:lnTo>
                    <a:pt x="392039" y="596367"/>
                  </a:lnTo>
                  <a:lnTo>
                    <a:pt x="387081" y="593583"/>
                  </a:lnTo>
                  <a:lnTo>
                    <a:pt x="384700" y="590803"/>
                  </a:lnTo>
                  <a:lnTo>
                    <a:pt x="382711" y="5824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939754" y="1298018"/>
              <a:ext cx="232908" cy="706475"/>
            </a:xfrm>
            <a:custGeom>
              <a:avLst/>
              <a:gdLst/>
              <a:ahLst/>
              <a:cxnLst/>
              <a:rect l="0" t="0" r="0" b="0"/>
              <a:pathLst>
                <a:path w="232908" h="706475">
                  <a:moveTo>
                    <a:pt x="0" y="91597"/>
                  </a:moveTo>
                  <a:lnTo>
                    <a:pt x="48110" y="34435"/>
                  </a:lnTo>
                  <a:lnTo>
                    <a:pt x="71757" y="4697"/>
                  </a:lnTo>
                  <a:lnTo>
                    <a:pt x="78349" y="1304"/>
                  </a:lnTo>
                  <a:lnTo>
                    <a:pt x="93069" y="0"/>
                  </a:lnTo>
                  <a:lnTo>
                    <a:pt x="116950" y="8881"/>
                  </a:lnTo>
                  <a:lnTo>
                    <a:pt x="171836" y="55624"/>
                  </a:lnTo>
                  <a:lnTo>
                    <a:pt x="188571" y="76624"/>
                  </a:lnTo>
                  <a:lnTo>
                    <a:pt x="214727" y="136610"/>
                  </a:lnTo>
                  <a:lnTo>
                    <a:pt x="223630" y="193766"/>
                  </a:lnTo>
                  <a:lnTo>
                    <a:pt x="229805" y="242062"/>
                  </a:lnTo>
                  <a:lnTo>
                    <a:pt x="232046" y="292430"/>
                  </a:lnTo>
                  <a:lnTo>
                    <a:pt x="232711" y="347932"/>
                  </a:lnTo>
                  <a:lnTo>
                    <a:pt x="232907" y="404441"/>
                  </a:lnTo>
                  <a:lnTo>
                    <a:pt x="232041" y="456729"/>
                  </a:lnTo>
                  <a:lnTo>
                    <a:pt x="226340" y="506430"/>
                  </a:lnTo>
                  <a:lnTo>
                    <a:pt x="216129" y="565108"/>
                  </a:lnTo>
                  <a:lnTo>
                    <a:pt x="208169" y="627567"/>
                  </a:lnTo>
                  <a:lnTo>
                    <a:pt x="194852" y="682886"/>
                  </a:lnTo>
                  <a:lnTo>
                    <a:pt x="192925" y="703260"/>
                  </a:lnTo>
                  <a:lnTo>
                    <a:pt x="193336" y="706474"/>
                  </a:lnTo>
                  <a:lnTo>
                    <a:pt x="194535" y="704918"/>
                  </a:lnTo>
                  <a:lnTo>
                    <a:pt x="199706" y="6907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164422" y="1306969"/>
              <a:ext cx="754255" cy="873147"/>
            </a:xfrm>
            <a:custGeom>
              <a:avLst/>
              <a:gdLst/>
              <a:ahLst/>
              <a:cxnLst/>
              <a:rect l="0" t="0" r="0" b="0"/>
              <a:pathLst>
                <a:path w="754255" h="873147">
                  <a:moveTo>
                    <a:pt x="0" y="49362"/>
                  </a:moveTo>
                  <a:lnTo>
                    <a:pt x="13253" y="31693"/>
                  </a:lnTo>
                  <a:lnTo>
                    <a:pt x="34553" y="20552"/>
                  </a:lnTo>
                  <a:lnTo>
                    <a:pt x="96151" y="3723"/>
                  </a:lnTo>
                  <a:lnTo>
                    <a:pt x="156848" y="0"/>
                  </a:lnTo>
                  <a:lnTo>
                    <a:pt x="211101" y="5266"/>
                  </a:lnTo>
                  <a:lnTo>
                    <a:pt x="266334" y="12196"/>
                  </a:lnTo>
                  <a:lnTo>
                    <a:pt x="321759" y="26406"/>
                  </a:lnTo>
                  <a:lnTo>
                    <a:pt x="376299" y="37191"/>
                  </a:lnTo>
                  <a:lnTo>
                    <a:pt x="439399" y="44951"/>
                  </a:lnTo>
                  <a:lnTo>
                    <a:pt x="493945" y="48491"/>
                  </a:lnTo>
                  <a:lnTo>
                    <a:pt x="546769" y="49190"/>
                  </a:lnTo>
                  <a:lnTo>
                    <a:pt x="603420" y="42696"/>
                  </a:lnTo>
                  <a:lnTo>
                    <a:pt x="665449" y="24333"/>
                  </a:lnTo>
                  <a:lnTo>
                    <a:pt x="708184" y="12371"/>
                  </a:lnTo>
                  <a:lnTo>
                    <a:pt x="728336" y="13814"/>
                  </a:lnTo>
                  <a:lnTo>
                    <a:pt x="736113" y="19191"/>
                  </a:lnTo>
                  <a:lnTo>
                    <a:pt x="747221" y="37494"/>
                  </a:lnTo>
                  <a:lnTo>
                    <a:pt x="754254" y="69370"/>
                  </a:lnTo>
                  <a:lnTo>
                    <a:pt x="747774" y="126795"/>
                  </a:lnTo>
                  <a:lnTo>
                    <a:pt x="737579" y="184645"/>
                  </a:lnTo>
                  <a:lnTo>
                    <a:pt x="733831" y="237478"/>
                  </a:lnTo>
                  <a:lnTo>
                    <a:pt x="728303" y="289704"/>
                  </a:lnTo>
                  <a:lnTo>
                    <a:pt x="720810" y="344729"/>
                  </a:lnTo>
                  <a:lnTo>
                    <a:pt x="712734" y="397604"/>
                  </a:lnTo>
                  <a:lnTo>
                    <a:pt x="708365" y="452807"/>
                  </a:lnTo>
                  <a:lnTo>
                    <a:pt x="705036" y="504803"/>
                  </a:lnTo>
                  <a:lnTo>
                    <a:pt x="698843" y="562201"/>
                  </a:lnTo>
                  <a:lnTo>
                    <a:pt x="687492" y="617928"/>
                  </a:lnTo>
                  <a:lnTo>
                    <a:pt x="671490" y="670970"/>
                  </a:lnTo>
                  <a:lnTo>
                    <a:pt x="640500" y="729736"/>
                  </a:lnTo>
                  <a:lnTo>
                    <a:pt x="606294" y="789821"/>
                  </a:lnTo>
                  <a:lnTo>
                    <a:pt x="581959" y="829060"/>
                  </a:lnTo>
                  <a:lnTo>
                    <a:pt x="554670" y="862820"/>
                  </a:lnTo>
                  <a:lnTo>
                    <a:pt x="532548" y="873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71269" y="1306405"/>
              <a:ext cx="58248" cy="636275"/>
            </a:xfrm>
            <a:custGeom>
              <a:avLst/>
              <a:gdLst/>
              <a:ahLst/>
              <a:cxnLst/>
              <a:rect l="0" t="0" r="0" b="0"/>
              <a:pathLst>
                <a:path w="58248" h="636275">
                  <a:moveTo>
                    <a:pt x="0" y="0"/>
                  </a:moveTo>
                  <a:lnTo>
                    <a:pt x="27582" y="31998"/>
                  </a:lnTo>
                  <a:lnTo>
                    <a:pt x="45479" y="79600"/>
                  </a:lnTo>
                  <a:lnTo>
                    <a:pt x="55452" y="138450"/>
                  </a:lnTo>
                  <a:lnTo>
                    <a:pt x="57420" y="192958"/>
                  </a:lnTo>
                  <a:lnTo>
                    <a:pt x="58003" y="252563"/>
                  </a:lnTo>
                  <a:lnTo>
                    <a:pt x="58140" y="296238"/>
                  </a:lnTo>
                  <a:lnTo>
                    <a:pt x="58200" y="343385"/>
                  </a:lnTo>
                  <a:lnTo>
                    <a:pt x="58227" y="387146"/>
                  </a:lnTo>
                  <a:lnTo>
                    <a:pt x="58242" y="450633"/>
                  </a:lnTo>
                  <a:lnTo>
                    <a:pt x="58247" y="513823"/>
                  </a:lnTo>
                  <a:lnTo>
                    <a:pt x="58247" y="571070"/>
                  </a:lnTo>
                  <a:lnTo>
                    <a:pt x="53830" y="631277"/>
                  </a:lnTo>
                  <a:lnTo>
                    <a:pt x="52529" y="636274"/>
                  </a:lnTo>
                  <a:lnTo>
                    <a:pt x="51662" y="635907"/>
                  </a:lnTo>
                  <a:lnTo>
                    <a:pt x="49927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279443" y="1190145"/>
              <a:ext cx="1468692" cy="945544"/>
            </a:xfrm>
            <a:custGeom>
              <a:avLst/>
              <a:gdLst/>
              <a:ahLst/>
              <a:cxnLst/>
              <a:rect l="0" t="0" r="0" b="0"/>
              <a:pathLst>
                <a:path w="1468692" h="945544">
                  <a:moveTo>
                    <a:pt x="0" y="66333"/>
                  </a:moveTo>
                  <a:lnTo>
                    <a:pt x="60849" y="41668"/>
                  </a:lnTo>
                  <a:lnTo>
                    <a:pt x="120706" y="33260"/>
                  </a:lnTo>
                  <a:lnTo>
                    <a:pt x="177491" y="26687"/>
                  </a:lnTo>
                  <a:lnTo>
                    <a:pt x="237436" y="25115"/>
                  </a:lnTo>
                  <a:lnTo>
                    <a:pt x="300436" y="23880"/>
                  </a:lnTo>
                  <a:lnTo>
                    <a:pt x="349744" y="19032"/>
                  </a:lnTo>
                  <a:lnTo>
                    <a:pt x="399488" y="17185"/>
                  </a:lnTo>
                  <a:lnTo>
                    <a:pt x="449360" y="15713"/>
                  </a:lnTo>
                  <a:lnTo>
                    <a:pt x="500194" y="10757"/>
                  </a:lnTo>
                  <a:lnTo>
                    <a:pt x="555834" y="8877"/>
                  </a:lnTo>
                  <a:lnTo>
                    <a:pt x="612385" y="7396"/>
                  </a:lnTo>
                  <a:lnTo>
                    <a:pt x="666534" y="2437"/>
                  </a:lnTo>
                  <a:lnTo>
                    <a:pt x="727675" y="557"/>
                  </a:lnTo>
                  <a:lnTo>
                    <a:pt x="787192" y="0"/>
                  </a:lnTo>
                  <a:lnTo>
                    <a:pt x="845815" y="759"/>
                  </a:lnTo>
                  <a:lnTo>
                    <a:pt x="904173" y="5504"/>
                  </a:lnTo>
                  <a:lnTo>
                    <a:pt x="962454" y="7321"/>
                  </a:lnTo>
                  <a:lnTo>
                    <a:pt x="1020711" y="8784"/>
                  </a:lnTo>
                  <a:lnTo>
                    <a:pt x="1078037" y="13737"/>
                  </a:lnTo>
                  <a:lnTo>
                    <a:pt x="1130566" y="15616"/>
                  </a:lnTo>
                  <a:lnTo>
                    <a:pt x="1181264" y="17097"/>
                  </a:lnTo>
                  <a:lnTo>
                    <a:pt x="1230494" y="22056"/>
                  </a:lnTo>
                  <a:lnTo>
                    <a:pt x="1289013" y="24200"/>
                  </a:lnTo>
                  <a:lnTo>
                    <a:pt x="1351438" y="25583"/>
                  </a:lnTo>
                  <a:lnTo>
                    <a:pt x="1410544" y="36301"/>
                  </a:lnTo>
                  <a:lnTo>
                    <a:pt x="1439785" y="48703"/>
                  </a:lnTo>
                  <a:lnTo>
                    <a:pt x="1460159" y="68506"/>
                  </a:lnTo>
                  <a:lnTo>
                    <a:pt x="1467196" y="91338"/>
                  </a:lnTo>
                  <a:lnTo>
                    <a:pt x="1468691" y="137845"/>
                  </a:lnTo>
                  <a:lnTo>
                    <a:pt x="1460914" y="198289"/>
                  </a:lnTo>
                  <a:lnTo>
                    <a:pt x="1450475" y="252485"/>
                  </a:lnTo>
                  <a:lnTo>
                    <a:pt x="1439510" y="307706"/>
                  </a:lnTo>
                  <a:lnTo>
                    <a:pt x="1428440" y="363130"/>
                  </a:lnTo>
                  <a:lnTo>
                    <a:pt x="1423069" y="425237"/>
                  </a:lnTo>
                  <a:lnTo>
                    <a:pt x="1416530" y="488458"/>
                  </a:lnTo>
                  <a:lnTo>
                    <a:pt x="1419381" y="550154"/>
                  </a:lnTo>
                  <a:lnTo>
                    <a:pt x="1423129" y="609116"/>
                  </a:lnTo>
                  <a:lnTo>
                    <a:pt x="1431813" y="665279"/>
                  </a:lnTo>
                  <a:lnTo>
                    <a:pt x="1438015" y="716472"/>
                  </a:lnTo>
                  <a:lnTo>
                    <a:pt x="1444959" y="770689"/>
                  </a:lnTo>
                  <a:lnTo>
                    <a:pt x="1447002" y="821344"/>
                  </a:lnTo>
                  <a:lnTo>
                    <a:pt x="1445227" y="878347"/>
                  </a:lnTo>
                  <a:lnTo>
                    <a:pt x="1436296" y="911593"/>
                  </a:lnTo>
                  <a:lnTo>
                    <a:pt x="1431830" y="921076"/>
                  </a:lnTo>
                  <a:lnTo>
                    <a:pt x="1417006" y="934079"/>
                  </a:lnTo>
                  <a:lnTo>
                    <a:pt x="1407876" y="938841"/>
                  </a:lnTo>
                  <a:lnTo>
                    <a:pt x="1364104" y="945543"/>
                  </a:lnTo>
                  <a:lnTo>
                    <a:pt x="1309412" y="942088"/>
                  </a:lnTo>
                  <a:lnTo>
                    <a:pt x="1249573" y="937982"/>
                  </a:lnTo>
                  <a:lnTo>
                    <a:pt x="1188547" y="932959"/>
                  </a:lnTo>
                  <a:lnTo>
                    <a:pt x="1135162" y="932089"/>
                  </a:lnTo>
                  <a:lnTo>
                    <a:pt x="1078356" y="931831"/>
                  </a:lnTo>
                  <a:lnTo>
                    <a:pt x="1016118" y="931755"/>
                  </a:lnTo>
                  <a:lnTo>
                    <a:pt x="972752" y="931737"/>
                  </a:lnTo>
                  <a:lnTo>
                    <a:pt x="929748" y="931729"/>
                  </a:lnTo>
                  <a:lnTo>
                    <a:pt x="868227" y="931724"/>
                  </a:lnTo>
                  <a:lnTo>
                    <a:pt x="825353" y="931723"/>
                  </a:lnTo>
                  <a:lnTo>
                    <a:pt x="781643" y="931723"/>
                  </a:lnTo>
                  <a:lnTo>
                    <a:pt x="737562" y="931723"/>
                  </a:lnTo>
                  <a:lnTo>
                    <a:pt x="693315" y="931723"/>
                  </a:lnTo>
                  <a:lnTo>
                    <a:pt x="648995" y="931722"/>
                  </a:lnTo>
                  <a:lnTo>
                    <a:pt x="604642" y="931722"/>
                  </a:lnTo>
                  <a:lnTo>
                    <a:pt x="560275" y="931722"/>
                  </a:lnTo>
                  <a:lnTo>
                    <a:pt x="515901" y="931722"/>
                  </a:lnTo>
                  <a:lnTo>
                    <a:pt x="471524" y="931722"/>
                  </a:lnTo>
                  <a:lnTo>
                    <a:pt x="427146" y="931722"/>
                  </a:lnTo>
                  <a:lnTo>
                    <a:pt x="364996" y="927305"/>
                  </a:lnTo>
                  <a:lnTo>
                    <a:pt x="322785" y="927602"/>
                  </a:lnTo>
                  <a:lnTo>
                    <a:pt x="259903" y="930502"/>
                  </a:lnTo>
                  <a:lnTo>
                    <a:pt x="199705" y="9317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978784" y="2798837"/>
            <a:ext cx="199334" cy="918241"/>
            <a:chOff x="8978784" y="2798837"/>
            <a:chExt cx="199334" cy="918241"/>
          </a:xfrm>
        </p:grpSpPr>
        <p:sp>
          <p:nvSpPr>
            <p:cNvPr id="54" name="Freeform 53"/>
            <p:cNvSpPr/>
            <p:nvPr/>
          </p:nvSpPr>
          <p:spPr>
            <a:xfrm>
              <a:off x="9063935" y="2870762"/>
              <a:ext cx="88654" cy="846316"/>
            </a:xfrm>
            <a:custGeom>
              <a:avLst/>
              <a:gdLst/>
              <a:ahLst/>
              <a:cxnLst/>
              <a:rect l="0" t="0" r="0" b="0"/>
              <a:pathLst>
                <a:path w="88654" h="846316">
                  <a:moveTo>
                    <a:pt x="14329" y="0"/>
                  </a:moveTo>
                  <a:lnTo>
                    <a:pt x="5494" y="13251"/>
                  </a:lnTo>
                  <a:lnTo>
                    <a:pt x="0" y="47997"/>
                  </a:lnTo>
                  <a:lnTo>
                    <a:pt x="4577" y="103433"/>
                  </a:lnTo>
                  <a:lnTo>
                    <a:pt x="12462" y="163947"/>
                  </a:lnTo>
                  <a:lnTo>
                    <a:pt x="20363" y="216954"/>
                  </a:lnTo>
                  <a:lnTo>
                    <a:pt x="26616" y="276358"/>
                  </a:lnTo>
                  <a:lnTo>
                    <a:pt x="34098" y="325043"/>
                  </a:lnTo>
                  <a:lnTo>
                    <a:pt x="42170" y="374602"/>
                  </a:lnTo>
                  <a:lnTo>
                    <a:pt x="46000" y="428836"/>
                  </a:lnTo>
                  <a:lnTo>
                    <a:pt x="51553" y="481477"/>
                  </a:lnTo>
                  <a:lnTo>
                    <a:pt x="59053" y="536625"/>
                  </a:lnTo>
                  <a:lnTo>
                    <a:pt x="67131" y="589537"/>
                  </a:lnTo>
                  <a:lnTo>
                    <a:pt x="72425" y="651395"/>
                  </a:lnTo>
                  <a:lnTo>
                    <a:pt x="78950" y="713610"/>
                  </a:lnTo>
                  <a:lnTo>
                    <a:pt x="84930" y="766271"/>
                  </a:lnTo>
                  <a:lnTo>
                    <a:pt x="88653" y="825981"/>
                  </a:lnTo>
                  <a:lnTo>
                    <a:pt x="88042" y="845100"/>
                  </a:lnTo>
                  <a:lnTo>
                    <a:pt x="86586" y="846315"/>
                  </a:lnTo>
                  <a:lnTo>
                    <a:pt x="80897" y="840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978784" y="2798837"/>
              <a:ext cx="199334" cy="221704"/>
            </a:xfrm>
            <a:custGeom>
              <a:avLst/>
              <a:gdLst/>
              <a:ahLst/>
              <a:cxnLst/>
              <a:rect l="0" t="0" r="0" b="0"/>
              <a:pathLst>
                <a:path w="199334" h="221704">
                  <a:moveTo>
                    <a:pt x="16269" y="55283"/>
                  </a:moveTo>
                  <a:lnTo>
                    <a:pt x="7795" y="116849"/>
                  </a:lnTo>
                  <a:lnTo>
                    <a:pt x="885" y="171632"/>
                  </a:lnTo>
                  <a:lnTo>
                    <a:pt x="0" y="206970"/>
                  </a:lnTo>
                  <a:lnTo>
                    <a:pt x="800" y="210957"/>
                  </a:lnTo>
                  <a:lnTo>
                    <a:pt x="2259" y="209917"/>
                  </a:lnTo>
                  <a:lnTo>
                    <a:pt x="23615" y="155602"/>
                  </a:lnTo>
                  <a:lnTo>
                    <a:pt x="43204" y="100419"/>
                  </a:lnTo>
                  <a:lnTo>
                    <a:pt x="77155" y="38220"/>
                  </a:lnTo>
                  <a:lnTo>
                    <a:pt x="103905" y="3013"/>
                  </a:lnTo>
                  <a:lnTo>
                    <a:pt x="109826" y="96"/>
                  </a:lnTo>
                  <a:lnTo>
                    <a:pt x="115623" y="0"/>
                  </a:lnTo>
                  <a:lnTo>
                    <a:pt x="121337" y="1786"/>
                  </a:lnTo>
                  <a:lnTo>
                    <a:pt x="132616" y="16097"/>
                  </a:lnTo>
                  <a:lnTo>
                    <a:pt x="156984" y="71406"/>
                  </a:lnTo>
                  <a:lnTo>
                    <a:pt x="171498" y="130617"/>
                  </a:lnTo>
                  <a:lnTo>
                    <a:pt x="188229" y="187728"/>
                  </a:lnTo>
                  <a:lnTo>
                    <a:pt x="199333" y="2217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7" name="Freeform 56"/>
          <p:cNvSpPr/>
          <p:nvPr/>
        </p:nvSpPr>
        <p:spPr>
          <a:xfrm>
            <a:off x="8845274" y="4618182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8321" y="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0" name="Group 59"/>
          <p:cNvGrpSpPr/>
          <p:nvPr/>
        </p:nvGrpSpPr>
        <p:grpSpPr>
          <a:xfrm>
            <a:off x="590794" y="1111809"/>
            <a:ext cx="1231517" cy="94744"/>
            <a:chOff x="590794" y="1111809"/>
            <a:chExt cx="1231517" cy="94744"/>
          </a:xfrm>
        </p:grpSpPr>
        <p:sp>
          <p:nvSpPr>
            <p:cNvPr id="58" name="Freeform 57"/>
            <p:cNvSpPr/>
            <p:nvPr/>
          </p:nvSpPr>
          <p:spPr>
            <a:xfrm>
              <a:off x="590794" y="1111809"/>
              <a:ext cx="1023490" cy="44818"/>
            </a:xfrm>
            <a:custGeom>
              <a:avLst/>
              <a:gdLst/>
              <a:ahLst/>
              <a:cxnLst/>
              <a:rect l="0" t="0" r="0" b="0"/>
              <a:pathLst>
                <a:path w="1023490" h="44818">
                  <a:moveTo>
                    <a:pt x="0" y="44817"/>
                  </a:moveTo>
                  <a:lnTo>
                    <a:pt x="54017" y="17355"/>
                  </a:lnTo>
                  <a:lnTo>
                    <a:pt x="99296" y="839"/>
                  </a:lnTo>
                  <a:lnTo>
                    <a:pt x="116247" y="0"/>
                  </a:lnTo>
                  <a:lnTo>
                    <a:pt x="164711" y="10356"/>
                  </a:lnTo>
                  <a:lnTo>
                    <a:pt x="224591" y="33010"/>
                  </a:lnTo>
                  <a:lnTo>
                    <a:pt x="282141" y="43079"/>
                  </a:lnTo>
                  <a:lnTo>
                    <a:pt x="342654" y="37830"/>
                  </a:lnTo>
                  <a:lnTo>
                    <a:pt x="400630" y="27890"/>
                  </a:lnTo>
                  <a:lnTo>
                    <a:pt x="452865" y="21441"/>
                  </a:lnTo>
                  <a:lnTo>
                    <a:pt x="510884" y="21092"/>
                  </a:lnTo>
                  <a:lnTo>
                    <a:pt x="558488" y="26590"/>
                  </a:lnTo>
                  <a:lnTo>
                    <a:pt x="608651" y="33150"/>
                  </a:lnTo>
                  <a:lnTo>
                    <a:pt x="663168" y="35504"/>
                  </a:lnTo>
                  <a:lnTo>
                    <a:pt x="724359" y="33834"/>
                  </a:lnTo>
                  <a:lnTo>
                    <a:pt x="777230" y="24875"/>
                  </a:lnTo>
                  <a:lnTo>
                    <a:pt x="832823" y="13929"/>
                  </a:lnTo>
                  <a:lnTo>
                    <a:pt x="888598" y="7054"/>
                  </a:lnTo>
                  <a:lnTo>
                    <a:pt x="945959" y="12840"/>
                  </a:lnTo>
                  <a:lnTo>
                    <a:pt x="1008760" y="24648"/>
                  </a:lnTo>
                  <a:lnTo>
                    <a:pt x="1023489" y="281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797346" y="1198231"/>
              <a:ext cx="24965" cy="8322"/>
            </a:xfrm>
            <a:custGeom>
              <a:avLst/>
              <a:gdLst/>
              <a:ahLst/>
              <a:cxnLst/>
              <a:rect l="0" t="0" r="0" b="0"/>
              <a:pathLst>
                <a:path w="24965" h="8322">
                  <a:moveTo>
                    <a:pt x="0" y="0"/>
                  </a:moveTo>
                  <a:lnTo>
                    <a:pt x="2496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38952" y="91988"/>
            <a:ext cx="6618832" cy="1231060"/>
            <a:chOff x="1838952" y="91988"/>
            <a:chExt cx="6618832" cy="1231060"/>
          </a:xfrm>
        </p:grpSpPr>
        <p:sp>
          <p:nvSpPr>
            <p:cNvPr id="61" name="Freeform 60"/>
            <p:cNvSpPr/>
            <p:nvPr/>
          </p:nvSpPr>
          <p:spPr>
            <a:xfrm>
              <a:off x="1838952" y="91988"/>
              <a:ext cx="1556037" cy="390634"/>
            </a:xfrm>
            <a:custGeom>
              <a:avLst/>
              <a:gdLst/>
              <a:ahLst/>
              <a:cxnLst/>
              <a:rect l="0" t="0" r="0" b="0"/>
              <a:pathLst>
                <a:path w="1556037" h="390634">
                  <a:moveTo>
                    <a:pt x="0" y="390633"/>
                  </a:moveTo>
                  <a:lnTo>
                    <a:pt x="11581" y="348723"/>
                  </a:lnTo>
                  <a:lnTo>
                    <a:pt x="50943" y="294657"/>
                  </a:lnTo>
                  <a:lnTo>
                    <a:pt x="84336" y="259186"/>
                  </a:lnTo>
                  <a:lnTo>
                    <a:pt x="141629" y="216111"/>
                  </a:lnTo>
                  <a:lnTo>
                    <a:pt x="190128" y="190192"/>
                  </a:lnTo>
                  <a:lnTo>
                    <a:pt x="244341" y="181140"/>
                  </a:lnTo>
                  <a:lnTo>
                    <a:pt x="297383" y="171222"/>
                  </a:lnTo>
                  <a:lnTo>
                    <a:pt x="353300" y="160360"/>
                  </a:lnTo>
                  <a:lnTo>
                    <a:pt x="411875" y="149311"/>
                  </a:lnTo>
                  <a:lnTo>
                    <a:pt x="471900" y="128809"/>
                  </a:lnTo>
                  <a:lnTo>
                    <a:pt x="534091" y="102025"/>
                  </a:lnTo>
                  <a:lnTo>
                    <a:pt x="597218" y="76879"/>
                  </a:lnTo>
                  <a:lnTo>
                    <a:pt x="654339" y="60887"/>
                  </a:lnTo>
                  <a:lnTo>
                    <a:pt x="710029" y="46739"/>
                  </a:lnTo>
                  <a:lnTo>
                    <a:pt x="765532" y="41885"/>
                  </a:lnTo>
                  <a:lnTo>
                    <a:pt x="823166" y="41294"/>
                  </a:lnTo>
                  <a:lnTo>
                    <a:pt x="885436" y="41177"/>
                  </a:lnTo>
                  <a:lnTo>
                    <a:pt x="936562" y="41157"/>
                  </a:lnTo>
                  <a:lnTo>
                    <a:pt x="988374" y="38685"/>
                  </a:lnTo>
                  <a:lnTo>
                    <a:pt x="1051156" y="32674"/>
                  </a:lnTo>
                  <a:lnTo>
                    <a:pt x="1113516" y="21348"/>
                  </a:lnTo>
                  <a:lnTo>
                    <a:pt x="1172704" y="14400"/>
                  </a:lnTo>
                  <a:lnTo>
                    <a:pt x="1234385" y="3007"/>
                  </a:lnTo>
                  <a:lnTo>
                    <a:pt x="1296601" y="0"/>
                  </a:lnTo>
                  <a:lnTo>
                    <a:pt x="1355770" y="8655"/>
                  </a:lnTo>
                  <a:lnTo>
                    <a:pt x="1411730" y="21837"/>
                  </a:lnTo>
                  <a:lnTo>
                    <a:pt x="1467268" y="35615"/>
                  </a:lnTo>
                  <a:lnTo>
                    <a:pt x="1522750" y="56058"/>
                  </a:lnTo>
                  <a:lnTo>
                    <a:pt x="1556036" y="661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02571" y="241310"/>
              <a:ext cx="249633" cy="41607"/>
            </a:xfrm>
            <a:custGeom>
              <a:avLst/>
              <a:gdLst/>
              <a:ahLst/>
              <a:cxnLst/>
              <a:rect l="0" t="0" r="0" b="0"/>
              <a:pathLst>
                <a:path w="249633" h="41607">
                  <a:moveTo>
                    <a:pt x="0" y="0"/>
                  </a:moveTo>
                  <a:lnTo>
                    <a:pt x="61378" y="14193"/>
                  </a:lnTo>
                  <a:lnTo>
                    <a:pt x="122695" y="22562"/>
                  </a:lnTo>
                  <a:lnTo>
                    <a:pt x="179871" y="28907"/>
                  </a:lnTo>
                  <a:lnTo>
                    <a:pt x="237249" y="39294"/>
                  </a:lnTo>
                  <a:lnTo>
                    <a:pt x="249632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34971" y="259134"/>
              <a:ext cx="823785" cy="48746"/>
            </a:xfrm>
            <a:custGeom>
              <a:avLst/>
              <a:gdLst/>
              <a:ahLst/>
              <a:cxnLst/>
              <a:rect l="0" t="0" r="0" b="0"/>
              <a:pathLst>
                <a:path w="823785" h="48746">
                  <a:moveTo>
                    <a:pt x="0" y="48745"/>
                  </a:moveTo>
                  <a:lnTo>
                    <a:pt x="59735" y="34552"/>
                  </a:lnTo>
                  <a:lnTo>
                    <a:pt x="117744" y="18206"/>
                  </a:lnTo>
                  <a:lnTo>
                    <a:pt x="176767" y="8779"/>
                  </a:lnTo>
                  <a:lnTo>
                    <a:pt x="239477" y="769"/>
                  </a:lnTo>
                  <a:lnTo>
                    <a:pt x="296543" y="0"/>
                  </a:lnTo>
                  <a:lnTo>
                    <a:pt x="352226" y="6017"/>
                  </a:lnTo>
                  <a:lnTo>
                    <a:pt x="412658" y="6992"/>
                  </a:lnTo>
                  <a:lnTo>
                    <a:pt x="466438" y="7110"/>
                  </a:lnTo>
                  <a:lnTo>
                    <a:pt x="522266" y="13722"/>
                  </a:lnTo>
                  <a:lnTo>
                    <a:pt x="579313" y="15117"/>
                  </a:lnTo>
                  <a:lnTo>
                    <a:pt x="635097" y="15393"/>
                  </a:lnTo>
                  <a:lnTo>
                    <a:pt x="693098" y="17913"/>
                  </a:lnTo>
                  <a:lnTo>
                    <a:pt x="748865" y="22622"/>
                  </a:lnTo>
                  <a:lnTo>
                    <a:pt x="801842" y="32681"/>
                  </a:lnTo>
                  <a:lnTo>
                    <a:pt x="823784" y="404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633350" y="416052"/>
              <a:ext cx="208027" cy="108175"/>
            </a:xfrm>
            <a:custGeom>
              <a:avLst/>
              <a:gdLst/>
              <a:ahLst/>
              <a:cxnLst/>
              <a:rect l="0" t="0" r="0" b="0"/>
              <a:pathLst>
                <a:path w="208027" h="108175">
                  <a:moveTo>
                    <a:pt x="0" y="0"/>
                  </a:moveTo>
                  <a:lnTo>
                    <a:pt x="61567" y="35937"/>
                  </a:lnTo>
                  <a:lnTo>
                    <a:pt x="121774" y="63613"/>
                  </a:lnTo>
                  <a:lnTo>
                    <a:pt x="182885" y="97539"/>
                  </a:lnTo>
                  <a:lnTo>
                    <a:pt x="208026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091007" y="690647"/>
              <a:ext cx="2230043" cy="482622"/>
            </a:xfrm>
            <a:custGeom>
              <a:avLst/>
              <a:gdLst/>
              <a:ahLst/>
              <a:cxnLst/>
              <a:rect l="0" t="0" r="0" b="0"/>
              <a:pathLst>
                <a:path w="2230043" h="482622">
                  <a:moveTo>
                    <a:pt x="0" y="0"/>
                  </a:moveTo>
                  <a:lnTo>
                    <a:pt x="56773" y="33180"/>
                  </a:lnTo>
                  <a:lnTo>
                    <a:pt x="116438" y="55902"/>
                  </a:lnTo>
                  <a:lnTo>
                    <a:pt x="174810" y="79622"/>
                  </a:lnTo>
                  <a:lnTo>
                    <a:pt x="237862" y="97932"/>
                  </a:lnTo>
                  <a:lnTo>
                    <a:pt x="266176" y="110173"/>
                  </a:lnTo>
                  <a:lnTo>
                    <a:pt x="323660" y="122583"/>
                  </a:lnTo>
                  <a:lnTo>
                    <a:pt x="377145" y="138732"/>
                  </a:lnTo>
                  <a:lnTo>
                    <a:pt x="427476" y="152254"/>
                  </a:lnTo>
                  <a:lnTo>
                    <a:pt x="490637" y="181591"/>
                  </a:lnTo>
                  <a:lnTo>
                    <a:pt x="549171" y="219197"/>
                  </a:lnTo>
                  <a:lnTo>
                    <a:pt x="604833" y="258130"/>
                  </a:lnTo>
                  <a:lnTo>
                    <a:pt x="642672" y="279937"/>
                  </a:lnTo>
                  <a:lnTo>
                    <a:pt x="700150" y="301186"/>
                  </a:lnTo>
                  <a:lnTo>
                    <a:pt x="752429" y="304971"/>
                  </a:lnTo>
                  <a:lnTo>
                    <a:pt x="805101" y="300901"/>
                  </a:lnTo>
                  <a:lnTo>
                    <a:pt x="862347" y="293092"/>
                  </a:lnTo>
                  <a:lnTo>
                    <a:pt x="918054" y="284438"/>
                  </a:lnTo>
                  <a:lnTo>
                    <a:pt x="973559" y="283116"/>
                  </a:lnTo>
                  <a:lnTo>
                    <a:pt x="1028111" y="289585"/>
                  </a:lnTo>
                  <a:lnTo>
                    <a:pt x="1088055" y="305204"/>
                  </a:lnTo>
                  <a:lnTo>
                    <a:pt x="1142859" y="323404"/>
                  </a:lnTo>
                  <a:lnTo>
                    <a:pt x="1204917" y="343595"/>
                  </a:lnTo>
                  <a:lnTo>
                    <a:pt x="1263580" y="348709"/>
                  </a:lnTo>
                  <a:lnTo>
                    <a:pt x="1326607" y="344914"/>
                  </a:lnTo>
                  <a:lnTo>
                    <a:pt x="1378915" y="335261"/>
                  </a:lnTo>
                  <a:lnTo>
                    <a:pt x="1441089" y="326118"/>
                  </a:lnTo>
                  <a:lnTo>
                    <a:pt x="1490150" y="319118"/>
                  </a:lnTo>
                  <a:lnTo>
                    <a:pt x="1542781" y="317989"/>
                  </a:lnTo>
                  <a:lnTo>
                    <a:pt x="1595571" y="325422"/>
                  </a:lnTo>
                  <a:lnTo>
                    <a:pt x="1654864" y="335794"/>
                  </a:lnTo>
                  <a:lnTo>
                    <a:pt x="1708969" y="345821"/>
                  </a:lnTo>
                  <a:lnTo>
                    <a:pt x="1766521" y="353419"/>
                  </a:lnTo>
                  <a:lnTo>
                    <a:pt x="1828959" y="361837"/>
                  </a:lnTo>
                  <a:lnTo>
                    <a:pt x="1878720" y="371922"/>
                  </a:lnTo>
                  <a:lnTo>
                    <a:pt x="1941558" y="382817"/>
                  </a:lnTo>
                  <a:lnTo>
                    <a:pt x="2000942" y="397568"/>
                  </a:lnTo>
                  <a:lnTo>
                    <a:pt x="2055834" y="421754"/>
                  </a:lnTo>
                  <a:lnTo>
                    <a:pt x="2114591" y="446649"/>
                  </a:lnTo>
                  <a:lnTo>
                    <a:pt x="2164774" y="466544"/>
                  </a:lnTo>
                  <a:lnTo>
                    <a:pt x="2200533" y="477857"/>
                  </a:lnTo>
                  <a:lnTo>
                    <a:pt x="2230042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162948" y="1047185"/>
              <a:ext cx="294836" cy="275863"/>
            </a:xfrm>
            <a:custGeom>
              <a:avLst/>
              <a:gdLst/>
              <a:ahLst/>
              <a:cxnLst/>
              <a:rect l="0" t="0" r="0" b="0"/>
              <a:pathLst>
                <a:path w="294836" h="275863">
                  <a:moveTo>
                    <a:pt x="166421" y="9588"/>
                  </a:moveTo>
                  <a:lnTo>
                    <a:pt x="179674" y="753"/>
                  </a:lnTo>
                  <a:lnTo>
                    <a:pt x="187276" y="0"/>
                  </a:lnTo>
                  <a:lnTo>
                    <a:pt x="205584" y="4094"/>
                  </a:lnTo>
                  <a:lnTo>
                    <a:pt x="227849" y="16795"/>
                  </a:lnTo>
                  <a:lnTo>
                    <a:pt x="263293" y="60147"/>
                  </a:lnTo>
                  <a:lnTo>
                    <a:pt x="275664" y="84665"/>
                  </a:lnTo>
                  <a:lnTo>
                    <a:pt x="288126" y="136804"/>
                  </a:lnTo>
                  <a:lnTo>
                    <a:pt x="294835" y="176823"/>
                  </a:lnTo>
                  <a:lnTo>
                    <a:pt x="293452" y="197636"/>
                  </a:lnTo>
                  <a:lnTo>
                    <a:pt x="287290" y="213666"/>
                  </a:lnTo>
                  <a:lnTo>
                    <a:pt x="283059" y="220529"/>
                  </a:lnTo>
                  <a:lnTo>
                    <a:pt x="268495" y="230621"/>
                  </a:lnTo>
                  <a:lnTo>
                    <a:pt x="224036" y="246722"/>
                  </a:lnTo>
                  <a:lnTo>
                    <a:pt x="160575" y="250532"/>
                  </a:lnTo>
                  <a:lnTo>
                    <a:pt x="105360" y="255268"/>
                  </a:lnTo>
                  <a:lnTo>
                    <a:pt x="43246" y="263290"/>
                  </a:lnTo>
                  <a:lnTo>
                    <a:pt x="0" y="2758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144832" y="424373"/>
            <a:ext cx="605036" cy="590796"/>
            <a:chOff x="9144832" y="424373"/>
            <a:chExt cx="605036" cy="590796"/>
          </a:xfrm>
        </p:grpSpPr>
        <p:sp>
          <p:nvSpPr>
            <p:cNvPr id="68" name="Freeform 67"/>
            <p:cNvSpPr/>
            <p:nvPr/>
          </p:nvSpPr>
          <p:spPr>
            <a:xfrm>
              <a:off x="9144832" y="521657"/>
              <a:ext cx="61126" cy="238281"/>
            </a:xfrm>
            <a:custGeom>
              <a:avLst/>
              <a:gdLst/>
              <a:ahLst/>
              <a:cxnLst/>
              <a:rect l="0" t="0" r="0" b="0"/>
              <a:pathLst>
                <a:path w="61126" h="238281">
                  <a:moveTo>
                    <a:pt x="16642" y="69137"/>
                  </a:moveTo>
                  <a:lnTo>
                    <a:pt x="10056" y="98758"/>
                  </a:lnTo>
                  <a:lnTo>
                    <a:pt x="8664" y="148234"/>
                  </a:lnTo>
                  <a:lnTo>
                    <a:pt x="8388" y="204783"/>
                  </a:lnTo>
                  <a:lnTo>
                    <a:pt x="7416" y="238254"/>
                  </a:lnTo>
                  <a:lnTo>
                    <a:pt x="5868" y="238280"/>
                  </a:lnTo>
                  <a:lnTo>
                    <a:pt x="3913" y="234599"/>
                  </a:lnTo>
                  <a:lnTo>
                    <a:pt x="515" y="178828"/>
                  </a:lnTo>
                  <a:lnTo>
                    <a:pt x="101" y="119980"/>
                  </a:lnTo>
                  <a:lnTo>
                    <a:pt x="9065" y="58198"/>
                  </a:lnTo>
                  <a:lnTo>
                    <a:pt x="19328" y="23366"/>
                  </a:lnTo>
                  <a:lnTo>
                    <a:pt x="23980" y="13660"/>
                  </a:lnTo>
                  <a:lnTo>
                    <a:pt x="30780" y="7189"/>
                  </a:lnTo>
                  <a:lnTo>
                    <a:pt x="48197" y="0"/>
                  </a:lnTo>
                  <a:lnTo>
                    <a:pt x="54321" y="1781"/>
                  </a:lnTo>
                  <a:lnTo>
                    <a:pt x="58404" y="6666"/>
                  </a:lnTo>
                  <a:lnTo>
                    <a:pt x="61125" y="13622"/>
                  </a:lnTo>
                  <a:lnTo>
                    <a:pt x="60539" y="41080"/>
                  </a:lnTo>
                  <a:lnTo>
                    <a:pt x="47032" y="87838"/>
                  </a:lnTo>
                  <a:lnTo>
                    <a:pt x="27166" y="126148"/>
                  </a:lnTo>
                  <a:lnTo>
                    <a:pt x="21808" y="131183"/>
                  </a:lnTo>
                  <a:lnTo>
                    <a:pt x="16388" y="133615"/>
                  </a:lnTo>
                  <a:lnTo>
                    <a:pt x="0" y="135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231946" y="424373"/>
              <a:ext cx="112592" cy="206913"/>
            </a:xfrm>
            <a:custGeom>
              <a:avLst/>
              <a:gdLst/>
              <a:ahLst/>
              <a:cxnLst/>
              <a:rect l="0" t="0" r="0" b="0"/>
              <a:pathLst>
                <a:path w="112592" h="206913">
                  <a:moveTo>
                    <a:pt x="4417" y="0"/>
                  </a:moveTo>
                  <a:lnTo>
                    <a:pt x="4417" y="55162"/>
                  </a:lnTo>
                  <a:lnTo>
                    <a:pt x="4417" y="117529"/>
                  </a:lnTo>
                  <a:lnTo>
                    <a:pt x="1952" y="175871"/>
                  </a:lnTo>
                  <a:lnTo>
                    <a:pt x="0" y="186590"/>
                  </a:lnTo>
                  <a:lnTo>
                    <a:pt x="1473" y="191886"/>
                  </a:lnTo>
                  <a:lnTo>
                    <a:pt x="5228" y="193568"/>
                  </a:lnTo>
                  <a:lnTo>
                    <a:pt x="10505" y="192840"/>
                  </a:lnTo>
                  <a:lnTo>
                    <a:pt x="21300" y="182170"/>
                  </a:lnTo>
                  <a:lnTo>
                    <a:pt x="43296" y="149603"/>
                  </a:lnTo>
                  <a:lnTo>
                    <a:pt x="48829" y="146888"/>
                  </a:lnTo>
                  <a:lnTo>
                    <a:pt x="54365" y="147852"/>
                  </a:lnTo>
                  <a:lnTo>
                    <a:pt x="59905" y="151268"/>
                  </a:lnTo>
                  <a:lnTo>
                    <a:pt x="63599" y="157244"/>
                  </a:lnTo>
                  <a:lnTo>
                    <a:pt x="74431" y="199410"/>
                  </a:lnTo>
                  <a:lnTo>
                    <a:pt x="79755" y="204131"/>
                  </a:lnTo>
                  <a:lnTo>
                    <a:pt x="87002" y="206354"/>
                  </a:lnTo>
                  <a:lnTo>
                    <a:pt x="95532" y="206912"/>
                  </a:lnTo>
                  <a:lnTo>
                    <a:pt x="101218" y="205434"/>
                  </a:lnTo>
                  <a:lnTo>
                    <a:pt x="105010" y="202600"/>
                  </a:lnTo>
                  <a:lnTo>
                    <a:pt x="112591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345566" y="565831"/>
              <a:ext cx="32256" cy="88792"/>
            </a:xfrm>
            <a:custGeom>
              <a:avLst/>
              <a:gdLst/>
              <a:ahLst/>
              <a:cxnLst/>
              <a:rect l="0" t="0" r="0" b="0"/>
              <a:pathLst>
                <a:path w="32256" h="88792">
                  <a:moveTo>
                    <a:pt x="23934" y="0"/>
                  </a:moveTo>
                  <a:lnTo>
                    <a:pt x="10682" y="13252"/>
                  </a:lnTo>
                  <a:lnTo>
                    <a:pt x="4176" y="32086"/>
                  </a:lnTo>
                  <a:lnTo>
                    <a:pt x="0" y="77427"/>
                  </a:lnTo>
                  <a:lnTo>
                    <a:pt x="2431" y="83977"/>
                  </a:lnTo>
                  <a:lnTo>
                    <a:pt x="6825" y="87420"/>
                  </a:lnTo>
                  <a:lnTo>
                    <a:pt x="12528" y="88791"/>
                  </a:lnTo>
                  <a:lnTo>
                    <a:pt x="17255" y="86931"/>
                  </a:lnTo>
                  <a:lnTo>
                    <a:pt x="24972" y="77468"/>
                  </a:lnTo>
                  <a:lnTo>
                    <a:pt x="31297" y="46591"/>
                  </a:lnTo>
                  <a:lnTo>
                    <a:pt x="32255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346577" y="532547"/>
              <a:ext cx="36582" cy="136364"/>
            </a:xfrm>
            <a:custGeom>
              <a:avLst/>
              <a:gdLst/>
              <a:ahLst/>
              <a:cxnLst/>
              <a:rect l="0" t="0" r="0" b="0"/>
              <a:pathLst>
                <a:path w="36582" h="136364">
                  <a:moveTo>
                    <a:pt x="22923" y="0"/>
                  </a:moveTo>
                  <a:lnTo>
                    <a:pt x="14089" y="8835"/>
                  </a:lnTo>
                  <a:lnTo>
                    <a:pt x="9751" y="25500"/>
                  </a:lnTo>
                  <a:lnTo>
                    <a:pt x="0" y="87458"/>
                  </a:lnTo>
                  <a:lnTo>
                    <a:pt x="1030" y="121143"/>
                  </a:lnTo>
                  <a:lnTo>
                    <a:pt x="2780" y="130689"/>
                  </a:lnTo>
                  <a:lnTo>
                    <a:pt x="5796" y="135203"/>
                  </a:lnTo>
                  <a:lnTo>
                    <a:pt x="9656" y="136363"/>
                  </a:lnTo>
                  <a:lnTo>
                    <a:pt x="14079" y="135288"/>
                  </a:lnTo>
                  <a:lnTo>
                    <a:pt x="29138" y="124940"/>
                  </a:lnTo>
                  <a:lnTo>
                    <a:pt x="34931" y="110386"/>
                  </a:lnTo>
                  <a:lnTo>
                    <a:pt x="36581" y="92515"/>
                  </a:lnTo>
                  <a:lnTo>
                    <a:pt x="34233" y="75327"/>
                  </a:lnTo>
                  <a:lnTo>
                    <a:pt x="27642" y="60907"/>
                  </a:lnTo>
                  <a:lnTo>
                    <a:pt x="21322" y="52033"/>
                  </a:lnTo>
                  <a:lnTo>
                    <a:pt x="20931" y="52255"/>
                  </a:lnTo>
                  <a:lnTo>
                    <a:pt x="22923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419427" y="582473"/>
              <a:ext cx="141459" cy="83212"/>
            </a:xfrm>
            <a:custGeom>
              <a:avLst/>
              <a:gdLst/>
              <a:ahLst/>
              <a:cxnLst/>
              <a:rect l="0" t="0" r="0" b="0"/>
              <a:pathLst>
                <a:path w="141459" h="83212">
                  <a:moveTo>
                    <a:pt x="0" y="0"/>
                  </a:moveTo>
                  <a:lnTo>
                    <a:pt x="0" y="22087"/>
                  </a:lnTo>
                  <a:lnTo>
                    <a:pt x="2773" y="26744"/>
                  </a:lnTo>
                  <a:lnTo>
                    <a:pt x="7396" y="28000"/>
                  </a:lnTo>
                  <a:lnTo>
                    <a:pt x="13252" y="26988"/>
                  </a:lnTo>
                  <a:lnTo>
                    <a:pt x="19005" y="29087"/>
                  </a:lnTo>
                  <a:lnTo>
                    <a:pt x="30327" y="38815"/>
                  </a:lnTo>
                  <a:lnTo>
                    <a:pt x="42681" y="59886"/>
                  </a:lnTo>
                  <a:lnTo>
                    <a:pt x="46945" y="63038"/>
                  </a:lnTo>
                  <a:lnTo>
                    <a:pt x="51637" y="63291"/>
                  </a:lnTo>
                  <a:lnTo>
                    <a:pt x="61781" y="58640"/>
                  </a:lnTo>
                  <a:lnTo>
                    <a:pt x="77888" y="44701"/>
                  </a:lnTo>
                  <a:lnTo>
                    <a:pt x="88858" y="30962"/>
                  </a:lnTo>
                  <a:lnTo>
                    <a:pt x="91598" y="28962"/>
                  </a:lnTo>
                  <a:lnTo>
                    <a:pt x="92500" y="30403"/>
                  </a:lnTo>
                  <a:lnTo>
                    <a:pt x="92887" y="39400"/>
                  </a:lnTo>
                  <a:lnTo>
                    <a:pt x="96140" y="52645"/>
                  </a:lnTo>
                  <a:lnTo>
                    <a:pt x="108064" y="65311"/>
                  </a:lnTo>
                  <a:lnTo>
                    <a:pt x="128173" y="77907"/>
                  </a:lnTo>
                  <a:lnTo>
                    <a:pt x="141458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663495" y="482883"/>
              <a:ext cx="86373" cy="232728"/>
            </a:xfrm>
            <a:custGeom>
              <a:avLst/>
              <a:gdLst/>
              <a:ahLst/>
              <a:cxnLst/>
              <a:rect l="0" t="0" r="0" b="0"/>
              <a:pathLst>
                <a:path w="86373" h="232728">
                  <a:moveTo>
                    <a:pt x="30526" y="66306"/>
                  </a:moveTo>
                  <a:lnTo>
                    <a:pt x="29602" y="123079"/>
                  </a:lnTo>
                  <a:lnTo>
                    <a:pt x="18944" y="173007"/>
                  </a:lnTo>
                  <a:lnTo>
                    <a:pt x="6550" y="194589"/>
                  </a:lnTo>
                  <a:lnTo>
                    <a:pt x="3447" y="195283"/>
                  </a:lnTo>
                  <a:lnTo>
                    <a:pt x="1379" y="192047"/>
                  </a:lnTo>
                  <a:lnTo>
                    <a:pt x="0" y="186191"/>
                  </a:lnTo>
                  <a:lnTo>
                    <a:pt x="1855" y="179514"/>
                  </a:lnTo>
                  <a:lnTo>
                    <a:pt x="42994" y="117775"/>
                  </a:lnTo>
                  <a:lnTo>
                    <a:pt x="76616" y="59856"/>
                  </a:lnTo>
                  <a:lnTo>
                    <a:pt x="83370" y="41250"/>
                  </a:lnTo>
                  <a:lnTo>
                    <a:pt x="86372" y="20653"/>
                  </a:lnTo>
                  <a:lnTo>
                    <a:pt x="84398" y="12757"/>
                  </a:lnTo>
                  <a:lnTo>
                    <a:pt x="80309" y="6568"/>
                  </a:lnTo>
                  <a:lnTo>
                    <a:pt x="74810" y="1518"/>
                  </a:lnTo>
                  <a:lnTo>
                    <a:pt x="69294" y="0"/>
                  </a:lnTo>
                  <a:lnTo>
                    <a:pt x="63768" y="837"/>
                  </a:lnTo>
                  <a:lnTo>
                    <a:pt x="58235" y="3244"/>
                  </a:lnTo>
                  <a:lnTo>
                    <a:pt x="47156" y="18246"/>
                  </a:lnTo>
                  <a:lnTo>
                    <a:pt x="29394" y="56710"/>
                  </a:lnTo>
                  <a:lnTo>
                    <a:pt x="24549" y="110947"/>
                  </a:lnTo>
                  <a:lnTo>
                    <a:pt x="31537" y="170148"/>
                  </a:lnTo>
                  <a:lnTo>
                    <a:pt x="41613" y="204015"/>
                  </a:lnTo>
                  <a:lnTo>
                    <a:pt x="55489" y="2327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367268" y="823784"/>
              <a:ext cx="35517" cy="149780"/>
            </a:xfrm>
            <a:custGeom>
              <a:avLst/>
              <a:gdLst/>
              <a:ahLst/>
              <a:cxnLst/>
              <a:rect l="0" t="0" r="0" b="0"/>
              <a:pathLst>
                <a:path w="35517" h="149780">
                  <a:moveTo>
                    <a:pt x="35516" y="0"/>
                  </a:moveTo>
                  <a:lnTo>
                    <a:pt x="22264" y="4417"/>
                  </a:lnTo>
                  <a:lnTo>
                    <a:pt x="13293" y="13982"/>
                  </a:lnTo>
                  <a:lnTo>
                    <a:pt x="0" y="47141"/>
                  </a:lnTo>
                  <a:lnTo>
                    <a:pt x="1299" y="100216"/>
                  </a:lnTo>
                  <a:lnTo>
                    <a:pt x="3667" y="120354"/>
                  </a:lnTo>
                  <a:lnTo>
                    <a:pt x="10883" y="135468"/>
                  </a:lnTo>
                  <a:lnTo>
                    <a:pt x="17788" y="143419"/>
                  </a:lnTo>
                  <a:lnTo>
                    <a:pt x="27196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461032" y="876603"/>
              <a:ext cx="36546" cy="90931"/>
            </a:xfrm>
            <a:custGeom>
              <a:avLst/>
              <a:gdLst/>
              <a:ahLst/>
              <a:cxnLst/>
              <a:rect l="0" t="0" r="0" b="0"/>
              <a:pathLst>
                <a:path w="36546" h="90931">
                  <a:moveTo>
                    <a:pt x="8321" y="22070"/>
                  </a:moveTo>
                  <a:lnTo>
                    <a:pt x="1735" y="51690"/>
                  </a:lnTo>
                  <a:lnTo>
                    <a:pt x="2979" y="79232"/>
                  </a:lnTo>
                  <a:lnTo>
                    <a:pt x="4759" y="87915"/>
                  </a:lnTo>
                  <a:lnTo>
                    <a:pt x="7795" y="90930"/>
                  </a:lnTo>
                  <a:lnTo>
                    <a:pt x="11670" y="90166"/>
                  </a:lnTo>
                  <a:lnTo>
                    <a:pt x="16100" y="86883"/>
                  </a:lnTo>
                  <a:lnTo>
                    <a:pt x="26754" y="69011"/>
                  </a:lnTo>
                  <a:lnTo>
                    <a:pt x="35767" y="46149"/>
                  </a:lnTo>
                  <a:lnTo>
                    <a:pt x="36545" y="29998"/>
                  </a:lnTo>
                  <a:lnTo>
                    <a:pt x="32884" y="14499"/>
                  </a:lnTo>
                  <a:lnTo>
                    <a:pt x="25094" y="1447"/>
                  </a:lnTo>
                  <a:lnTo>
                    <a:pt x="20427" y="0"/>
                  </a:lnTo>
                  <a:lnTo>
                    <a:pt x="15467" y="1810"/>
                  </a:lnTo>
                  <a:lnTo>
                    <a:pt x="6874" y="9367"/>
                  </a:lnTo>
                  <a:lnTo>
                    <a:pt x="0" y="220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537763" y="814144"/>
              <a:ext cx="164581" cy="201025"/>
            </a:xfrm>
            <a:custGeom>
              <a:avLst/>
              <a:gdLst/>
              <a:ahLst/>
              <a:cxnLst/>
              <a:rect l="0" t="0" r="0" b="0"/>
              <a:pathLst>
                <a:path w="164581" h="201025">
                  <a:moveTo>
                    <a:pt x="23122" y="59566"/>
                  </a:moveTo>
                  <a:lnTo>
                    <a:pt x="10760" y="73777"/>
                  </a:lnTo>
                  <a:lnTo>
                    <a:pt x="4375" y="87147"/>
                  </a:lnTo>
                  <a:lnTo>
                    <a:pt x="0" y="119103"/>
                  </a:lnTo>
                  <a:lnTo>
                    <a:pt x="3121" y="149014"/>
                  </a:lnTo>
                  <a:lnTo>
                    <a:pt x="6090" y="153407"/>
                  </a:lnTo>
                  <a:lnTo>
                    <a:pt x="9918" y="154486"/>
                  </a:lnTo>
                  <a:lnTo>
                    <a:pt x="14319" y="153357"/>
                  </a:lnTo>
                  <a:lnTo>
                    <a:pt x="18178" y="148905"/>
                  </a:lnTo>
                  <a:lnTo>
                    <a:pt x="33930" y="109386"/>
                  </a:lnTo>
                  <a:lnTo>
                    <a:pt x="44330" y="58107"/>
                  </a:lnTo>
                  <a:lnTo>
                    <a:pt x="52549" y="0"/>
                  </a:lnTo>
                  <a:lnTo>
                    <a:pt x="51986" y="439"/>
                  </a:lnTo>
                  <a:lnTo>
                    <a:pt x="50685" y="3506"/>
                  </a:lnTo>
                  <a:lnTo>
                    <a:pt x="48855" y="25492"/>
                  </a:lnTo>
                  <a:lnTo>
                    <a:pt x="59734" y="84974"/>
                  </a:lnTo>
                  <a:lnTo>
                    <a:pt x="67665" y="115479"/>
                  </a:lnTo>
                  <a:lnTo>
                    <a:pt x="73157" y="121805"/>
                  </a:lnTo>
                  <a:lnTo>
                    <a:pt x="89122" y="128833"/>
                  </a:lnTo>
                  <a:lnTo>
                    <a:pt x="96708" y="128858"/>
                  </a:lnTo>
                  <a:lnTo>
                    <a:pt x="110067" y="123955"/>
                  </a:lnTo>
                  <a:lnTo>
                    <a:pt x="119703" y="110681"/>
                  </a:lnTo>
                  <a:lnTo>
                    <a:pt x="133423" y="76443"/>
                  </a:lnTo>
                  <a:lnTo>
                    <a:pt x="131789" y="72666"/>
                  </a:lnTo>
                  <a:lnTo>
                    <a:pt x="127002" y="71998"/>
                  </a:lnTo>
                  <a:lnTo>
                    <a:pt x="120112" y="73401"/>
                  </a:lnTo>
                  <a:lnTo>
                    <a:pt x="115518" y="78960"/>
                  </a:lnTo>
                  <a:lnTo>
                    <a:pt x="110415" y="97463"/>
                  </a:lnTo>
                  <a:lnTo>
                    <a:pt x="111959" y="133870"/>
                  </a:lnTo>
                  <a:lnTo>
                    <a:pt x="122690" y="165101"/>
                  </a:lnTo>
                  <a:lnTo>
                    <a:pt x="137580" y="187504"/>
                  </a:lnTo>
                  <a:lnTo>
                    <a:pt x="148265" y="195015"/>
                  </a:lnTo>
                  <a:lnTo>
                    <a:pt x="164580" y="2010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96380" y="2662736"/>
            <a:ext cx="1855595" cy="1198231"/>
            <a:chOff x="8096380" y="2662736"/>
            <a:chExt cx="1855595" cy="1198231"/>
          </a:xfrm>
        </p:grpSpPr>
        <p:sp>
          <p:nvSpPr>
            <p:cNvPr id="78" name="Freeform 77"/>
            <p:cNvSpPr/>
            <p:nvPr/>
          </p:nvSpPr>
          <p:spPr>
            <a:xfrm>
              <a:off x="8304406" y="2696020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24963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204557" y="2662736"/>
              <a:ext cx="41603" cy="1198231"/>
            </a:xfrm>
            <a:custGeom>
              <a:avLst/>
              <a:gdLst/>
              <a:ahLst/>
              <a:cxnLst/>
              <a:rect l="0" t="0" r="0" b="0"/>
              <a:pathLst>
                <a:path w="41603" h="1198231">
                  <a:moveTo>
                    <a:pt x="41602" y="0"/>
                  </a:moveTo>
                  <a:lnTo>
                    <a:pt x="35883" y="21778"/>
                  </a:lnTo>
                  <a:lnTo>
                    <a:pt x="27791" y="83805"/>
                  </a:lnTo>
                  <a:lnTo>
                    <a:pt x="25520" y="136815"/>
                  </a:lnTo>
                  <a:lnTo>
                    <a:pt x="25127" y="184153"/>
                  </a:lnTo>
                  <a:lnTo>
                    <a:pt x="22544" y="233312"/>
                  </a:lnTo>
                  <a:lnTo>
                    <a:pt x="18388" y="285476"/>
                  </a:lnTo>
                  <a:lnTo>
                    <a:pt x="17157" y="344387"/>
                  </a:lnTo>
                  <a:lnTo>
                    <a:pt x="16792" y="406220"/>
                  </a:lnTo>
                  <a:lnTo>
                    <a:pt x="14219" y="467996"/>
                  </a:lnTo>
                  <a:lnTo>
                    <a:pt x="10941" y="511254"/>
                  </a:lnTo>
                  <a:lnTo>
                    <a:pt x="9483" y="555134"/>
                  </a:lnTo>
                  <a:lnTo>
                    <a:pt x="8836" y="599292"/>
                  </a:lnTo>
                  <a:lnTo>
                    <a:pt x="8548" y="642648"/>
                  </a:lnTo>
                  <a:lnTo>
                    <a:pt x="7461" y="703443"/>
                  </a:lnTo>
                  <a:lnTo>
                    <a:pt x="2620" y="762444"/>
                  </a:lnTo>
                  <a:lnTo>
                    <a:pt x="774" y="820915"/>
                  </a:lnTo>
                  <a:lnTo>
                    <a:pt x="227" y="878304"/>
                  </a:lnTo>
                  <a:lnTo>
                    <a:pt x="65" y="930853"/>
                  </a:lnTo>
                  <a:lnTo>
                    <a:pt x="17" y="980632"/>
                  </a:lnTo>
                  <a:lnTo>
                    <a:pt x="0" y="1041801"/>
                  </a:lnTo>
                  <a:lnTo>
                    <a:pt x="4415" y="1102611"/>
                  </a:lnTo>
                  <a:lnTo>
                    <a:pt x="8471" y="1157291"/>
                  </a:lnTo>
                  <a:lnTo>
                    <a:pt x="16639" y="11982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096380" y="3088124"/>
              <a:ext cx="1805669" cy="747880"/>
            </a:xfrm>
            <a:custGeom>
              <a:avLst/>
              <a:gdLst/>
              <a:ahLst/>
              <a:cxnLst/>
              <a:rect l="0" t="0" r="0" b="0"/>
              <a:pathLst>
                <a:path w="1805669" h="747880">
                  <a:moveTo>
                    <a:pt x="0" y="98837"/>
                  </a:moveTo>
                  <a:lnTo>
                    <a:pt x="4418" y="81168"/>
                  </a:lnTo>
                  <a:lnTo>
                    <a:pt x="20416" y="56928"/>
                  </a:lnTo>
                  <a:lnTo>
                    <a:pt x="45878" y="30531"/>
                  </a:lnTo>
                  <a:lnTo>
                    <a:pt x="95233" y="1895"/>
                  </a:lnTo>
                  <a:lnTo>
                    <a:pt x="106019" y="0"/>
                  </a:lnTo>
                  <a:lnTo>
                    <a:pt x="147436" y="7780"/>
                  </a:lnTo>
                  <a:lnTo>
                    <a:pt x="165380" y="14913"/>
                  </a:lnTo>
                  <a:lnTo>
                    <a:pt x="182600" y="27329"/>
                  </a:lnTo>
                  <a:lnTo>
                    <a:pt x="228531" y="84083"/>
                  </a:lnTo>
                  <a:lnTo>
                    <a:pt x="250776" y="107718"/>
                  </a:lnTo>
                  <a:lnTo>
                    <a:pt x="269248" y="116653"/>
                  </a:lnTo>
                  <a:lnTo>
                    <a:pt x="290710" y="119699"/>
                  </a:lnTo>
                  <a:lnTo>
                    <a:pt x="346857" y="111801"/>
                  </a:lnTo>
                  <a:lnTo>
                    <a:pt x="408847" y="96253"/>
                  </a:lnTo>
                  <a:lnTo>
                    <a:pt x="434115" y="89368"/>
                  </a:lnTo>
                  <a:lnTo>
                    <a:pt x="463934" y="90690"/>
                  </a:lnTo>
                  <a:lnTo>
                    <a:pt x="506255" y="104351"/>
                  </a:lnTo>
                  <a:lnTo>
                    <a:pt x="565989" y="140196"/>
                  </a:lnTo>
                  <a:lnTo>
                    <a:pt x="624856" y="183887"/>
                  </a:lnTo>
                  <a:lnTo>
                    <a:pt x="682371" y="206794"/>
                  </a:lnTo>
                  <a:lnTo>
                    <a:pt x="701761" y="211538"/>
                  </a:lnTo>
                  <a:lnTo>
                    <a:pt x="752014" y="212117"/>
                  </a:lnTo>
                  <a:lnTo>
                    <a:pt x="815157" y="195728"/>
                  </a:lnTo>
                  <a:lnTo>
                    <a:pt x="866890" y="182023"/>
                  </a:lnTo>
                  <a:lnTo>
                    <a:pt x="915761" y="176185"/>
                  </a:lnTo>
                  <a:lnTo>
                    <a:pt x="968719" y="178630"/>
                  </a:lnTo>
                  <a:lnTo>
                    <a:pt x="1027703" y="199701"/>
                  </a:lnTo>
                  <a:lnTo>
                    <a:pt x="1085400" y="230416"/>
                  </a:lnTo>
                  <a:lnTo>
                    <a:pt x="1140819" y="267009"/>
                  </a:lnTo>
                  <a:lnTo>
                    <a:pt x="1197574" y="296592"/>
                  </a:lnTo>
                  <a:lnTo>
                    <a:pt x="1257853" y="323614"/>
                  </a:lnTo>
                  <a:lnTo>
                    <a:pt x="1312224" y="345717"/>
                  </a:lnTo>
                  <a:lnTo>
                    <a:pt x="1368157" y="375901"/>
                  </a:lnTo>
                  <a:lnTo>
                    <a:pt x="1399899" y="399127"/>
                  </a:lnTo>
                  <a:lnTo>
                    <a:pt x="1456107" y="457443"/>
                  </a:lnTo>
                  <a:lnTo>
                    <a:pt x="1504208" y="514937"/>
                  </a:lnTo>
                  <a:lnTo>
                    <a:pt x="1549248" y="573140"/>
                  </a:lnTo>
                  <a:lnTo>
                    <a:pt x="1611878" y="629434"/>
                  </a:lnTo>
                  <a:lnTo>
                    <a:pt x="1672762" y="675687"/>
                  </a:lnTo>
                  <a:lnTo>
                    <a:pt x="1730792" y="708005"/>
                  </a:lnTo>
                  <a:lnTo>
                    <a:pt x="1789027" y="740790"/>
                  </a:lnTo>
                  <a:lnTo>
                    <a:pt x="1805668" y="74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113022" y="3669955"/>
              <a:ext cx="1838953" cy="166049"/>
            </a:xfrm>
            <a:custGeom>
              <a:avLst/>
              <a:gdLst/>
              <a:ahLst/>
              <a:cxnLst/>
              <a:rect l="0" t="0" r="0" b="0"/>
              <a:pathLst>
                <a:path w="1838953" h="166049">
                  <a:moveTo>
                    <a:pt x="0" y="16269"/>
                  </a:moveTo>
                  <a:lnTo>
                    <a:pt x="29621" y="9683"/>
                  </a:lnTo>
                  <a:lnTo>
                    <a:pt x="90285" y="1514"/>
                  </a:lnTo>
                  <a:lnTo>
                    <a:pt x="142342" y="0"/>
                  </a:lnTo>
                  <a:lnTo>
                    <a:pt x="199457" y="6262"/>
                  </a:lnTo>
                  <a:lnTo>
                    <a:pt x="256070" y="14369"/>
                  </a:lnTo>
                  <a:lnTo>
                    <a:pt x="317812" y="23062"/>
                  </a:lnTo>
                  <a:lnTo>
                    <a:pt x="369766" y="30932"/>
                  </a:lnTo>
                  <a:lnTo>
                    <a:pt x="424544" y="38924"/>
                  </a:lnTo>
                  <a:lnTo>
                    <a:pt x="484298" y="45194"/>
                  </a:lnTo>
                  <a:lnTo>
                    <a:pt x="533043" y="48262"/>
                  </a:lnTo>
                  <a:lnTo>
                    <a:pt x="582621" y="49171"/>
                  </a:lnTo>
                  <a:lnTo>
                    <a:pt x="632443" y="53858"/>
                  </a:lnTo>
                  <a:lnTo>
                    <a:pt x="686757" y="56685"/>
                  </a:lnTo>
                  <a:lnTo>
                    <a:pt x="743838" y="57522"/>
                  </a:lnTo>
                  <a:lnTo>
                    <a:pt x="797322" y="57770"/>
                  </a:lnTo>
                  <a:lnTo>
                    <a:pt x="857138" y="57844"/>
                  </a:lnTo>
                  <a:lnTo>
                    <a:pt x="917288" y="62283"/>
                  </a:lnTo>
                  <a:lnTo>
                    <a:pt x="980516" y="65036"/>
                  </a:lnTo>
                  <a:lnTo>
                    <a:pt x="1041678" y="70269"/>
                  </a:lnTo>
                  <a:lnTo>
                    <a:pt x="1100788" y="73258"/>
                  </a:lnTo>
                  <a:lnTo>
                    <a:pt x="1159292" y="78561"/>
                  </a:lnTo>
                  <a:lnTo>
                    <a:pt x="1222032" y="81571"/>
                  </a:lnTo>
                  <a:lnTo>
                    <a:pt x="1283049" y="86880"/>
                  </a:lnTo>
                  <a:lnTo>
                    <a:pt x="1342117" y="89891"/>
                  </a:lnTo>
                  <a:lnTo>
                    <a:pt x="1405025" y="95200"/>
                  </a:lnTo>
                  <a:lnTo>
                    <a:pt x="1466092" y="98212"/>
                  </a:lnTo>
                  <a:lnTo>
                    <a:pt x="1529591" y="103522"/>
                  </a:lnTo>
                  <a:lnTo>
                    <a:pt x="1586416" y="110950"/>
                  </a:lnTo>
                  <a:lnTo>
                    <a:pt x="1647220" y="119007"/>
                  </a:lnTo>
                  <a:lnTo>
                    <a:pt x="1703246" y="131667"/>
                  </a:lnTo>
                  <a:lnTo>
                    <a:pt x="1759398" y="147129"/>
                  </a:lnTo>
                  <a:lnTo>
                    <a:pt x="1818444" y="161353"/>
                  </a:lnTo>
                  <a:lnTo>
                    <a:pt x="1838952" y="1660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054775" y="2604488"/>
            <a:ext cx="1589321" cy="399411"/>
            <a:chOff x="8054775" y="2604488"/>
            <a:chExt cx="1589321" cy="399411"/>
          </a:xfrm>
        </p:grpSpPr>
        <p:sp>
          <p:nvSpPr>
            <p:cNvPr id="83" name="Freeform 82"/>
            <p:cNvSpPr/>
            <p:nvPr/>
          </p:nvSpPr>
          <p:spPr>
            <a:xfrm>
              <a:off x="8054775" y="2831059"/>
              <a:ext cx="1589321" cy="152369"/>
            </a:xfrm>
            <a:custGeom>
              <a:avLst/>
              <a:gdLst/>
              <a:ahLst/>
              <a:cxnLst/>
              <a:rect l="0" t="0" r="0" b="0"/>
              <a:pathLst>
                <a:path w="1589321" h="152369">
                  <a:moveTo>
                    <a:pt x="0" y="31382"/>
                  </a:moveTo>
                  <a:lnTo>
                    <a:pt x="21779" y="37100"/>
                  </a:lnTo>
                  <a:lnTo>
                    <a:pt x="81843" y="39360"/>
                  </a:lnTo>
                  <a:lnTo>
                    <a:pt x="135263" y="32992"/>
                  </a:lnTo>
                  <a:lnTo>
                    <a:pt x="198124" y="24551"/>
                  </a:lnTo>
                  <a:lnTo>
                    <a:pt x="259845" y="16671"/>
                  </a:lnTo>
                  <a:lnTo>
                    <a:pt x="316106" y="9275"/>
                  </a:lnTo>
                  <a:lnTo>
                    <a:pt x="369669" y="4517"/>
                  </a:lnTo>
                  <a:lnTo>
                    <a:pt x="417102" y="0"/>
                  </a:lnTo>
                  <a:lnTo>
                    <a:pt x="478410" y="2890"/>
                  </a:lnTo>
                  <a:lnTo>
                    <a:pt x="540756" y="12365"/>
                  </a:lnTo>
                  <a:lnTo>
                    <a:pt x="593614" y="25605"/>
                  </a:lnTo>
                  <a:lnTo>
                    <a:pt x="652679" y="56568"/>
                  </a:lnTo>
                  <a:lnTo>
                    <a:pt x="675083" y="70588"/>
                  </a:lnTo>
                  <a:lnTo>
                    <a:pt x="731422" y="89418"/>
                  </a:lnTo>
                  <a:lnTo>
                    <a:pt x="791979" y="100682"/>
                  </a:lnTo>
                  <a:lnTo>
                    <a:pt x="845281" y="104615"/>
                  </a:lnTo>
                  <a:lnTo>
                    <a:pt x="902064" y="105781"/>
                  </a:lnTo>
                  <a:lnTo>
                    <a:pt x="964866" y="112793"/>
                  </a:lnTo>
                  <a:lnTo>
                    <a:pt x="1023439" y="115280"/>
                  </a:lnTo>
                  <a:lnTo>
                    <a:pt x="1084842" y="121132"/>
                  </a:lnTo>
                  <a:lnTo>
                    <a:pt x="1146658" y="122561"/>
                  </a:lnTo>
                  <a:lnTo>
                    <a:pt x="1204035" y="122844"/>
                  </a:lnTo>
                  <a:lnTo>
                    <a:pt x="1267418" y="122899"/>
                  </a:lnTo>
                  <a:lnTo>
                    <a:pt x="1329624" y="122910"/>
                  </a:lnTo>
                  <a:lnTo>
                    <a:pt x="1389659" y="129499"/>
                  </a:lnTo>
                  <a:lnTo>
                    <a:pt x="1441225" y="137649"/>
                  </a:lnTo>
                  <a:lnTo>
                    <a:pt x="1497299" y="145582"/>
                  </a:lnTo>
                  <a:lnTo>
                    <a:pt x="1553780" y="152368"/>
                  </a:lnTo>
                  <a:lnTo>
                    <a:pt x="1589320" y="1478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352428" y="2604488"/>
              <a:ext cx="1161571" cy="399411"/>
            </a:xfrm>
            <a:custGeom>
              <a:avLst/>
              <a:gdLst/>
              <a:ahLst/>
              <a:cxnLst/>
              <a:rect l="0" t="0" r="0" b="0"/>
              <a:pathLst>
                <a:path w="1161571" h="399411">
                  <a:moveTo>
                    <a:pt x="76794" y="0"/>
                  </a:moveTo>
                  <a:lnTo>
                    <a:pt x="63542" y="4417"/>
                  </a:lnTo>
                  <a:lnTo>
                    <a:pt x="52105" y="13983"/>
                  </a:lnTo>
                  <a:lnTo>
                    <a:pt x="37736" y="34962"/>
                  </a:lnTo>
                  <a:lnTo>
                    <a:pt x="11504" y="91630"/>
                  </a:lnTo>
                  <a:lnTo>
                    <a:pt x="331" y="125359"/>
                  </a:lnTo>
                  <a:lnTo>
                    <a:pt x="0" y="155795"/>
                  </a:lnTo>
                  <a:lnTo>
                    <a:pt x="5258" y="161186"/>
                  </a:lnTo>
                  <a:lnTo>
                    <a:pt x="13385" y="163856"/>
                  </a:lnTo>
                  <a:lnTo>
                    <a:pt x="23427" y="164711"/>
                  </a:lnTo>
                  <a:lnTo>
                    <a:pt x="39516" y="160730"/>
                  </a:lnTo>
                  <a:lnTo>
                    <a:pt x="102850" y="120895"/>
                  </a:lnTo>
                  <a:lnTo>
                    <a:pt x="159248" y="81189"/>
                  </a:lnTo>
                  <a:lnTo>
                    <a:pt x="211714" y="47219"/>
                  </a:lnTo>
                  <a:lnTo>
                    <a:pt x="246311" y="33304"/>
                  </a:lnTo>
                  <a:lnTo>
                    <a:pt x="265856" y="32677"/>
                  </a:lnTo>
                  <a:lnTo>
                    <a:pt x="273101" y="36578"/>
                  </a:lnTo>
                  <a:lnTo>
                    <a:pt x="283619" y="50774"/>
                  </a:lnTo>
                  <a:lnTo>
                    <a:pt x="286443" y="74342"/>
                  </a:lnTo>
                  <a:lnTo>
                    <a:pt x="279315" y="133647"/>
                  </a:lnTo>
                  <a:lnTo>
                    <a:pt x="279182" y="174585"/>
                  </a:lnTo>
                  <a:lnTo>
                    <a:pt x="285704" y="195937"/>
                  </a:lnTo>
                  <a:lnTo>
                    <a:pt x="292806" y="200892"/>
                  </a:lnTo>
                  <a:lnTo>
                    <a:pt x="302163" y="202345"/>
                  </a:lnTo>
                  <a:lnTo>
                    <a:pt x="323039" y="199029"/>
                  </a:lnTo>
                  <a:lnTo>
                    <a:pt x="361505" y="179368"/>
                  </a:lnTo>
                  <a:lnTo>
                    <a:pt x="419850" y="139399"/>
                  </a:lnTo>
                  <a:lnTo>
                    <a:pt x="473681" y="106225"/>
                  </a:lnTo>
                  <a:lnTo>
                    <a:pt x="495731" y="94672"/>
                  </a:lnTo>
                  <a:lnTo>
                    <a:pt x="517858" y="90770"/>
                  </a:lnTo>
                  <a:lnTo>
                    <a:pt x="528937" y="91024"/>
                  </a:lnTo>
                  <a:lnTo>
                    <a:pt x="536322" y="94891"/>
                  </a:lnTo>
                  <a:lnTo>
                    <a:pt x="541246" y="101168"/>
                  </a:lnTo>
                  <a:lnTo>
                    <a:pt x="544528" y="109050"/>
                  </a:lnTo>
                  <a:lnTo>
                    <a:pt x="543643" y="172118"/>
                  </a:lnTo>
                  <a:lnTo>
                    <a:pt x="542945" y="223020"/>
                  </a:lnTo>
                  <a:lnTo>
                    <a:pt x="546585" y="231891"/>
                  </a:lnTo>
                  <a:lnTo>
                    <a:pt x="552711" y="237804"/>
                  </a:lnTo>
                  <a:lnTo>
                    <a:pt x="560493" y="241747"/>
                  </a:lnTo>
                  <a:lnTo>
                    <a:pt x="570303" y="241601"/>
                  </a:lnTo>
                  <a:lnTo>
                    <a:pt x="593531" y="234043"/>
                  </a:lnTo>
                  <a:lnTo>
                    <a:pt x="611868" y="221439"/>
                  </a:lnTo>
                  <a:lnTo>
                    <a:pt x="637519" y="201214"/>
                  </a:lnTo>
                  <a:lnTo>
                    <a:pt x="700574" y="160962"/>
                  </a:lnTo>
                  <a:lnTo>
                    <a:pt x="730164" y="144258"/>
                  </a:lnTo>
                  <a:lnTo>
                    <a:pt x="751490" y="140545"/>
                  </a:lnTo>
                  <a:lnTo>
                    <a:pt x="762354" y="140849"/>
                  </a:lnTo>
                  <a:lnTo>
                    <a:pt x="769597" y="146600"/>
                  </a:lnTo>
                  <a:lnTo>
                    <a:pt x="777645" y="167782"/>
                  </a:lnTo>
                  <a:lnTo>
                    <a:pt x="779115" y="222827"/>
                  </a:lnTo>
                  <a:lnTo>
                    <a:pt x="780770" y="237309"/>
                  </a:lnTo>
                  <a:lnTo>
                    <a:pt x="785573" y="246964"/>
                  </a:lnTo>
                  <a:lnTo>
                    <a:pt x="792473" y="253401"/>
                  </a:lnTo>
                  <a:lnTo>
                    <a:pt x="800771" y="257692"/>
                  </a:lnTo>
                  <a:lnTo>
                    <a:pt x="808152" y="257779"/>
                  </a:lnTo>
                  <a:lnTo>
                    <a:pt x="814923" y="255063"/>
                  </a:lnTo>
                  <a:lnTo>
                    <a:pt x="874802" y="211788"/>
                  </a:lnTo>
                  <a:lnTo>
                    <a:pt x="929887" y="177603"/>
                  </a:lnTo>
                  <a:lnTo>
                    <a:pt x="987856" y="151403"/>
                  </a:lnTo>
                  <a:lnTo>
                    <a:pt x="997595" y="149937"/>
                  </a:lnTo>
                  <a:lnTo>
                    <a:pt x="1015812" y="153239"/>
                  </a:lnTo>
                  <a:lnTo>
                    <a:pt x="1022704" y="158558"/>
                  </a:lnTo>
                  <a:lnTo>
                    <a:pt x="1036822" y="182788"/>
                  </a:lnTo>
                  <a:lnTo>
                    <a:pt x="1043725" y="199583"/>
                  </a:lnTo>
                  <a:lnTo>
                    <a:pt x="1049634" y="206096"/>
                  </a:lnTo>
                  <a:lnTo>
                    <a:pt x="1066061" y="215797"/>
                  </a:lnTo>
                  <a:lnTo>
                    <a:pt x="1083224" y="218260"/>
                  </a:lnTo>
                  <a:lnTo>
                    <a:pt x="1140117" y="207464"/>
                  </a:lnTo>
                  <a:lnTo>
                    <a:pt x="1149028" y="204878"/>
                  </a:lnTo>
                  <a:lnTo>
                    <a:pt x="1154969" y="206852"/>
                  </a:lnTo>
                  <a:lnTo>
                    <a:pt x="1158930" y="211866"/>
                  </a:lnTo>
                  <a:lnTo>
                    <a:pt x="1161570" y="218907"/>
                  </a:lnTo>
                  <a:lnTo>
                    <a:pt x="1160870" y="250904"/>
                  </a:lnTo>
                  <a:lnTo>
                    <a:pt x="1147154" y="311677"/>
                  </a:lnTo>
                  <a:lnTo>
                    <a:pt x="1128928" y="373258"/>
                  </a:lnTo>
                  <a:lnTo>
                    <a:pt x="1125246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029811" y="4628922"/>
            <a:ext cx="1481005" cy="721511"/>
            <a:chOff x="8029811" y="4628922"/>
            <a:chExt cx="1481005" cy="721511"/>
          </a:xfrm>
        </p:grpSpPr>
        <p:sp>
          <p:nvSpPr>
            <p:cNvPr id="86" name="Freeform 85"/>
            <p:cNvSpPr/>
            <p:nvPr/>
          </p:nvSpPr>
          <p:spPr>
            <a:xfrm>
              <a:off x="8029811" y="4628922"/>
              <a:ext cx="1481005" cy="721511"/>
            </a:xfrm>
            <a:custGeom>
              <a:avLst/>
              <a:gdLst/>
              <a:ahLst/>
              <a:cxnLst/>
              <a:rect l="0" t="0" r="0" b="0"/>
              <a:pathLst>
                <a:path w="1481005" h="721511">
                  <a:moveTo>
                    <a:pt x="141458" y="130718"/>
                  </a:moveTo>
                  <a:lnTo>
                    <a:pt x="122712" y="165463"/>
                  </a:lnTo>
                  <a:lnTo>
                    <a:pt x="116799" y="217504"/>
                  </a:lnTo>
                  <a:lnTo>
                    <a:pt x="112066" y="264914"/>
                  </a:lnTo>
                  <a:lnTo>
                    <a:pt x="112881" y="323235"/>
                  </a:lnTo>
                  <a:lnTo>
                    <a:pt x="112034" y="360653"/>
                  </a:lnTo>
                  <a:lnTo>
                    <a:pt x="115614" y="418577"/>
                  </a:lnTo>
                  <a:lnTo>
                    <a:pt x="115396" y="460496"/>
                  </a:lnTo>
                  <a:lnTo>
                    <a:pt x="113914" y="459668"/>
                  </a:lnTo>
                  <a:lnTo>
                    <a:pt x="104891" y="436184"/>
                  </a:lnTo>
                  <a:lnTo>
                    <a:pt x="100295" y="376876"/>
                  </a:lnTo>
                  <a:lnTo>
                    <a:pt x="93325" y="322010"/>
                  </a:lnTo>
                  <a:lnTo>
                    <a:pt x="91768" y="264767"/>
                  </a:lnTo>
                  <a:lnTo>
                    <a:pt x="91579" y="206609"/>
                  </a:lnTo>
                  <a:lnTo>
                    <a:pt x="95959" y="154749"/>
                  </a:lnTo>
                  <a:lnTo>
                    <a:pt x="101879" y="146738"/>
                  </a:lnTo>
                  <a:lnTo>
                    <a:pt x="110450" y="141398"/>
                  </a:lnTo>
                  <a:lnTo>
                    <a:pt x="142133" y="133883"/>
                  </a:lnTo>
                  <a:lnTo>
                    <a:pt x="204588" y="130210"/>
                  </a:lnTo>
                  <a:lnTo>
                    <a:pt x="252003" y="124198"/>
                  </a:lnTo>
                  <a:lnTo>
                    <a:pt x="306630" y="116561"/>
                  </a:lnTo>
                  <a:lnTo>
                    <a:pt x="364729" y="108443"/>
                  </a:lnTo>
                  <a:lnTo>
                    <a:pt x="424679" y="101106"/>
                  </a:lnTo>
                  <a:lnTo>
                    <a:pt x="479942" y="98159"/>
                  </a:lnTo>
                  <a:lnTo>
                    <a:pt x="538667" y="91810"/>
                  </a:lnTo>
                  <a:lnTo>
                    <a:pt x="600687" y="89468"/>
                  </a:lnTo>
                  <a:lnTo>
                    <a:pt x="663791" y="86694"/>
                  </a:lnTo>
                  <a:lnTo>
                    <a:pt x="714107" y="81957"/>
                  </a:lnTo>
                  <a:lnTo>
                    <a:pt x="768561" y="81022"/>
                  </a:lnTo>
                  <a:lnTo>
                    <a:pt x="821368" y="78371"/>
                  </a:lnTo>
                  <a:lnTo>
                    <a:pt x="872103" y="73636"/>
                  </a:lnTo>
                  <a:lnTo>
                    <a:pt x="926641" y="66982"/>
                  </a:lnTo>
                  <a:lnTo>
                    <a:pt x="981930" y="62243"/>
                  </a:lnTo>
                  <a:lnTo>
                    <a:pt x="1032950" y="52678"/>
                  </a:lnTo>
                  <a:lnTo>
                    <a:pt x="1096429" y="41602"/>
                  </a:lnTo>
                  <a:lnTo>
                    <a:pt x="1159314" y="32861"/>
                  </a:lnTo>
                  <a:lnTo>
                    <a:pt x="1217271" y="24085"/>
                  </a:lnTo>
                  <a:lnTo>
                    <a:pt x="1272601" y="11098"/>
                  </a:lnTo>
                  <a:lnTo>
                    <a:pt x="1330295" y="0"/>
                  </a:lnTo>
                  <a:lnTo>
                    <a:pt x="1375535" y="2476"/>
                  </a:lnTo>
                  <a:lnTo>
                    <a:pt x="1383927" y="6392"/>
                  </a:lnTo>
                  <a:lnTo>
                    <a:pt x="1395717" y="18139"/>
                  </a:lnTo>
                  <a:lnTo>
                    <a:pt x="1401573" y="35071"/>
                  </a:lnTo>
                  <a:lnTo>
                    <a:pt x="1405641" y="94460"/>
                  </a:lnTo>
                  <a:lnTo>
                    <a:pt x="1408601" y="154272"/>
                  </a:lnTo>
                  <a:lnTo>
                    <a:pt x="1413399" y="210876"/>
                  </a:lnTo>
                  <a:lnTo>
                    <a:pt x="1423475" y="269753"/>
                  </a:lnTo>
                  <a:lnTo>
                    <a:pt x="1429691" y="322754"/>
                  </a:lnTo>
                  <a:lnTo>
                    <a:pt x="1442668" y="379676"/>
                  </a:lnTo>
                  <a:lnTo>
                    <a:pt x="1451824" y="437381"/>
                  </a:lnTo>
                  <a:lnTo>
                    <a:pt x="1464661" y="494024"/>
                  </a:lnTo>
                  <a:lnTo>
                    <a:pt x="1475631" y="547343"/>
                  </a:lnTo>
                  <a:lnTo>
                    <a:pt x="1480057" y="599206"/>
                  </a:lnTo>
                  <a:lnTo>
                    <a:pt x="1481004" y="657317"/>
                  </a:lnTo>
                  <a:lnTo>
                    <a:pt x="1476153" y="674798"/>
                  </a:lnTo>
                  <a:lnTo>
                    <a:pt x="1457971" y="701087"/>
                  </a:lnTo>
                  <a:lnTo>
                    <a:pt x="1442494" y="707812"/>
                  </a:lnTo>
                  <a:lnTo>
                    <a:pt x="1385039" y="718201"/>
                  </a:lnTo>
                  <a:lnTo>
                    <a:pt x="1328546" y="720858"/>
                  </a:lnTo>
                  <a:lnTo>
                    <a:pt x="1273077" y="721383"/>
                  </a:lnTo>
                  <a:lnTo>
                    <a:pt x="1215233" y="721495"/>
                  </a:lnTo>
                  <a:lnTo>
                    <a:pt x="1159447" y="721510"/>
                  </a:lnTo>
                  <a:lnTo>
                    <a:pt x="1099515" y="717094"/>
                  </a:lnTo>
                  <a:lnTo>
                    <a:pt x="1045355" y="713962"/>
                  </a:lnTo>
                  <a:lnTo>
                    <a:pt x="990142" y="710878"/>
                  </a:lnTo>
                  <a:lnTo>
                    <a:pt x="934719" y="706057"/>
                  </a:lnTo>
                  <a:lnTo>
                    <a:pt x="879255" y="699386"/>
                  </a:lnTo>
                  <a:lnTo>
                    <a:pt x="821318" y="694644"/>
                  </a:lnTo>
                  <a:lnTo>
                    <a:pt x="761146" y="685078"/>
                  </a:lnTo>
                  <a:lnTo>
                    <a:pt x="703819" y="675210"/>
                  </a:lnTo>
                  <a:lnTo>
                    <a:pt x="642501" y="669836"/>
                  </a:lnTo>
                  <a:lnTo>
                    <a:pt x="585599" y="660145"/>
                  </a:lnTo>
                  <a:lnTo>
                    <a:pt x="529843" y="650253"/>
                  </a:lnTo>
                  <a:lnTo>
                    <a:pt x="474314" y="644874"/>
                  </a:lnTo>
                  <a:lnTo>
                    <a:pt x="418829" y="639600"/>
                  </a:lnTo>
                  <a:lnTo>
                    <a:pt x="356071" y="631887"/>
                  </a:lnTo>
                  <a:lnTo>
                    <a:pt x="301989" y="630357"/>
                  </a:lnTo>
                  <a:lnTo>
                    <a:pt x="241997" y="623444"/>
                  </a:lnTo>
                  <a:lnTo>
                    <a:pt x="183816" y="622012"/>
                  </a:lnTo>
                  <a:lnTo>
                    <a:pt x="133360" y="621764"/>
                  </a:lnTo>
                  <a:lnTo>
                    <a:pt x="73256" y="622605"/>
                  </a:lnTo>
                  <a:lnTo>
                    <a:pt x="33622" y="629233"/>
                  </a:lnTo>
                  <a:lnTo>
                    <a:pt x="0" y="6466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246704" y="4942246"/>
              <a:ext cx="113147" cy="336633"/>
            </a:xfrm>
            <a:custGeom>
              <a:avLst/>
              <a:gdLst/>
              <a:ahLst/>
              <a:cxnLst/>
              <a:rect l="0" t="0" r="0" b="0"/>
              <a:pathLst>
                <a:path w="113147" h="336633">
                  <a:moveTo>
                    <a:pt x="32739" y="91988"/>
                  </a:moveTo>
                  <a:lnTo>
                    <a:pt x="27020" y="113767"/>
                  </a:lnTo>
                  <a:lnTo>
                    <a:pt x="24932" y="163133"/>
                  </a:lnTo>
                  <a:lnTo>
                    <a:pt x="24571" y="212304"/>
                  </a:lnTo>
                  <a:lnTo>
                    <a:pt x="24463" y="267862"/>
                  </a:lnTo>
                  <a:lnTo>
                    <a:pt x="24431" y="317917"/>
                  </a:lnTo>
                  <a:lnTo>
                    <a:pt x="24427" y="331365"/>
                  </a:lnTo>
                  <a:lnTo>
                    <a:pt x="22575" y="336632"/>
                  </a:lnTo>
                  <a:lnTo>
                    <a:pt x="19491" y="336446"/>
                  </a:lnTo>
                  <a:lnTo>
                    <a:pt x="12058" y="327301"/>
                  </a:lnTo>
                  <a:lnTo>
                    <a:pt x="5673" y="313991"/>
                  </a:lnTo>
                  <a:lnTo>
                    <a:pt x="0" y="250497"/>
                  </a:lnTo>
                  <a:lnTo>
                    <a:pt x="5281" y="197846"/>
                  </a:lnTo>
                  <a:lnTo>
                    <a:pt x="11865" y="135149"/>
                  </a:lnTo>
                  <a:lnTo>
                    <a:pt x="24591" y="78382"/>
                  </a:lnTo>
                  <a:lnTo>
                    <a:pt x="39234" y="35065"/>
                  </a:lnTo>
                  <a:lnTo>
                    <a:pt x="63740" y="3770"/>
                  </a:lnTo>
                  <a:lnTo>
                    <a:pt x="70973" y="817"/>
                  </a:lnTo>
                  <a:lnTo>
                    <a:pt x="88872" y="0"/>
                  </a:lnTo>
                  <a:lnTo>
                    <a:pt x="96049" y="3851"/>
                  </a:lnTo>
                  <a:lnTo>
                    <a:pt x="106488" y="17991"/>
                  </a:lnTo>
                  <a:lnTo>
                    <a:pt x="113146" y="51161"/>
                  </a:lnTo>
                  <a:lnTo>
                    <a:pt x="108753" y="102860"/>
                  </a:lnTo>
                  <a:lnTo>
                    <a:pt x="96516" y="147178"/>
                  </a:lnTo>
                  <a:lnTo>
                    <a:pt x="91899" y="156518"/>
                  </a:lnTo>
                  <a:lnTo>
                    <a:pt x="86972" y="160896"/>
                  </a:lnTo>
                  <a:lnTo>
                    <a:pt x="81839" y="161965"/>
                  </a:lnTo>
                  <a:lnTo>
                    <a:pt x="76567" y="160829"/>
                  </a:lnTo>
                  <a:lnTo>
                    <a:pt x="73053" y="159147"/>
                  </a:lnTo>
                  <a:lnTo>
                    <a:pt x="70709" y="157101"/>
                  </a:lnTo>
                  <a:lnTo>
                    <a:pt x="66023" y="1502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395938" y="4967666"/>
              <a:ext cx="183064" cy="116411"/>
            </a:xfrm>
            <a:custGeom>
              <a:avLst/>
              <a:gdLst/>
              <a:ahLst/>
              <a:cxnLst/>
              <a:rect l="0" t="0" r="0" b="0"/>
              <a:pathLst>
                <a:path w="183064" h="116411">
                  <a:moveTo>
                    <a:pt x="0" y="0"/>
                  </a:moveTo>
                  <a:lnTo>
                    <a:pt x="14392" y="55506"/>
                  </a:lnTo>
                  <a:lnTo>
                    <a:pt x="18194" y="113531"/>
                  </a:lnTo>
                  <a:lnTo>
                    <a:pt x="21375" y="116368"/>
                  </a:lnTo>
                  <a:lnTo>
                    <a:pt x="25345" y="116410"/>
                  </a:lnTo>
                  <a:lnTo>
                    <a:pt x="28916" y="113665"/>
                  </a:lnTo>
                  <a:lnTo>
                    <a:pt x="35349" y="103218"/>
                  </a:lnTo>
                  <a:lnTo>
                    <a:pt x="52298" y="61795"/>
                  </a:lnTo>
                  <a:lnTo>
                    <a:pt x="62999" y="49654"/>
                  </a:lnTo>
                  <a:lnTo>
                    <a:pt x="77001" y="41176"/>
                  </a:lnTo>
                  <a:lnTo>
                    <a:pt x="82769" y="41319"/>
                  </a:lnTo>
                  <a:lnTo>
                    <a:pt x="87540" y="44188"/>
                  </a:lnTo>
                  <a:lnTo>
                    <a:pt x="91644" y="48874"/>
                  </a:lnTo>
                  <a:lnTo>
                    <a:pt x="101838" y="73139"/>
                  </a:lnTo>
                  <a:lnTo>
                    <a:pt x="107847" y="113718"/>
                  </a:lnTo>
                  <a:lnTo>
                    <a:pt x="109804" y="114643"/>
                  </a:lnTo>
                  <a:lnTo>
                    <a:pt x="112034" y="112487"/>
                  </a:lnTo>
                  <a:lnTo>
                    <a:pt x="119590" y="91782"/>
                  </a:lnTo>
                  <a:lnTo>
                    <a:pt x="122257" y="88925"/>
                  </a:lnTo>
                  <a:lnTo>
                    <a:pt x="124959" y="89794"/>
                  </a:lnTo>
                  <a:lnTo>
                    <a:pt x="138110" y="101803"/>
                  </a:lnTo>
                  <a:lnTo>
                    <a:pt x="144773" y="106700"/>
                  </a:lnTo>
                  <a:lnTo>
                    <a:pt x="151064" y="107191"/>
                  </a:lnTo>
                  <a:lnTo>
                    <a:pt x="157107" y="104745"/>
                  </a:lnTo>
                  <a:lnTo>
                    <a:pt x="162985" y="100341"/>
                  </a:lnTo>
                  <a:lnTo>
                    <a:pt x="171982" y="83119"/>
                  </a:lnTo>
                  <a:lnTo>
                    <a:pt x="183063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562359" y="4834529"/>
              <a:ext cx="49927" cy="257293"/>
            </a:xfrm>
            <a:custGeom>
              <a:avLst/>
              <a:gdLst/>
              <a:ahLst/>
              <a:cxnLst/>
              <a:rect l="0" t="0" r="0" b="0"/>
              <a:pathLst>
                <a:path w="49927" h="257293">
                  <a:moveTo>
                    <a:pt x="49926" y="0"/>
                  </a:moveTo>
                  <a:lnTo>
                    <a:pt x="49926" y="56772"/>
                  </a:lnTo>
                  <a:lnTo>
                    <a:pt x="49926" y="111118"/>
                  </a:lnTo>
                  <a:lnTo>
                    <a:pt x="49926" y="173030"/>
                  </a:lnTo>
                  <a:lnTo>
                    <a:pt x="49001" y="229990"/>
                  </a:lnTo>
                  <a:lnTo>
                    <a:pt x="45509" y="252305"/>
                  </a:lnTo>
                  <a:lnTo>
                    <a:pt x="42358" y="256961"/>
                  </a:lnTo>
                  <a:lnTo>
                    <a:pt x="38409" y="257292"/>
                  </a:lnTo>
                  <a:lnTo>
                    <a:pt x="18784" y="242310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545716" y="4969851"/>
              <a:ext cx="108175" cy="31100"/>
            </a:xfrm>
            <a:custGeom>
              <a:avLst/>
              <a:gdLst/>
              <a:ahLst/>
              <a:cxnLst/>
              <a:rect l="0" t="0" r="0" b="0"/>
              <a:pathLst>
                <a:path w="108175" h="31100">
                  <a:moveTo>
                    <a:pt x="0" y="31099"/>
                  </a:moveTo>
                  <a:lnTo>
                    <a:pt x="8835" y="17847"/>
                  </a:lnTo>
                  <a:lnTo>
                    <a:pt x="20569" y="8875"/>
                  </a:lnTo>
                  <a:lnTo>
                    <a:pt x="27581" y="5188"/>
                  </a:lnTo>
                  <a:lnTo>
                    <a:pt x="59537" y="0"/>
                  </a:lnTo>
                  <a:lnTo>
                    <a:pt x="108174" y="6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871737" y="4967666"/>
              <a:ext cx="75764" cy="149780"/>
            </a:xfrm>
            <a:custGeom>
              <a:avLst/>
              <a:gdLst/>
              <a:ahLst/>
              <a:cxnLst/>
              <a:rect l="0" t="0" r="0" b="0"/>
              <a:pathLst>
                <a:path w="75764" h="149780">
                  <a:moveTo>
                    <a:pt x="15142" y="0"/>
                  </a:moveTo>
                  <a:lnTo>
                    <a:pt x="1874" y="54941"/>
                  </a:lnTo>
                  <a:lnTo>
                    <a:pt x="0" y="77426"/>
                  </a:lnTo>
                  <a:lnTo>
                    <a:pt x="2274" y="83052"/>
                  </a:lnTo>
                  <a:lnTo>
                    <a:pt x="6564" y="84954"/>
                  </a:lnTo>
                  <a:lnTo>
                    <a:pt x="18727" y="84910"/>
                  </a:lnTo>
                  <a:lnTo>
                    <a:pt x="42092" y="88234"/>
                  </a:lnTo>
                  <a:lnTo>
                    <a:pt x="61637" y="86060"/>
                  </a:lnTo>
                  <a:lnTo>
                    <a:pt x="68329" y="81411"/>
                  </a:lnTo>
                  <a:lnTo>
                    <a:pt x="72790" y="74615"/>
                  </a:lnTo>
                  <a:lnTo>
                    <a:pt x="75763" y="66385"/>
                  </a:lnTo>
                  <a:lnTo>
                    <a:pt x="74973" y="61824"/>
                  </a:lnTo>
                  <a:lnTo>
                    <a:pt x="71671" y="59707"/>
                  </a:lnTo>
                  <a:lnTo>
                    <a:pt x="66696" y="59220"/>
                  </a:lnTo>
                  <a:lnTo>
                    <a:pt x="56238" y="63611"/>
                  </a:lnTo>
                  <a:lnTo>
                    <a:pt x="50861" y="67370"/>
                  </a:lnTo>
                  <a:lnTo>
                    <a:pt x="47276" y="73575"/>
                  </a:lnTo>
                  <a:lnTo>
                    <a:pt x="42230" y="99977"/>
                  </a:lnTo>
                  <a:lnTo>
                    <a:pt x="41659" y="128448"/>
                  </a:lnTo>
                  <a:lnTo>
                    <a:pt x="48427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005138" y="4864984"/>
              <a:ext cx="364363" cy="409631"/>
            </a:xfrm>
            <a:custGeom>
              <a:avLst/>
              <a:gdLst/>
              <a:ahLst/>
              <a:cxnLst/>
              <a:rect l="0" t="0" r="0" b="0"/>
              <a:pathLst>
                <a:path w="364363" h="409631">
                  <a:moveTo>
                    <a:pt x="14878" y="219177"/>
                  </a:moveTo>
                  <a:lnTo>
                    <a:pt x="14878" y="273486"/>
                  </a:lnTo>
                  <a:lnTo>
                    <a:pt x="10461" y="327702"/>
                  </a:lnTo>
                  <a:lnTo>
                    <a:pt x="6404" y="384537"/>
                  </a:lnTo>
                  <a:lnTo>
                    <a:pt x="2484" y="406391"/>
                  </a:lnTo>
                  <a:lnTo>
                    <a:pt x="1068" y="409630"/>
                  </a:lnTo>
                  <a:lnTo>
                    <a:pt x="124" y="408091"/>
                  </a:lnTo>
                  <a:lnTo>
                    <a:pt x="0" y="397444"/>
                  </a:lnTo>
                  <a:lnTo>
                    <a:pt x="9928" y="342334"/>
                  </a:lnTo>
                  <a:lnTo>
                    <a:pt x="21468" y="278945"/>
                  </a:lnTo>
                  <a:lnTo>
                    <a:pt x="35425" y="242536"/>
                  </a:lnTo>
                  <a:lnTo>
                    <a:pt x="45892" y="226168"/>
                  </a:lnTo>
                  <a:lnTo>
                    <a:pt x="51271" y="222913"/>
                  </a:lnTo>
                  <a:lnTo>
                    <a:pt x="56707" y="222592"/>
                  </a:lnTo>
                  <a:lnTo>
                    <a:pt x="62180" y="224227"/>
                  </a:lnTo>
                  <a:lnTo>
                    <a:pt x="63979" y="229016"/>
                  </a:lnTo>
                  <a:lnTo>
                    <a:pt x="53419" y="273537"/>
                  </a:lnTo>
                  <a:lnTo>
                    <a:pt x="40885" y="296818"/>
                  </a:lnTo>
                  <a:lnTo>
                    <a:pt x="38688" y="298674"/>
                  </a:lnTo>
                  <a:lnTo>
                    <a:pt x="38148" y="297139"/>
                  </a:lnTo>
                  <a:lnTo>
                    <a:pt x="43924" y="274743"/>
                  </a:lnTo>
                  <a:lnTo>
                    <a:pt x="55742" y="247249"/>
                  </a:lnTo>
                  <a:lnTo>
                    <a:pt x="94337" y="201651"/>
                  </a:lnTo>
                  <a:lnTo>
                    <a:pt x="96512" y="194549"/>
                  </a:lnTo>
                  <a:lnTo>
                    <a:pt x="96113" y="187965"/>
                  </a:lnTo>
                  <a:lnTo>
                    <a:pt x="93998" y="181727"/>
                  </a:lnTo>
                  <a:lnTo>
                    <a:pt x="90739" y="179417"/>
                  </a:lnTo>
                  <a:lnTo>
                    <a:pt x="86717" y="179727"/>
                  </a:lnTo>
                  <a:lnTo>
                    <a:pt x="82186" y="181782"/>
                  </a:lnTo>
                  <a:lnTo>
                    <a:pt x="80090" y="185926"/>
                  </a:lnTo>
                  <a:lnTo>
                    <a:pt x="80228" y="197926"/>
                  </a:lnTo>
                  <a:lnTo>
                    <a:pt x="85257" y="201311"/>
                  </a:lnTo>
                  <a:lnTo>
                    <a:pt x="103172" y="202607"/>
                  </a:lnTo>
                  <a:lnTo>
                    <a:pt x="156052" y="190959"/>
                  </a:lnTo>
                  <a:lnTo>
                    <a:pt x="162619" y="192044"/>
                  </a:lnTo>
                  <a:lnTo>
                    <a:pt x="167921" y="195540"/>
                  </a:lnTo>
                  <a:lnTo>
                    <a:pt x="172380" y="200646"/>
                  </a:lnTo>
                  <a:lnTo>
                    <a:pt x="175354" y="200351"/>
                  </a:lnTo>
                  <a:lnTo>
                    <a:pt x="177335" y="196456"/>
                  </a:lnTo>
                  <a:lnTo>
                    <a:pt x="187537" y="144678"/>
                  </a:lnTo>
                  <a:lnTo>
                    <a:pt x="195065" y="87358"/>
                  </a:lnTo>
                  <a:lnTo>
                    <a:pt x="204332" y="26911"/>
                  </a:lnTo>
                  <a:lnTo>
                    <a:pt x="209411" y="2746"/>
                  </a:lnTo>
                  <a:lnTo>
                    <a:pt x="211135" y="0"/>
                  </a:lnTo>
                  <a:lnTo>
                    <a:pt x="213051" y="11742"/>
                  </a:lnTo>
                  <a:lnTo>
                    <a:pt x="207285" y="74380"/>
                  </a:lnTo>
                  <a:lnTo>
                    <a:pt x="202148" y="111966"/>
                  </a:lnTo>
                  <a:lnTo>
                    <a:pt x="204444" y="121815"/>
                  </a:lnTo>
                  <a:lnTo>
                    <a:pt x="216856" y="137690"/>
                  </a:lnTo>
                  <a:lnTo>
                    <a:pt x="269660" y="166281"/>
                  </a:lnTo>
                  <a:lnTo>
                    <a:pt x="330250" y="187522"/>
                  </a:lnTo>
                  <a:lnTo>
                    <a:pt x="364362" y="1942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49350" y="3636298"/>
            <a:ext cx="615745" cy="713940"/>
            <a:chOff x="449350" y="3636298"/>
            <a:chExt cx="615745" cy="713940"/>
          </a:xfrm>
        </p:grpSpPr>
        <p:sp>
          <p:nvSpPr>
            <p:cNvPr id="94" name="Freeform 93"/>
            <p:cNvSpPr/>
            <p:nvPr/>
          </p:nvSpPr>
          <p:spPr>
            <a:xfrm>
              <a:off x="449350" y="3636298"/>
              <a:ext cx="124803" cy="713940"/>
            </a:xfrm>
            <a:custGeom>
              <a:avLst/>
              <a:gdLst/>
              <a:ahLst/>
              <a:cxnLst/>
              <a:rect l="0" t="0" r="0" b="0"/>
              <a:pathLst>
                <a:path w="124803" h="713940">
                  <a:moveTo>
                    <a:pt x="66555" y="0"/>
                  </a:moveTo>
                  <a:lnTo>
                    <a:pt x="53303" y="8835"/>
                  </a:lnTo>
                  <a:lnTo>
                    <a:pt x="44331" y="25500"/>
                  </a:lnTo>
                  <a:lnTo>
                    <a:pt x="31038" y="78283"/>
                  </a:lnTo>
                  <a:lnTo>
                    <a:pt x="19165" y="140444"/>
                  </a:lnTo>
                  <a:lnTo>
                    <a:pt x="11244" y="203441"/>
                  </a:lnTo>
                  <a:lnTo>
                    <a:pt x="8888" y="258143"/>
                  </a:lnTo>
                  <a:lnTo>
                    <a:pt x="4005" y="313464"/>
                  </a:lnTo>
                  <a:lnTo>
                    <a:pt x="780" y="367983"/>
                  </a:lnTo>
                  <a:lnTo>
                    <a:pt x="91" y="426661"/>
                  </a:lnTo>
                  <a:lnTo>
                    <a:pt x="0" y="487488"/>
                  </a:lnTo>
                  <a:lnTo>
                    <a:pt x="4407" y="545733"/>
                  </a:lnTo>
                  <a:lnTo>
                    <a:pt x="14180" y="601755"/>
                  </a:lnTo>
                  <a:lnTo>
                    <a:pt x="27479" y="654871"/>
                  </a:lnTo>
                  <a:lnTo>
                    <a:pt x="38093" y="676596"/>
                  </a:lnTo>
                  <a:lnTo>
                    <a:pt x="67508" y="705609"/>
                  </a:lnTo>
                  <a:lnTo>
                    <a:pt x="75511" y="711716"/>
                  </a:lnTo>
                  <a:lnTo>
                    <a:pt x="84545" y="713939"/>
                  </a:lnTo>
                  <a:lnTo>
                    <a:pt x="124802" y="707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25735" y="4100151"/>
              <a:ext cx="181260" cy="218474"/>
            </a:xfrm>
            <a:custGeom>
              <a:avLst/>
              <a:gdLst/>
              <a:ahLst/>
              <a:cxnLst/>
              <a:rect l="0" t="0" r="0" b="0"/>
              <a:pathLst>
                <a:path w="181260" h="218474">
                  <a:moveTo>
                    <a:pt x="39801" y="10447"/>
                  </a:moveTo>
                  <a:lnTo>
                    <a:pt x="26549" y="14864"/>
                  </a:lnTo>
                  <a:lnTo>
                    <a:pt x="21721" y="19863"/>
                  </a:lnTo>
                  <a:lnTo>
                    <a:pt x="10508" y="45494"/>
                  </a:lnTo>
                  <a:lnTo>
                    <a:pt x="0" y="104071"/>
                  </a:lnTo>
                  <a:lnTo>
                    <a:pt x="402" y="148072"/>
                  </a:lnTo>
                  <a:lnTo>
                    <a:pt x="16989" y="193006"/>
                  </a:lnTo>
                  <a:lnTo>
                    <a:pt x="22744" y="197796"/>
                  </a:lnTo>
                  <a:lnTo>
                    <a:pt x="30279" y="200066"/>
                  </a:lnTo>
                  <a:lnTo>
                    <a:pt x="39000" y="200654"/>
                  </a:lnTo>
                  <a:lnTo>
                    <a:pt x="53622" y="196377"/>
                  </a:lnTo>
                  <a:lnTo>
                    <a:pt x="60110" y="192648"/>
                  </a:lnTo>
                  <a:lnTo>
                    <a:pt x="69784" y="176176"/>
                  </a:lnTo>
                  <a:lnTo>
                    <a:pt x="82894" y="148310"/>
                  </a:lnTo>
                  <a:lnTo>
                    <a:pt x="87946" y="141187"/>
                  </a:lnTo>
                  <a:lnTo>
                    <a:pt x="97902" y="90821"/>
                  </a:lnTo>
                  <a:lnTo>
                    <a:pt x="116532" y="30368"/>
                  </a:lnTo>
                  <a:lnTo>
                    <a:pt x="125509" y="3097"/>
                  </a:lnTo>
                  <a:lnTo>
                    <a:pt x="128375" y="0"/>
                  </a:lnTo>
                  <a:lnTo>
                    <a:pt x="131210" y="709"/>
                  </a:lnTo>
                  <a:lnTo>
                    <a:pt x="134025" y="3955"/>
                  </a:lnTo>
                  <a:lnTo>
                    <a:pt x="138913" y="58970"/>
                  </a:lnTo>
                  <a:lnTo>
                    <a:pt x="140481" y="121380"/>
                  </a:lnTo>
                  <a:lnTo>
                    <a:pt x="146806" y="179274"/>
                  </a:lnTo>
                  <a:lnTo>
                    <a:pt x="152046" y="208400"/>
                  </a:lnTo>
                  <a:lnTo>
                    <a:pt x="156236" y="213607"/>
                  </a:lnTo>
                  <a:lnTo>
                    <a:pt x="161803" y="216153"/>
                  </a:lnTo>
                  <a:lnTo>
                    <a:pt x="181259" y="218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035343" y="3852645"/>
              <a:ext cx="29752" cy="423488"/>
            </a:xfrm>
            <a:custGeom>
              <a:avLst/>
              <a:gdLst/>
              <a:ahLst/>
              <a:cxnLst/>
              <a:rect l="0" t="0" r="0" b="0"/>
              <a:pathLst>
                <a:path w="29752" h="423488">
                  <a:moveTo>
                    <a:pt x="29751" y="0"/>
                  </a:moveTo>
                  <a:lnTo>
                    <a:pt x="16483" y="54753"/>
                  </a:lnTo>
                  <a:lnTo>
                    <a:pt x="14109" y="104467"/>
                  </a:lnTo>
                  <a:lnTo>
                    <a:pt x="13307" y="161203"/>
                  </a:lnTo>
                  <a:lnTo>
                    <a:pt x="8731" y="220864"/>
                  </a:lnTo>
                  <a:lnTo>
                    <a:pt x="5567" y="277165"/>
                  </a:lnTo>
                  <a:lnTo>
                    <a:pt x="4942" y="330336"/>
                  </a:lnTo>
                  <a:lnTo>
                    <a:pt x="4818" y="385561"/>
                  </a:lnTo>
                  <a:lnTo>
                    <a:pt x="0" y="423487"/>
                  </a:lnTo>
                  <a:lnTo>
                    <a:pt x="4788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53288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64660" y="288879"/>
            <a:ext cx="2870607" cy="788510"/>
            <a:chOff x="1464660" y="288879"/>
            <a:chExt cx="2870607" cy="788510"/>
          </a:xfrm>
        </p:grpSpPr>
        <p:sp>
          <p:nvSpPr>
            <p:cNvPr id="2" name="Freeform 1"/>
            <p:cNvSpPr/>
            <p:nvPr/>
          </p:nvSpPr>
          <p:spPr>
            <a:xfrm>
              <a:off x="1464660" y="288879"/>
              <a:ext cx="324366" cy="743333"/>
            </a:xfrm>
            <a:custGeom>
              <a:avLst/>
              <a:gdLst/>
              <a:ahLst/>
              <a:cxnLst/>
              <a:rect l="0" t="0" r="0" b="0"/>
              <a:pathLst>
                <a:path w="324366" h="743333">
                  <a:moveTo>
                    <a:pt x="83055" y="135494"/>
                  </a:moveTo>
                  <a:lnTo>
                    <a:pt x="76469" y="185683"/>
                  </a:lnTo>
                  <a:lnTo>
                    <a:pt x="75077" y="247624"/>
                  </a:lnTo>
                  <a:lnTo>
                    <a:pt x="74802" y="304375"/>
                  </a:lnTo>
                  <a:lnTo>
                    <a:pt x="74747" y="362566"/>
                  </a:lnTo>
                  <a:lnTo>
                    <a:pt x="74738" y="413267"/>
                  </a:lnTo>
                  <a:lnTo>
                    <a:pt x="74735" y="466812"/>
                  </a:lnTo>
                  <a:lnTo>
                    <a:pt x="74734" y="520277"/>
                  </a:lnTo>
                  <a:lnTo>
                    <a:pt x="72269" y="574641"/>
                  </a:lnTo>
                  <a:lnTo>
                    <a:pt x="68148" y="625883"/>
                  </a:lnTo>
                  <a:lnTo>
                    <a:pt x="62338" y="684061"/>
                  </a:lnTo>
                  <a:lnTo>
                    <a:pt x="51363" y="724522"/>
                  </a:lnTo>
                  <a:lnTo>
                    <a:pt x="42466" y="742146"/>
                  </a:lnTo>
                  <a:lnTo>
                    <a:pt x="37504" y="743332"/>
                  </a:lnTo>
                  <a:lnTo>
                    <a:pt x="32347" y="739500"/>
                  </a:lnTo>
                  <a:lnTo>
                    <a:pt x="22611" y="723840"/>
                  </a:lnTo>
                  <a:lnTo>
                    <a:pt x="5833" y="664066"/>
                  </a:lnTo>
                  <a:lnTo>
                    <a:pt x="1619" y="616937"/>
                  </a:lnTo>
                  <a:lnTo>
                    <a:pt x="370" y="563423"/>
                  </a:lnTo>
                  <a:lnTo>
                    <a:pt x="0" y="502160"/>
                  </a:lnTo>
                  <a:lnTo>
                    <a:pt x="2379" y="459022"/>
                  </a:lnTo>
                  <a:lnTo>
                    <a:pt x="6518" y="415195"/>
                  </a:lnTo>
                  <a:lnTo>
                    <a:pt x="11440" y="371061"/>
                  </a:lnTo>
                  <a:lnTo>
                    <a:pt x="19409" y="309048"/>
                  </a:lnTo>
                  <a:lnTo>
                    <a:pt x="27625" y="249685"/>
                  </a:lnTo>
                  <a:lnTo>
                    <a:pt x="40333" y="195525"/>
                  </a:lnTo>
                  <a:lnTo>
                    <a:pt x="61193" y="134169"/>
                  </a:lnTo>
                  <a:lnTo>
                    <a:pt x="83120" y="79999"/>
                  </a:lnTo>
                  <a:lnTo>
                    <a:pt x="102182" y="47244"/>
                  </a:lnTo>
                  <a:lnTo>
                    <a:pt x="129055" y="15744"/>
                  </a:lnTo>
                  <a:lnTo>
                    <a:pt x="150925" y="1907"/>
                  </a:lnTo>
                  <a:lnTo>
                    <a:pt x="169310" y="0"/>
                  </a:lnTo>
                  <a:lnTo>
                    <a:pt x="187959" y="3159"/>
                  </a:lnTo>
                  <a:lnTo>
                    <a:pt x="202411" y="10727"/>
                  </a:lnTo>
                  <a:lnTo>
                    <a:pt x="212533" y="22719"/>
                  </a:lnTo>
                  <a:lnTo>
                    <a:pt x="223428" y="49996"/>
                  </a:lnTo>
                  <a:lnTo>
                    <a:pt x="227729" y="75306"/>
                  </a:lnTo>
                  <a:lnTo>
                    <a:pt x="222957" y="136755"/>
                  </a:lnTo>
                  <a:lnTo>
                    <a:pt x="210800" y="188260"/>
                  </a:lnTo>
                  <a:lnTo>
                    <a:pt x="192096" y="246975"/>
                  </a:lnTo>
                  <a:lnTo>
                    <a:pt x="179595" y="289517"/>
                  </a:lnTo>
                  <a:lnTo>
                    <a:pt x="164793" y="333079"/>
                  </a:lnTo>
                  <a:lnTo>
                    <a:pt x="145283" y="394771"/>
                  </a:lnTo>
                  <a:lnTo>
                    <a:pt x="123374" y="454038"/>
                  </a:lnTo>
                  <a:lnTo>
                    <a:pt x="103733" y="503753"/>
                  </a:lnTo>
                  <a:lnTo>
                    <a:pt x="87174" y="560118"/>
                  </a:lnTo>
                  <a:lnTo>
                    <a:pt x="79755" y="592610"/>
                  </a:lnTo>
                  <a:lnTo>
                    <a:pt x="83516" y="628844"/>
                  </a:lnTo>
                  <a:lnTo>
                    <a:pt x="91273" y="648771"/>
                  </a:lnTo>
                  <a:lnTo>
                    <a:pt x="98703" y="656119"/>
                  </a:lnTo>
                  <a:lnTo>
                    <a:pt x="152089" y="685901"/>
                  </a:lnTo>
                  <a:lnTo>
                    <a:pt x="207235" y="699024"/>
                  </a:lnTo>
                  <a:lnTo>
                    <a:pt x="268546" y="717995"/>
                  </a:lnTo>
                  <a:lnTo>
                    <a:pt x="324365" y="7346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49110" y="732252"/>
              <a:ext cx="439179" cy="282917"/>
            </a:xfrm>
            <a:custGeom>
              <a:avLst/>
              <a:gdLst/>
              <a:ahLst/>
              <a:cxnLst/>
              <a:rect l="0" t="0" r="0" b="0"/>
              <a:pathLst>
                <a:path w="439179" h="282917">
                  <a:moveTo>
                    <a:pt x="98015" y="0"/>
                  </a:moveTo>
                  <a:lnTo>
                    <a:pt x="75929" y="8835"/>
                  </a:lnTo>
                  <a:lnTo>
                    <a:pt x="57689" y="27965"/>
                  </a:lnTo>
                  <a:lnTo>
                    <a:pt x="22541" y="88982"/>
                  </a:lnTo>
                  <a:lnTo>
                    <a:pt x="4364" y="151304"/>
                  </a:lnTo>
                  <a:lnTo>
                    <a:pt x="0" y="189884"/>
                  </a:lnTo>
                  <a:lnTo>
                    <a:pt x="7542" y="230593"/>
                  </a:lnTo>
                  <a:lnTo>
                    <a:pt x="21488" y="258681"/>
                  </a:lnTo>
                  <a:lnTo>
                    <a:pt x="28506" y="263061"/>
                  </a:lnTo>
                  <a:lnTo>
                    <a:pt x="46165" y="265462"/>
                  </a:lnTo>
                  <a:lnTo>
                    <a:pt x="66342" y="258517"/>
                  </a:lnTo>
                  <a:lnTo>
                    <a:pt x="100593" y="235875"/>
                  </a:lnTo>
                  <a:lnTo>
                    <a:pt x="129960" y="201234"/>
                  </a:lnTo>
                  <a:lnTo>
                    <a:pt x="139333" y="183743"/>
                  </a:lnTo>
                  <a:lnTo>
                    <a:pt x="144052" y="179818"/>
                  </a:lnTo>
                  <a:lnTo>
                    <a:pt x="149047" y="179051"/>
                  </a:lnTo>
                  <a:lnTo>
                    <a:pt x="154226" y="180388"/>
                  </a:lnTo>
                  <a:lnTo>
                    <a:pt x="158603" y="184054"/>
                  </a:lnTo>
                  <a:lnTo>
                    <a:pt x="165932" y="195523"/>
                  </a:lnTo>
                  <a:lnTo>
                    <a:pt x="188292" y="251585"/>
                  </a:lnTo>
                  <a:lnTo>
                    <a:pt x="194258" y="255557"/>
                  </a:lnTo>
                  <a:lnTo>
                    <a:pt x="208282" y="257504"/>
                  </a:lnTo>
                  <a:lnTo>
                    <a:pt x="223762" y="247891"/>
                  </a:lnTo>
                  <a:lnTo>
                    <a:pt x="269551" y="191283"/>
                  </a:lnTo>
                  <a:lnTo>
                    <a:pt x="307647" y="144196"/>
                  </a:lnTo>
                  <a:lnTo>
                    <a:pt x="315433" y="139585"/>
                  </a:lnTo>
                  <a:lnTo>
                    <a:pt x="323397" y="138360"/>
                  </a:lnTo>
                  <a:lnTo>
                    <a:pt x="331480" y="139393"/>
                  </a:lnTo>
                  <a:lnTo>
                    <a:pt x="338718" y="144704"/>
                  </a:lnTo>
                  <a:lnTo>
                    <a:pt x="351691" y="162933"/>
                  </a:lnTo>
                  <a:lnTo>
                    <a:pt x="374147" y="223205"/>
                  </a:lnTo>
                  <a:lnTo>
                    <a:pt x="395103" y="264341"/>
                  </a:lnTo>
                  <a:lnTo>
                    <a:pt x="402398" y="270533"/>
                  </a:lnTo>
                  <a:lnTo>
                    <a:pt x="439178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358352" y="451637"/>
              <a:ext cx="237816" cy="621779"/>
            </a:xfrm>
            <a:custGeom>
              <a:avLst/>
              <a:gdLst/>
              <a:ahLst/>
              <a:cxnLst/>
              <a:rect l="0" t="0" r="0" b="0"/>
              <a:pathLst>
                <a:path w="237816" h="621779">
                  <a:moveTo>
                    <a:pt x="137962" y="347184"/>
                  </a:moveTo>
                  <a:lnTo>
                    <a:pt x="129128" y="333932"/>
                  </a:lnTo>
                  <a:lnTo>
                    <a:pt x="121903" y="330952"/>
                  </a:lnTo>
                  <a:lnTo>
                    <a:pt x="101547" y="330108"/>
                  </a:lnTo>
                  <a:lnTo>
                    <a:pt x="79556" y="340211"/>
                  </a:lnTo>
                  <a:lnTo>
                    <a:pt x="58380" y="357953"/>
                  </a:lnTo>
                  <a:lnTo>
                    <a:pt x="31788" y="394856"/>
                  </a:lnTo>
                  <a:lnTo>
                    <a:pt x="12712" y="441437"/>
                  </a:lnTo>
                  <a:lnTo>
                    <a:pt x="1718" y="493044"/>
                  </a:lnTo>
                  <a:lnTo>
                    <a:pt x="0" y="542553"/>
                  </a:lnTo>
                  <a:lnTo>
                    <a:pt x="8290" y="583734"/>
                  </a:lnTo>
                  <a:lnTo>
                    <a:pt x="12683" y="591793"/>
                  </a:lnTo>
                  <a:lnTo>
                    <a:pt x="24960" y="603212"/>
                  </a:lnTo>
                  <a:lnTo>
                    <a:pt x="32117" y="603853"/>
                  </a:lnTo>
                  <a:lnTo>
                    <a:pt x="47465" y="597170"/>
                  </a:lnTo>
                  <a:lnTo>
                    <a:pt x="67283" y="582230"/>
                  </a:lnTo>
                  <a:lnTo>
                    <a:pt x="76655" y="566602"/>
                  </a:lnTo>
                  <a:lnTo>
                    <a:pt x="94623" y="517601"/>
                  </a:lnTo>
                  <a:lnTo>
                    <a:pt x="110534" y="470718"/>
                  </a:lnTo>
                  <a:lnTo>
                    <a:pt x="122542" y="417276"/>
                  </a:lnTo>
                  <a:lnTo>
                    <a:pt x="136372" y="360453"/>
                  </a:lnTo>
                  <a:lnTo>
                    <a:pt x="147764" y="298210"/>
                  </a:lnTo>
                  <a:lnTo>
                    <a:pt x="156995" y="237340"/>
                  </a:lnTo>
                  <a:lnTo>
                    <a:pt x="165586" y="178316"/>
                  </a:lnTo>
                  <a:lnTo>
                    <a:pt x="169569" y="124256"/>
                  </a:lnTo>
                  <a:lnTo>
                    <a:pt x="176634" y="63858"/>
                  </a:lnTo>
                  <a:lnTo>
                    <a:pt x="179181" y="3924"/>
                  </a:lnTo>
                  <a:lnTo>
                    <a:pt x="178386" y="0"/>
                  </a:lnTo>
                  <a:lnTo>
                    <a:pt x="176930" y="1082"/>
                  </a:lnTo>
                  <a:lnTo>
                    <a:pt x="175036" y="5502"/>
                  </a:lnTo>
                  <a:lnTo>
                    <a:pt x="171995" y="63892"/>
                  </a:lnTo>
                  <a:lnTo>
                    <a:pt x="171469" y="115007"/>
                  </a:lnTo>
                  <a:lnTo>
                    <a:pt x="171312" y="169806"/>
                  </a:lnTo>
                  <a:lnTo>
                    <a:pt x="171266" y="222512"/>
                  </a:lnTo>
                  <a:lnTo>
                    <a:pt x="171253" y="278706"/>
                  </a:lnTo>
                  <a:lnTo>
                    <a:pt x="171248" y="335420"/>
                  </a:lnTo>
                  <a:lnTo>
                    <a:pt x="171247" y="386844"/>
                  </a:lnTo>
                  <a:lnTo>
                    <a:pt x="173712" y="446104"/>
                  </a:lnTo>
                  <a:lnTo>
                    <a:pt x="178411" y="502326"/>
                  </a:lnTo>
                  <a:lnTo>
                    <a:pt x="191048" y="562541"/>
                  </a:lnTo>
                  <a:lnTo>
                    <a:pt x="203515" y="588201"/>
                  </a:lnTo>
                  <a:lnTo>
                    <a:pt x="237815" y="6217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68719" y="822848"/>
              <a:ext cx="109999" cy="204948"/>
            </a:xfrm>
            <a:custGeom>
              <a:avLst/>
              <a:gdLst/>
              <a:ahLst/>
              <a:cxnLst/>
              <a:rect l="0" t="0" r="0" b="0"/>
              <a:pathLst>
                <a:path w="109999" h="204948">
                  <a:moveTo>
                    <a:pt x="52264" y="25899"/>
                  </a:moveTo>
                  <a:lnTo>
                    <a:pt x="34594" y="30316"/>
                  </a:lnTo>
                  <a:lnTo>
                    <a:pt x="20989" y="44813"/>
                  </a:lnTo>
                  <a:lnTo>
                    <a:pt x="9702" y="67589"/>
                  </a:lnTo>
                  <a:lnTo>
                    <a:pt x="0" y="109751"/>
                  </a:lnTo>
                  <a:lnTo>
                    <a:pt x="4067" y="160532"/>
                  </a:lnTo>
                  <a:lnTo>
                    <a:pt x="9578" y="184664"/>
                  </a:lnTo>
                  <a:lnTo>
                    <a:pt x="18191" y="201553"/>
                  </a:lnTo>
                  <a:lnTo>
                    <a:pt x="24926" y="204947"/>
                  </a:lnTo>
                  <a:lnTo>
                    <a:pt x="42271" y="203788"/>
                  </a:lnTo>
                  <a:lnTo>
                    <a:pt x="59842" y="192177"/>
                  </a:lnTo>
                  <a:lnTo>
                    <a:pt x="75048" y="175615"/>
                  </a:lnTo>
                  <a:lnTo>
                    <a:pt x="95625" y="134064"/>
                  </a:lnTo>
                  <a:lnTo>
                    <a:pt x="107912" y="83415"/>
                  </a:lnTo>
                  <a:lnTo>
                    <a:pt x="109998" y="35205"/>
                  </a:lnTo>
                  <a:lnTo>
                    <a:pt x="102886" y="13393"/>
                  </a:lnTo>
                  <a:lnTo>
                    <a:pt x="97107" y="3693"/>
                  </a:lnTo>
                  <a:lnTo>
                    <a:pt x="90480" y="0"/>
                  </a:lnTo>
                  <a:lnTo>
                    <a:pt x="83289" y="312"/>
                  </a:lnTo>
                  <a:lnTo>
                    <a:pt x="75721" y="3294"/>
                  </a:lnTo>
                  <a:lnTo>
                    <a:pt x="62381" y="18934"/>
                  </a:lnTo>
                  <a:lnTo>
                    <a:pt x="49406" y="46333"/>
                  </a:lnTo>
                  <a:lnTo>
                    <a:pt x="43943" y="675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95725" y="790500"/>
              <a:ext cx="282916" cy="274595"/>
            </a:xfrm>
            <a:custGeom>
              <a:avLst/>
              <a:gdLst/>
              <a:ahLst/>
              <a:cxnLst/>
              <a:rect l="0" t="0" r="0" b="0"/>
              <a:pathLst>
                <a:path w="282916" h="274595">
                  <a:moveTo>
                    <a:pt x="0" y="0"/>
                  </a:moveTo>
                  <a:lnTo>
                    <a:pt x="19911" y="51071"/>
                  </a:lnTo>
                  <a:lnTo>
                    <a:pt x="30368" y="107578"/>
                  </a:lnTo>
                  <a:lnTo>
                    <a:pt x="37126" y="154695"/>
                  </a:lnTo>
                  <a:lnTo>
                    <a:pt x="40468" y="157679"/>
                  </a:lnTo>
                  <a:lnTo>
                    <a:pt x="44545" y="155970"/>
                  </a:lnTo>
                  <a:lnTo>
                    <a:pt x="53082" y="145134"/>
                  </a:lnTo>
                  <a:lnTo>
                    <a:pt x="84734" y="83029"/>
                  </a:lnTo>
                  <a:lnTo>
                    <a:pt x="108739" y="50633"/>
                  </a:lnTo>
                  <a:lnTo>
                    <a:pt x="114098" y="44850"/>
                  </a:lnTo>
                  <a:lnTo>
                    <a:pt x="120444" y="41919"/>
                  </a:lnTo>
                  <a:lnTo>
                    <a:pt x="134892" y="41128"/>
                  </a:lnTo>
                  <a:lnTo>
                    <a:pt x="141703" y="45910"/>
                  </a:lnTo>
                  <a:lnTo>
                    <a:pt x="154203" y="63550"/>
                  </a:lnTo>
                  <a:lnTo>
                    <a:pt x="169726" y="111618"/>
                  </a:lnTo>
                  <a:lnTo>
                    <a:pt x="172513" y="134975"/>
                  </a:lnTo>
                  <a:lnTo>
                    <a:pt x="176954" y="141759"/>
                  </a:lnTo>
                  <a:lnTo>
                    <a:pt x="183613" y="145357"/>
                  </a:lnTo>
                  <a:lnTo>
                    <a:pt x="191751" y="146831"/>
                  </a:lnTo>
                  <a:lnTo>
                    <a:pt x="199949" y="144115"/>
                  </a:lnTo>
                  <a:lnTo>
                    <a:pt x="236925" y="112027"/>
                  </a:lnTo>
                  <a:lnTo>
                    <a:pt x="243934" y="110743"/>
                  </a:lnTo>
                  <a:lnTo>
                    <a:pt x="251381" y="112660"/>
                  </a:lnTo>
                  <a:lnTo>
                    <a:pt x="259119" y="116712"/>
                  </a:lnTo>
                  <a:lnTo>
                    <a:pt x="270182" y="138472"/>
                  </a:lnTo>
                  <a:lnTo>
                    <a:pt x="280400" y="191924"/>
                  </a:lnTo>
                  <a:lnTo>
                    <a:pt x="282584" y="246872"/>
                  </a:lnTo>
                  <a:lnTo>
                    <a:pt x="282915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36842" y="732252"/>
              <a:ext cx="41505" cy="342782"/>
            </a:xfrm>
            <a:custGeom>
              <a:avLst/>
              <a:gdLst/>
              <a:ahLst/>
              <a:cxnLst/>
              <a:rect l="0" t="0" r="0" b="0"/>
              <a:pathLst>
                <a:path w="41505" h="342782">
                  <a:moveTo>
                    <a:pt x="8219" y="116495"/>
                  </a:moveTo>
                  <a:lnTo>
                    <a:pt x="8219" y="176074"/>
                  </a:lnTo>
                  <a:lnTo>
                    <a:pt x="2501" y="234931"/>
                  </a:lnTo>
                  <a:lnTo>
                    <a:pt x="412" y="288607"/>
                  </a:lnTo>
                  <a:lnTo>
                    <a:pt x="0" y="335096"/>
                  </a:lnTo>
                  <a:lnTo>
                    <a:pt x="1815" y="340817"/>
                  </a:lnTo>
                  <a:lnTo>
                    <a:pt x="4875" y="342781"/>
                  </a:lnTo>
                  <a:lnTo>
                    <a:pt x="8763" y="342242"/>
                  </a:lnTo>
                  <a:lnTo>
                    <a:pt x="12280" y="338184"/>
                  </a:lnTo>
                  <a:lnTo>
                    <a:pt x="18654" y="323813"/>
                  </a:lnTo>
                  <a:lnTo>
                    <a:pt x="26509" y="271306"/>
                  </a:lnTo>
                  <a:lnTo>
                    <a:pt x="32304" y="209614"/>
                  </a:lnTo>
                  <a:lnTo>
                    <a:pt x="33009" y="153380"/>
                  </a:lnTo>
                  <a:lnTo>
                    <a:pt x="33148" y="101694"/>
                  </a:lnTo>
                  <a:lnTo>
                    <a:pt x="32251" y="48818"/>
                  </a:lnTo>
                  <a:lnTo>
                    <a:pt x="29311" y="20628"/>
                  </a:lnTo>
                  <a:lnTo>
                    <a:pt x="31526" y="14677"/>
                  </a:lnTo>
                  <a:lnTo>
                    <a:pt x="4150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576065" y="748894"/>
              <a:ext cx="201692" cy="328495"/>
            </a:xfrm>
            <a:custGeom>
              <a:avLst/>
              <a:gdLst/>
              <a:ahLst/>
              <a:cxnLst/>
              <a:rect l="0" t="0" r="0" b="0"/>
              <a:pathLst>
                <a:path w="201692" h="328495">
                  <a:moveTo>
                    <a:pt x="51912" y="0"/>
                  </a:moveTo>
                  <a:lnTo>
                    <a:pt x="93567" y="15118"/>
                  </a:lnTo>
                  <a:lnTo>
                    <a:pt x="106175" y="23978"/>
                  </a:lnTo>
                  <a:lnTo>
                    <a:pt x="113011" y="39010"/>
                  </a:lnTo>
                  <a:lnTo>
                    <a:pt x="114835" y="48196"/>
                  </a:lnTo>
                  <a:lnTo>
                    <a:pt x="111929" y="65800"/>
                  </a:lnTo>
                  <a:lnTo>
                    <a:pt x="91207" y="113962"/>
                  </a:lnTo>
                  <a:lnTo>
                    <a:pt x="42405" y="176817"/>
                  </a:lnTo>
                  <a:lnTo>
                    <a:pt x="10665" y="230706"/>
                  </a:lnTo>
                  <a:lnTo>
                    <a:pt x="140" y="261694"/>
                  </a:lnTo>
                  <a:lnTo>
                    <a:pt x="0" y="294297"/>
                  </a:lnTo>
                  <a:lnTo>
                    <a:pt x="8500" y="311397"/>
                  </a:lnTo>
                  <a:lnTo>
                    <a:pt x="14650" y="318545"/>
                  </a:lnTo>
                  <a:lnTo>
                    <a:pt x="36275" y="326488"/>
                  </a:lnTo>
                  <a:lnTo>
                    <a:pt x="72242" y="328494"/>
                  </a:lnTo>
                  <a:lnTo>
                    <a:pt x="126914" y="320889"/>
                  </a:lnTo>
                  <a:lnTo>
                    <a:pt x="172538" y="309559"/>
                  </a:lnTo>
                  <a:lnTo>
                    <a:pt x="201691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69435" y="748894"/>
              <a:ext cx="565832" cy="288095"/>
            </a:xfrm>
            <a:custGeom>
              <a:avLst/>
              <a:gdLst/>
              <a:ahLst/>
              <a:cxnLst/>
              <a:rect l="0" t="0" r="0" b="0"/>
              <a:pathLst>
                <a:path w="565832" h="288095">
                  <a:moveTo>
                    <a:pt x="0" y="241311"/>
                  </a:moveTo>
                  <a:lnTo>
                    <a:pt x="29620" y="247897"/>
                  </a:lnTo>
                  <a:lnTo>
                    <a:pt x="57162" y="246652"/>
                  </a:lnTo>
                  <a:lnTo>
                    <a:pt x="101559" y="233522"/>
                  </a:lnTo>
                  <a:lnTo>
                    <a:pt x="151350" y="203097"/>
                  </a:lnTo>
                  <a:lnTo>
                    <a:pt x="176730" y="178563"/>
                  </a:lnTo>
                  <a:lnTo>
                    <a:pt x="188261" y="160415"/>
                  </a:lnTo>
                  <a:lnTo>
                    <a:pt x="196314" y="129405"/>
                  </a:lnTo>
                  <a:lnTo>
                    <a:pt x="193267" y="112679"/>
                  </a:lnTo>
                  <a:lnTo>
                    <a:pt x="189866" y="105630"/>
                  </a:lnTo>
                  <a:lnTo>
                    <a:pt x="178690" y="95332"/>
                  </a:lnTo>
                  <a:lnTo>
                    <a:pt x="163552" y="88598"/>
                  </a:lnTo>
                  <a:lnTo>
                    <a:pt x="144497" y="85605"/>
                  </a:lnTo>
                  <a:lnTo>
                    <a:pt x="128632" y="89206"/>
                  </a:lnTo>
                  <a:lnTo>
                    <a:pt x="115417" y="97895"/>
                  </a:lnTo>
                  <a:lnTo>
                    <a:pt x="103380" y="111002"/>
                  </a:lnTo>
                  <a:lnTo>
                    <a:pt x="96798" y="128538"/>
                  </a:lnTo>
                  <a:lnTo>
                    <a:pt x="94797" y="147735"/>
                  </a:lnTo>
                  <a:lnTo>
                    <a:pt x="96989" y="165513"/>
                  </a:lnTo>
                  <a:lnTo>
                    <a:pt x="103511" y="180194"/>
                  </a:lnTo>
                  <a:lnTo>
                    <a:pt x="107839" y="186698"/>
                  </a:lnTo>
                  <a:lnTo>
                    <a:pt x="115347" y="191034"/>
                  </a:lnTo>
                  <a:lnTo>
                    <a:pt x="136017" y="195851"/>
                  </a:lnTo>
                  <a:lnTo>
                    <a:pt x="196542" y="192301"/>
                  </a:lnTo>
                  <a:lnTo>
                    <a:pt x="229586" y="184362"/>
                  </a:lnTo>
                  <a:lnTo>
                    <a:pt x="288572" y="156117"/>
                  </a:lnTo>
                  <a:lnTo>
                    <a:pt x="295007" y="151231"/>
                  </a:lnTo>
                  <a:lnTo>
                    <a:pt x="312020" y="145801"/>
                  </a:lnTo>
                  <a:lnTo>
                    <a:pt x="321734" y="144354"/>
                  </a:lnTo>
                  <a:lnTo>
                    <a:pt x="329135" y="146162"/>
                  </a:lnTo>
                  <a:lnTo>
                    <a:pt x="334994" y="150141"/>
                  </a:lnTo>
                  <a:lnTo>
                    <a:pt x="343968" y="161960"/>
                  </a:lnTo>
                  <a:lnTo>
                    <a:pt x="351039" y="176458"/>
                  </a:lnTo>
                  <a:lnTo>
                    <a:pt x="352332" y="192147"/>
                  </a:lnTo>
                  <a:lnTo>
                    <a:pt x="343216" y="252095"/>
                  </a:lnTo>
                  <a:lnTo>
                    <a:pt x="338176" y="286522"/>
                  </a:lnTo>
                  <a:lnTo>
                    <a:pt x="340096" y="288094"/>
                  </a:lnTo>
                  <a:lnTo>
                    <a:pt x="351633" y="279519"/>
                  </a:lnTo>
                  <a:lnTo>
                    <a:pt x="361534" y="268462"/>
                  </a:lnTo>
                  <a:lnTo>
                    <a:pt x="393947" y="210018"/>
                  </a:lnTo>
                  <a:lnTo>
                    <a:pt x="426028" y="150806"/>
                  </a:lnTo>
                  <a:lnTo>
                    <a:pt x="463731" y="94498"/>
                  </a:lnTo>
                  <a:lnTo>
                    <a:pt x="500063" y="51242"/>
                  </a:lnTo>
                  <a:lnTo>
                    <a:pt x="548505" y="11026"/>
                  </a:lnTo>
                  <a:lnTo>
                    <a:pt x="5658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16571" y="1263073"/>
            <a:ext cx="5608388" cy="4077314"/>
            <a:chOff x="9716571" y="1263073"/>
            <a:chExt cx="5608388" cy="4077314"/>
          </a:xfrm>
        </p:grpSpPr>
        <p:sp>
          <p:nvSpPr>
            <p:cNvPr id="11" name="Freeform 10"/>
            <p:cNvSpPr/>
            <p:nvPr/>
          </p:nvSpPr>
          <p:spPr>
            <a:xfrm>
              <a:off x="9833066" y="4674702"/>
              <a:ext cx="33285" cy="58248"/>
            </a:xfrm>
            <a:custGeom>
              <a:avLst/>
              <a:gdLst/>
              <a:ahLst/>
              <a:cxnLst/>
              <a:rect l="0" t="0" r="0" b="0"/>
              <a:pathLst>
                <a:path w="33285" h="58248">
                  <a:moveTo>
                    <a:pt x="33284" y="0"/>
                  </a:moveTo>
                  <a:lnTo>
                    <a:pt x="10121" y="23164"/>
                  </a:lnTo>
                  <a:lnTo>
                    <a:pt x="4499" y="36183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716571" y="1290986"/>
              <a:ext cx="5608388" cy="4049401"/>
            </a:xfrm>
            <a:custGeom>
              <a:avLst/>
              <a:gdLst/>
              <a:ahLst/>
              <a:cxnLst/>
              <a:rect l="0" t="0" r="0" b="0"/>
              <a:pathLst>
                <a:path w="5608388" h="4049401">
                  <a:moveTo>
                    <a:pt x="0" y="3333790"/>
                  </a:moveTo>
                  <a:lnTo>
                    <a:pt x="7568" y="3364232"/>
                  </a:lnTo>
                  <a:lnTo>
                    <a:pt x="25910" y="3390928"/>
                  </a:lnTo>
                  <a:lnTo>
                    <a:pt x="55598" y="3420553"/>
                  </a:lnTo>
                  <a:lnTo>
                    <a:pt x="115199" y="3454656"/>
                  </a:lnTo>
                  <a:lnTo>
                    <a:pt x="178315" y="3484595"/>
                  </a:lnTo>
                  <a:lnTo>
                    <a:pt x="232574" y="3509996"/>
                  </a:lnTo>
                  <a:lnTo>
                    <a:pt x="294461" y="3534997"/>
                  </a:lnTo>
                  <a:lnTo>
                    <a:pt x="349543" y="3552435"/>
                  </a:lnTo>
                  <a:lnTo>
                    <a:pt x="404966" y="3571533"/>
                  </a:lnTo>
                  <a:lnTo>
                    <a:pt x="460433" y="3586091"/>
                  </a:lnTo>
                  <a:lnTo>
                    <a:pt x="522492" y="3590998"/>
                  </a:lnTo>
                  <a:lnTo>
                    <a:pt x="585190" y="3590720"/>
                  </a:lnTo>
                  <a:lnTo>
                    <a:pt x="647539" y="3580148"/>
                  </a:lnTo>
                  <a:lnTo>
                    <a:pt x="709191" y="3564248"/>
                  </a:lnTo>
                  <a:lnTo>
                    <a:pt x="763139" y="3544090"/>
                  </a:lnTo>
                  <a:lnTo>
                    <a:pt x="818312" y="3521378"/>
                  </a:lnTo>
                  <a:lnTo>
                    <a:pt x="871259" y="3491140"/>
                  </a:lnTo>
                  <a:lnTo>
                    <a:pt x="922023" y="3458457"/>
                  </a:lnTo>
                  <a:lnTo>
                    <a:pt x="976565" y="3424368"/>
                  </a:lnTo>
                  <a:lnTo>
                    <a:pt x="1031855" y="3382981"/>
                  </a:lnTo>
                  <a:lnTo>
                    <a:pt x="1082875" y="3339192"/>
                  </a:lnTo>
                  <a:lnTo>
                    <a:pt x="1134285" y="3288287"/>
                  </a:lnTo>
                  <a:lnTo>
                    <a:pt x="1183477" y="3233715"/>
                  </a:lnTo>
                  <a:lnTo>
                    <a:pt x="1233018" y="3178420"/>
                  </a:lnTo>
                  <a:lnTo>
                    <a:pt x="1278417" y="3116339"/>
                  </a:lnTo>
                  <a:lnTo>
                    <a:pt x="1312802" y="3066265"/>
                  </a:lnTo>
                  <a:lnTo>
                    <a:pt x="1350009" y="3010850"/>
                  </a:lnTo>
                  <a:lnTo>
                    <a:pt x="1380345" y="2953443"/>
                  </a:lnTo>
                  <a:lnTo>
                    <a:pt x="1412345" y="2895444"/>
                  </a:lnTo>
                  <a:lnTo>
                    <a:pt x="1445249" y="2836345"/>
                  </a:lnTo>
                  <a:lnTo>
                    <a:pt x="1467349" y="2794038"/>
                  </a:lnTo>
                  <a:lnTo>
                    <a:pt x="1489500" y="2750580"/>
                  </a:lnTo>
                  <a:lnTo>
                    <a:pt x="1510747" y="2706610"/>
                  </a:lnTo>
                  <a:lnTo>
                    <a:pt x="1529436" y="2662413"/>
                  </a:lnTo>
                  <a:lnTo>
                    <a:pt x="1549453" y="2618115"/>
                  </a:lnTo>
                  <a:lnTo>
                    <a:pt x="1570677" y="2573772"/>
                  </a:lnTo>
                  <a:lnTo>
                    <a:pt x="1592437" y="2529409"/>
                  </a:lnTo>
                  <a:lnTo>
                    <a:pt x="1611970" y="2485037"/>
                  </a:lnTo>
                  <a:lnTo>
                    <a:pt x="1630822" y="2439737"/>
                  </a:lnTo>
                  <a:lnTo>
                    <a:pt x="1651528" y="2391867"/>
                  </a:lnTo>
                  <a:lnTo>
                    <a:pt x="1670593" y="2345320"/>
                  </a:lnTo>
                  <a:lnTo>
                    <a:pt x="1689237" y="2299052"/>
                  </a:lnTo>
                  <a:lnTo>
                    <a:pt x="1709849" y="2250753"/>
                  </a:lnTo>
                  <a:lnTo>
                    <a:pt x="1728873" y="2204015"/>
                  </a:lnTo>
                  <a:lnTo>
                    <a:pt x="1746574" y="2157662"/>
                  </a:lnTo>
                  <a:lnTo>
                    <a:pt x="1763686" y="2109325"/>
                  </a:lnTo>
                  <a:lnTo>
                    <a:pt x="1783003" y="2062571"/>
                  </a:lnTo>
                  <a:lnTo>
                    <a:pt x="1802991" y="2016211"/>
                  </a:lnTo>
                  <a:lnTo>
                    <a:pt x="1821120" y="1967869"/>
                  </a:lnTo>
                  <a:lnTo>
                    <a:pt x="1838423" y="1921114"/>
                  </a:lnTo>
                  <a:lnTo>
                    <a:pt x="1856284" y="1874754"/>
                  </a:lnTo>
                  <a:lnTo>
                    <a:pt x="1876549" y="1826412"/>
                  </a:lnTo>
                  <a:lnTo>
                    <a:pt x="1895418" y="1779656"/>
                  </a:lnTo>
                  <a:lnTo>
                    <a:pt x="1913975" y="1734221"/>
                  </a:lnTo>
                  <a:lnTo>
                    <a:pt x="1934549" y="1689372"/>
                  </a:lnTo>
                  <a:lnTo>
                    <a:pt x="1956020" y="1644784"/>
                  </a:lnTo>
                  <a:lnTo>
                    <a:pt x="1976966" y="1600313"/>
                  </a:lnTo>
                  <a:lnTo>
                    <a:pt x="1995522" y="1555892"/>
                  </a:lnTo>
                  <a:lnTo>
                    <a:pt x="2015480" y="1511495"/>
                  </a:lnTo>
                  <a:lnTo>
                    <a:pt x="2035753" y="1467108"/>
                  </a:lnTo>
                  <a:lnTo>
                    <a:pt x="2054009" y="1422725"/>
                  </a:lnTo>
                  <a:lnTo>
                    <a:pt x="2084297" y="1360573"/>
                  </a:lnTo>
                  <a:lnTo>
                    <a:pt x="2103321" y="1318362"/>
                  </a:lnTo>
                  <a:lnTo>
                    <a:pt x="2129624" y="1255479"/>
                  </a:lnTo>
                  <a:lnTo>
                    <a:pt x="2157450" y="1195859"/>
                  </a:lnTo>
                  <a:lnTo>
                    <a:pt x="2186651" y="1137205"/>
                  </a:lnTo>
                  <a:lnTo>
                    <a:pt x="2212871" y="1078837"/>
                  </a:lnTo>
                  <a:lnTo>
                    <a:pt x="2240671" y="1020554"/>
                  </a:lnTo>
                  <a:lnTo>
                    <a:pt x="2272331" y="962296"/>
                  </a:lnTo>
                  <a:lnTo>
                    <a:pt x="2302668" y="906511"/>
                  </a:lnTo>
                  <a:lnTo>
                    <a:pt x="2329224" y="852383"/>
                  </a:lnTo>
                  <a:lnTo>
                    <a:pt x="2357125" y="797822"/>
                  </a:lnTo>
                  <a:lnTo>
                    <a:pt x="2386348" y="746522"/>
                  </a:lnTo>
                  <a:lnTo>
                    <a:pt x="2415039" y="696189"/>
                  </a:lnTo>
                  <a:lnTo>
                    <a:pt x="2446962" y="646142"/>
                  </a:lnTo>
                  <a:lnTo>
                    <a:pt x="2486463" y="583951"/>
                  </a:lnTo>
                  <a:lnTo>
                    <a:pt x="2527619" y="527150"/>
                  </a:lnTo>
                  <a:lnTo>
                    <a:pt x="2571361" y="468948"/>
                  </a:lnTo>
                  <a:lnTo>
                    <a:pt x="2611197" y="413142"/>
                  </a:lnTo>
                  <a:lnTo>
                    <a:pt x="2652418" y="360787"/>
                  </a:lnTo>
                  <a:lnTo>
                    <a:pt x="2707217" y="298153"/>
                  </a:lnTo>
                  <a:lnTo>
                    <a:pt x="2762602" y="238929"/>
                  </a:lnTo>
                  <a:lnTo>
                    <a:pt x="2818064" y="189604"/>
                  </a:lnTo>
                  <a:lnTo>
                    <a:pt x="2873536" y="146983"/>
                  </a:lnTo>
                  <a:lnTo>
                    <a:pt x="2929010" y="107709"/>
                  </a:lnTo>
                  <a:lnTo>
                    <a:pt x="2984483" y="72095"/>
                  </a:lnTo>
                  <a:lnTo>
                    <a:pt x="3039957" y="46232"/>
                  </a:lnTo>
                  <a:lnTo>
                    <a:pt x="3102108" y="20574"/>
                  </a:lnTo>
                  <a:lnTo>
                    <a:pt x="3154191" y="8012"/>
                  </a:lnTo>
                  <a:lnTo>
                    <a:pt x="3209219" y="0"/>
                  </a:lnTo>
                  <a:lnTo>
                    <a:pt x="3253544" y="98"/>
                  </a:lnTo>
                  <a:lnTo>
                    <a:pt x="3311164" y="8747"/>
                  </a:lnTo>
                  <a:lnTo>
                    <a:pt x="3370218" y="24558"/>
                  </a:lnTo>
                  <a:lnTo>
                    <a:pt x="3427558" y="55520"/>
                  </a:lnTo>
                  <a:lnTo>
                    <a:pt x="3484722" y="91066"/>
                  </a:lnTo>
                  <a:lnTo>
                    <a:pt x="3544661" y="146974"/>
                  </a:lnTo>
                  <a:lnTo>
                    <a:pt x="3603008" y="205084"/>
                  </a:lnTo>
                  <a:lnTo>
                    <a:pt x="3652940" y="261646"/>
                  </a:lnTo>
                  <a:lnTo>
                    <a:pt x="3694545" y="316167"/>
                  </a:lnTo>
                  <a:lnTo>
                    <a:pt x="3736150" y="373981"/>
                  </a:lnTo>
                  <a:lnTo>
                    <a:pt x="3772038" y="435448"/>
                  </a:lnTo>
                  <a:lnTo>
                    <a:pt x="3803233" y="488570"/>
                  </a:lnTo>
                  <a:lnTo>
                    <a:pt x="3831687" y="543580"/>
                  </a:lnTo>
                  <a:lnTo>
                    <a:pt x="3861758" y="598961"/>
                  </a:lnTo>
                  <a:lnTo>
                    <a:pt x="3891941" y="656883"/>
                  </a:lnTo>
                  <a:lnTo>
                    <a:pt x="3920401" y="717051"/>
                  </a:lnTo>
                  <a:lnTo>
                    <a:pt x="3947014" y="774377"/>
                  </a:lnTo>
                  <a:lnTo>
                    <a:pt x="3975558" y="835696"/>
                  </a:lnTo>
                  <a:lnTo>
                    <a:pt x="4003692" y="897015"/>
                  </a:lnTo>
                  <a:lnTo>
                    <a:pt x="4030240" y="956828"/>
                  </a:lnTo>
                  <a:lnTo>
                    <a:pt x="4053196" y="1004743"/>
                  </a:lnTo>
                  <a:lnTo>
                    <a:pt x="4076640" y="1054074"/>
                  </a:lnTo>
                  <a:lnTo>
                    <a:pt x="4095708" y="1103823"/>
                  </a:lnTo>
                  <a:lnTo>
                    <a:pt x="4113994" y="1154622"/>
                  </a:lnTo>
                  <a:lnTo>
                    <a:pt x="4135642" y="1209327"/>
                  </a:lnTo>
                  <a:lnTo>
                    <a:pt x="4155103" y="1262004"/>
                  </a:lnTo>
                  <a:lnTo>
                    <a:pt x="4177102" y="1317266"/>
                  </a:lnTo>
                  <a:lnTo>
                    <a:pt x="4195743" y="1370109"/>
                  </a:lnTo>
                  <a:lnTo>
                    <a:pt x="4212976" y="1425419"/>
                  </a:lnTo>
                  <a:lnTo>
                    <a:pt x="4230717" y="1477351"/>
                  </a:lnTo>
                  <a:lnTo>
                    <a:pt x="4252204" y="1527872"/>
                  </a:lnTo>
                  <a:lnTo>
                    <a:pt x="4271619" y="1577975"/>
                  </a:lnTo>
                  <a:lnTo>
                    <a:pt x="4293603" y="1628878"/>
                  </a:lnTo>
                  <a:lnTo>
                    <a:pt x="4312238" y="1683614"/>
                  </a:lnTo>
                  <a:lnTo>
                    <a:pt x="4330395" y="1735376"/>
                  </a:lnTo>
                  <a:lnTo>
                    <a:pt x="4352006" y="1786771"/>
                  </a:lnTo>
                  <a:lnTo>
                    <a:pt x="4371456" y="1841652"/>
                  </a:lnTo>
                  <a:lnTo>
                    <a:pt x="4393450" y="1893457"/>
                  </a:lnTo>
                  <a:lnTo>
                    <a:pt x="4413013" y="1944865"/>
                  </a:lnTo>
                  <a:lnTo>
                    <a:pt x="4435041" y="2000675"/>
                  </a:lnTo>
                  <a:lnTo>
                    <a:pt x="4454614" y="2057276"/>
                  </a:lnTo>
                  <a:lnTo>
                    <a:pt x="4476645" y="2110515"/>
                  </a:lnTo>
                  <a:lnTo>
                    <a:pt x="4496219" y="2165943"/>
                  </a:lnTo>
                  <a:lnTo>
                    <a:pt x="4519174" y="2217910"/>
                  </a:lnTo>
                  <a:lnTo>
                    <a:pt x="4542618" y="2269366"/>
                  </a:lnTo>
                  <a:lnTo>
                    <a:pt x="4562612" y="2324265"/>
                  </a:lnTo>
                  <a:lnTo>
                    <a:pt x="4585691" y="2376076"/>
                  </a:lnTo>
                  <a:lnTo>
                    <a:pt x="4610096" y="2427485"/>
                  </a:lnTo>
                  <a:lnTo>
                    <a:pt x="4634894" y="2482371"/>
                  </a:lnTo>
                  <a:lnTo>
                    <a:pt x="4659807" y="2535102"/>
                  </a:lnTo>
                  <a:lnTo>
                    <a:pt x="4683832" y="2590379"/>
                  </a:lnTo>
                  <a:lnTo>
                    <a:pt x="4703997" y="2643227"/>
                  </a:lnTo>
                  <a:lnTo>
                    <a:pt x="4727127" y="2698539"/>
                  </a:lnTo>
                  <a:lnTo>
                    <a:pt x="4751547" y="2751396"/>
                  </a:lnTo>
                  <a:lnTo>
                    <a:pt x="4776349" y="2806711"/>
                  </a:lnTo>
                  <a:lnTo>
                    <a:pt x="4801265" y="2859569"/>
                  </a:lnTo>
                  <a:lnTo>
                    <a:pt x="4826214" y="2914884"/>
                  </a:lnTo>
                  <a:lnTo>
                    <a:pt x="4851172" y="2966818"/>
                  </a:lnTo>
                  <a:lnTo>
                    <a:pt x="4876135" y="3017339"/>
                  </a:lnTo>
                  <a:lnTo>
                    <a:pt x="4901098" y="3067443"/>
                  </a:lnTo>
                  <a:lnTo>
                    <a:pt x="4926061" y="3117421"/>
                  </a:lnTo>
                  <a:lnTo>
                    <a:pt x="4951024" y="3166438"/>
                  </a:lnTo>
                  <a:lnTo>
                    <a:pt x="4986773" y="3227351"/>
                  </a:lnTo>
                  <a:lnTo>
                    <a:pt x="5015857" y="3276057"/>
                  </a:lnTo>
                  <a:lnTo>
                    <a:pt x="5042041" y="3325621"/>
                  </a:lnTo>
                  <a:lnTo>
                    <a:pt x="5069832" y="3375441"/>
                  </a:lnTo>
                  <a:lnTo>
                    <a:pt x="5099024" y="3425335"/>
                  </a:lnTo>
                  <a:lnTo>
                    <a:pt x="5125239" y="3475252"/>
                  </a:lnTo>
                  <a:lnTo>
                    <a:pt x="5153039" y="3525175"/>
                  </a:lnTo>
                  <a:lnTo>
                    <a:pt x="5195564" y="3587326"/>
                  </a:lnTo>
                  <a:lnTo>
                    <a:pt x="5233859" y="3649836"/>
                  </a:lnTo>
                  <a:lnTo>
                    <a:pt x="5276077" y="3710124"/>
                  </a:lnTo>
                  <a:lnTo>
                    <a:pt x="5320029" y="3770761"/>
                  </a:lnTo>
                  <a:lnTo>
                    <a:pt x="5364324" y="3827254"/>
                  </a:lnTo>
                  <a:lnTo>
                    <a:pt x="5411151" y="3880464"/>
                  </a:lnTo>
                  <a:lnTo>
                    <a:pt x="5472631" y="3943840"/>
                  </a:lnTo>
                  <a:lnTo>
                    <a:pt x="5525754" y="3990573"/>
                  </a:lnTo>
                  <a:lnTo>
                    <a:pt x="5580765" y="4031000"/>
                  </a:lnTo>
                  <a:lnTo>
                    <a:pt x="5608387" y="40494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820331" y="1263073"/>
              <a:ext cx="158093" cy="4060672"/>
            </a:xfrm>
            <a:custGeom>
              <a:avLst/>
              <a:gdLst/>
              <a:ahLst/>
              <a:cxnLst/>
              <a:rect l="0" t="0" r="0" b="0"/>
              <a:pathLst>
                <a:path w="158093" h="4060672">
                  <a:moveTo>
                    <a:pt x="158092" y="0"/>
                  </a:moveTo>
                  <a:lnTo>
                    <a:pt x="149039" y="51843"/>
                  </a:lnTo>
                  <a:lnTo>
                    <a:pt x="138531" y="105778"/>
                  </a:lnTo>
                  <a:lnTo>
                    <a:pt x="125894" y="155952"/>
                  </a:lnTo>
                  <a:lnTo>
                    <a:pt x="114856" y="211807"/>
                  </a:lnTo>
                  <a:lnTo>
                    <a:pt x="105730" y="269345"/>
                  </a:lnTo>
                  <a:lnTo>
                    <a:pt x="97170" y="331800"/>
                  </a:lnTo>
                  <a:lnTo>
                    <a:pt x="88779" y="392732"/>
                  </a:lnTo>
                  <a:lnTo>
                    <a:pt x="83215" y="437123"/>
                  </a:lnTo>
                  <a:lnTo>
                    <a:pt x="78586" y="483664"/>
                  </a:lnTo>
                  <a:lnTo>
                    <a:pt x="76528" y="529004"/>
                  </a:lnTo>
                  <a:lnTo>
                    <a:pt x="75613" y="576276"/>
                  </a:lnTo>
                  <a:lnTo>
                    <a:pt x="74282" y="624097"/>
                  </a:lnTo>
                  <a:lnTo>
                    <a:pt x="70609" y="670006"/>
                  </a:lnTo>
                  <a:lnTo>
                    <a:pt x="68359" y="715066"/>
                  </a:lnTo>
                  <a:lnTo>
                    <a:pt x="67360" y="759747"/>
                  </a:lnTo>
                  <a:lnTo>
                    <a:pt x="66916" y="804260"/>
                  </a:lnTo>
                  <a:lnTo>
                    <a:pt x="66718" y="848699"/>
                  </a:lnTo>
                  <a:lnTo>
                    <a:pt x="66630" y="893104"/>
                  </a:lnTo>
                  <a:lnTo>
                    <a:pt x="66591" y="937495"/>
                  </a:lnTo>
                  <a:lnTo>
                    <a:pt x="64108" y="981879"/>
                  </a:lnTo>
                  <a:lnTo>
                    <a:pt x="60847" y="1025336"/>
                  </a:lnTo>
                  <a:lnTo>
                    <a:pt x="58087" y="1087111"/>
                  </a:lnTo>
                  <a:lnTo>
                    <a:pt x="54165" y="1130045"/>
                  </a:lnTo>
                  <a:lnTo>
                    <a:pt x="51176" y="1191382"/>
                  </a:lnTo>
                  <a:lnTo>
                    <a:pt x="50290" y="1250545"/>
                  </a:lnTo>
                  <a:lnTo>
                    <a:pt x="45610" y="1313481"/>
                  </a:lnTo>
                  <a:lnTo>
                    <a:pt x="38369" y="1374556"/>
                  </a:lnTo>
                  <a:lnTo>
                    <a:pt x="35539" y="1416514"/>
                  </a:lnTo>
                  <a:lnTo>
                    <a:pt x="33357" y="1459817"/>
                  </a:lnTo>
                  <a:lnTo>
                    <a:pt x="29306" y="1503718"/>
                  </a:lnTo>
                  <a:lnTo>
                    <a:pt x="26889" y="1547885"/>
                  </a:lnTo>
                  <a:lnTo>
                    <a:pt x="24890" y="1592169"/>
                  </a:lnTo>
                  <a:lnTo>
                    <a:pt x="20919" y="1636506"/>
                  </a:lnTo>
                  <a:lnTo>
                    <a:pt x="16073" y="1680866"/>
                  </a:lnTo>
                  <a:lnTo>
                    <a:pt x="11762" y="1726161"/>
                  </a:lnTo>
                  <a:lnTo>
                    <a:pt x="9845" y="1774029"/>
                  </a:lnTo>
                  <a:lnTo>
                    <a:pt x="8994" y="1820575"/>
                  </a:lnTo>
                  <a:lnTo>
                    <a:pt x="8615" y="1866842"/>
                  </a:lnTo>
                  <a:lnTo>
                    <a:pt x="8447" y="1915142"/>
                  </a:lnTo>
                  <a:lnTo>
                    <a:pt x="8372" y="1961880"/>
                  </a:lnTo>
                  <a:lnTo>
                    <a:pt x="8339" y="2008232"/>
                  </a:lnTo>
                  <a:lnTo>
                    <a:pt x="8324" y="2056569"/>
                  </a:lnTo>
                  <a:lnTo>
                    <a:pt x="8318" y="2105790"/>
                  </a:lnTo>
                  <a:lnTo>
                    <a:pt x="8315" y="2154477"/>
                  </a:lnTo>
                  <a:lnTo>
                    <a:pt x="8313" y="2200771"/>
                  </a:lnTo>
                  <a:lnTo>
                    <a:pt x="8313" y="2248467"/>
                  </a:lnTo>
                  <a:lnTo>
                    <a:pt x="8312" y="2297402"/>
                  </a:lnTo>
                  <a:lnTo>
                    <a:pt x="8312" y="2346888"/>
                  </a:lnTo>
                  <a:lnTo>
                    <a:pt x="8312" y="2396618"/>
                  </a:lnTo>
                  <a:lnTo>
                    <a:pt x="8312" y="2445533"/>
                  </a:lnTo>
                  <a:lnTo>
                    <a:pt x="8312" y="2491928"/>
                  </a:lnTo>
                  <a:lnTo>
                    <a:pt x="8312" y="2539668"/>
                  </a:lnTo>
                  <a:lnTo>
                    <a:pt x="7388" y="2588623"/>
                  </a:lnTo>
                  <a:lnTo>
                    <a:pt x="3895" y="2638118"/>
                  </a:lnTo>
                  <a:lnTo>
                    <a:pt x="1726" y="2685386"/>
                  </a:lnTo>
                  <a:lnTo>
                    <a:pt x="762" y="2731050"/>
                  </a:lnTo>
                  <a:lnTo>
                    <a:pt x="334" y="2775999"/>
                  </a:lnTo>
                  <a:lnTo>
                    <a:pt x="143" y="2820632"/>
                  </a:lnTo>
                  <a:lnTo>
                    <a:pt x="59" y="2865124"/>
                  </a:lnTo>
                  <a:lnTo>
                    <a:pt x="21" y="2909553"/>
                  </a:lnTo>
                  <a:lnTo>
                    <a:pt x="0" y="2971732"/>
                  </a:lnTo>
                  <a:lnTo>
                    <a:pt x="2461" y="3013949"/>
                  </a:lnTo>
                  <a:lnTo>
                    <a:pt x="6579" y="3076834"/>
                  </a:lnTo>
                  <a:lnTo>
                    <a:pt x="7799" y="3138921"/>
                  </a:lnTo>
                  <a:lnTo>
                    <a:pt x="8160" y="3201696"/>
                  </a:lnTo>
                  <a:lnTo>
                    <a:pt x="5802" y="3263751"/>
                  </a:lnTo>
                  <a:lnTo>
                    <a:pt x="4178" y="3326517"/>
                  </a:lnTo>
                  <a:lnTo>
                    <a:pt x="7088" y="3386102"/>
                  </a:lnTo>
                  <a:lnTo>
                    <a:pt x="5484" y="3444747"/>
                  </a:lnTo>
                  <a:lnTo>
                    <a:pt x="1618" y="3503111"/>
                  </a:lnTo>
                  <a:lnTo>
                    <a:pt x="473" y="3561394"/>
                  </a:lnTo>
                  <a:lnTo>
                    <a:pt x="2599" y="3619651"/>
                  </a:lnTo>
                  <a:lnTo>
                    <a:pt x="6619" y="3677901"/>
                  </a:lnTo>
                  <a:lnTo>
                    <a:pt x="7811" y="3736150"/>
                  </a:lnTo>
                  <a:lnTo>
                    <a:pt x="10629" y="3794397"/>
                  </a:lnTo>
                  <a:lnTo>
                    <a:pt x="17320" y="3852645"/>
                  </a:lnTo>
                  <a:lnTo>
                    <a:pt x="25158" y="3908427"/>
                  </a:lnTo>
                  <a:lnTo>
                    <a:pt x="33336" y="3962553"/>
                  </a:lnTo>
                  <a:lnTo>
                    <a:pt x="41614" y="4014649"/>
                  </a:lnTo>
                  <a:lnTo>
                    <a:pt x="49918" y="40606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7772" y="2154077"/>
            <a:ext cx="1674404" cy="1150904"/>
            <a:chOff x="617772" y="2154077"/>
            <a:chExt cx="1674404" cy="1150904"/>
          </a:xfrm>
        </p:grpSpPr>
        <p:sp>
          <p:nvSpPr>
            <p:cNvPr id="15" name="Freeform 14"/>
            <p:cNvSpPr/>
            <p:nvPr/>
          </p:nvSpPr>
          <p:spPr>
            <a:xfrm>
              <a:off x="617772" y="2187798"/>
              <a:ext cx="235387" cy="506722"/>
            </a:xfrm>
            <a:custGeom>
              <a:avLst/>
              <a:gdLst/>
              <a:ahLst/>
              <a:cxnLst/>
              <a:rect l="0" t="0" r="0" b="0"/>
              <a:pathLst>
                <a:path w="235387" h="506722">
                  <a:moveTo>
                    <a:pt x="56233" y="33922"/>
                  </a:moveTo>
                  <a:lnTo>
                    <a:pt x="49069" y="89084"/>
                  </a:lnTo>
                  <a:lnTo>
                    <a:pt x="48064" y="149645"/>
                  </a:lnTo>
                  <a:lnTo>
                    <a:pt x="47942" y="203478"/>
                  </a:lnTo>
                  <a:lnTo>
                    <a:pt x="46993" y="262737"/>
                  </a:lnTo>
                  <a:lnTo>
                    <a:pt x="41271" y="314265"/>
                  </a:lnTo>
                  <a:lnTo>
                    <a:pt x="33519" y="376494"/>
                  </a:lnTo>
                  <a:lnTo>
                    <a:pt x="27297" y="437514"/>
                  </a:lnTo>
                  <a:lnTo>
                    <a:pt x="14470" y="496525"/>
                  </a:lnTo>
                  <a:lnTo>
                    <a:pt x="11749" y="505971"/>
                  </a:lnTo>
                  <a:lnTo>
                    <a:pt x="9010" y="506721"/>
                  </a:lnTo>
                  <a:lnTo>
                    <a:pt x="3502" y="492762"/>
                  </a:lnTo>
                  <a:lnTo>
                    <a:pt x="0" y="445243"/>
                  </a:lnTo>
                  <a:lnTo>
                    <a:pt x="7252" y="388875"/>
                  </a:lnTo>
                  <a:lnTo>
                    <a:pt x="14908" y="340956"/>
                  </a:lnTo>
                  <a:lnTo>
                    <a:pt x="25778" y="279483"/>
                  </a:lnTo>
                  <a:lnTo>
                    <a:pt x="37753" y="217105"/>
                  </a:lnTo>
                  <a:lnTo>
                    <a:pt x="56966" y="159309"/>
                  </a:lnTo>
                  <a:lnTo>
                    <a:pt x="78348" y="96114"/>
                  </a:lnTo>
                  <a:lnTo>
                    <a:pt x="109170" y="36045"/>
                  </a:lnTo>
                  <a:lnTo>
                    <a:pt x="127494" y="15957"/>
                  </a:lnTo>
                  <a:lnTo>
                    <a:pt x="145536" y="4056"/>
                  </a:lnTo>
                  <a:lnTo>
                    <a:pt x="163416" y="0"/>
                  </a:lnTo>
                  <a:lnTo>
                    <a:pt x="172067" y="212"/>
                  </a:lnTo>
                  <a:lnTo>
                    <a:pt x="189076" y="10310"/>
                  </a:lnTo>
                  <a:lnTo>
                    <a:pt x="204032" y="27126"/>
                  </a:lnTo>
                  <a:lnTo>
                    <a:pt x="221167" y="70521"/>
                  </a:lnTo>
                  <a:lnTo>
                    <a:pt x="229038" y="123334"/>
                  </a:lnTo>
                  <a:lnTo>
                    <a:pt x="235386" y="184001"/>
                  </a:lnTo>
                  <a:lnTo>
                    <a:pt x="232120" y="243925"/>
                  </a:lnTo>
                  <a:lnTo>
                    <a:pt x="231201" y="304490"/>
                  </a:lnTo>
                  <a:lnTo>
                    <a:pt x="230095" y="356175"/>
                  </a:lnTo>
                  <a:lnTo>
                    <a:pt x="224398" y="405558"/>
                  </a:lnTo>
                  <a:lnTo>
                    <a:pt x="222654" y="4250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7215" y="2396462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24963"/>
                  </a:moveTo>
                  <a:lnTo>
                    <a:pt x="55162" y="13381"/>
                  </a:lnTo>
                  <a:lnTo>
                    <a:pt x="115723" y="6522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02996" y="2183109"/>
              <a:ext cx="219666" cy="394571"/>
            </a:xfrm>
            <a:custGeom>
              <a:avLst/>
              <a:gdLst/>
              <a:ahLst/>
              <a:cxnLst/>
              <a:rect l="0" t="0" r="0" b="0"/>
              <a:pathLst>
                <a:path w="219666" h="394571">
                  <a:moveTo>
                    <a:pt x="45161" y="180069"/>
                  </a:moveTo>
                  <a:lnTo>
                    <a:pt x="30968" y="236841"/>
                  </a:lnTo>
                  <a:lnTo>
                    <a:pt x="21799" y="291187"/>
                  </a:lnTo>
                  <a:lnTo>
                    <a:pt x="13823" y="346512"/>
                  </a:lnTo>
                  <a:lnTo>
                    <a:pt x="7844" y="390873"/>
                  </a:lnTo>
                  <a:lnTo>
                    <a:pt x="5490" y="394570"/>
                  </a:lnTo>
                  <a:lnTo>
                    <a:pt x="2996" y="393336"/>
                  </a:lnTo>
                  <a:lnTo>
                    <a:pt x="409" y="388815"/>
                  </a:lnTo>
                  <a:lnTo>
                    <a:pt x="0" y="376396"/>
                  </a:lnTo>
                  <a:lnTo>
                    <a:pt x="5709" y="320499"/>
                  </a:lnTo>
                  <a:lnTo>
                    <a:pt x="12914" y="259274"/>
                  </a:lnTo>
                  <a:lnTo>
                    <a:pt x="27354" y="204789"/>
                  </a:lnTo>
                  <a:lnTo>
                    <a:pt x="43159" y="141376"/>
                  </a:lnTo>
                  <a:lnTo>
                    <a:pt x="63400" y="83157"/>
                  </a:lnTo>
                  <a:lnTo>
                    <a:pt x="82082" y="48437"/>
                  </a:lnTo>
                  <a:lnTo>
                    <a:pt x="92698" y="34965"/>
                  </a:lnTo>
                  <a:lnTo>
                    <a:pt x="132796" y="7111"/>
                  </a:lnTo>
                  <a:lnTo>
                    <a:pt x="149446" y="1497"/>
                  </a:lnTo>
                  <a:lnTo>
                    <a:pt x="159063" y="0"/>
                  </a:lnTo>
                  <a:lnTo>
                    <a:pt x="174680" y="3267"/>
                  </a:lnTo>
                  <a:lnTo>
                    <a:pt x="196334" y="17969"/>
                  </a:lnTo>
                  <a:lnTo>
                    <a:pt x="210352" y="33135"/>
                  </a:lnTo>
                  <a:lnTo>
                    <a:pt x="219665" y="52203"/>
                  </a:lnTo>
                  <a:lnTo>
                    <a:pt x="219489" y="75470"/>
                  </a:lnTo>
                  <a:lnTo>
                    <a:pt x="205056" y="128422"/>
                  </a:lnTo>
                  <a:lnTo>
                    <a:pt x="185878" y="160621"/>
                  </a:lnTo>
                  <a:lnTo>
                    <a:pt x="156936" y="190794"/>
                  </a:lnTo>
                  <a:lnTo>
                    <a:pt x="138909" y="202094"/>
                  </a:lnTo>
                  <a:lnTo>
                    <a:pt x="129849" y="203998"/>
                  </a:lnTo>
                  <a:lnTo>
                    <a:pt x="112386" y="201182"/>
                  </a:lnTo>
                  <a:lnTo>
                    <a:pt x="108469" y="196918"/>
                  </a:lnTo>
                  <a:lnTo>
                    <a:pt x="107707" y="191302"/>
                  </a:lnTo>
                  <a:lnTo>
                    <a:pt x="109048" y="184784"/>
                  </a:lnTo>
                  <a:lnTo>
                    <a:pt x="120400" y="170145"/>
                  </a:lnTo>
                  <a:lnTo>
                    <a:pt x="145117" y="151241"/>
                  </a:lnTo>
                  <a:lnTo>
                    <a:pt x="200725" y="132999"/>
                  </a:lnTo>
                  <a:lnTo>
                    <a:pt x="211582" y="1301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64799" y="2336607"/>
              <a:ext cx="221954" cy="217956"/>
            </a:xfrm>
            <a:custGeom>
              <a:avLst/>
              <a:gdLst/>
              <a:ahLst/>
              <a:cxnLst/>
              <a:rect l="0" t="0" r="0" b="0"/>
              <a:pathLst>
                <a:path w="221954" h="217956">
                  <a:moveTo>
                    <a:pt x="49927" y="59855"/>
                  </a:moveTo>
                  <a:lnTo>
                    <a:pt x="54344" y="46603"/>
                  </a:lnTo>
                  <a:lnTo>
                    <a:pt x="74760" y="20692"/>
                  </a:lnTo>
                  <a:lnTo>
                    <a:pt x="93940" y="7624"/>
                  </a:lnTo>
                  <a:lnTo>
                    <a:pt x="104232" y="2845"/>
                  </a:lnTo>
                  <a:lnTo>
                    <a:pt x="127995" y="0"/>
                  </a:lnTo>
                  <a:lnTo>
                    <a:pt x="172083" y="5707"/>
                  </a:lnTo>
                  <a:lnTo>
                    <a:pt x="190202" y="20380"/>
                  </a:lnTo>
                  <a:lnTo>
                    <a:pt x="211066" y="49699"/>
                  </a:lnTo>
                  <a:lnTo>
                    <a:pt x="218623" y="68285"/>
                  </a:lnTo>
                  <a:lnTo>
                    <a:pt x="221953" y="100465"/>
                  </a:lnTo>
                  <a:lnTo>
                    <a:pt x="219455" y="125673"/>
                  </a:lnTo>
                  <a:lnTo>
                    <a:pt x="207867" y="147355"/>
                  </a:lnTo>
                  <a:lnTo>
                    <a:pt x="172119" y="184893"/>
                  </a:lnTo>
                  <a:lnTo>
                    <a:pt x="147153" y="196961"/>
                  </a:lnTo>
                  <a:lnTo>
                    <a:pt x="84908" y="212200"/>
                  </a:lnTo>
                  <a:lnTo>
                    <a:pt x="28018" y="217197"/>
                  </a:lnTo>
                  <a:lnTo>
                    <a:pt x="0" y="2179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39304" y="2154077"/>
              <a:ext cx="233486" cy="476125"/>
            </a:xfrm>
            <a:custGeom>
              <a:avLst/>
              <a:gdLst/>
              <a:ahLst/>
              <a:cxnLst/>
              <a:rect l="0" t="0" r="0" b="0"/>
              <a:pathLst>
                <a:path w="233486" h="476125">
                  <a:moveTo>
                    <a:pt x="8264" y="75964"/>
                  </a:moveTo>
                  <a:lnTo>
                    <a:pt x="13982" y="98667"/>
                  </a:lnTo>
                  <a:lnTo>
                    <a:pt x="13605" y="153694"/>
                  </a:lnTo>
                  <a:lnTo>
                    <a:pt x="7381" y="204087"/>
                  </a:lnTo>
                  <a:lnTo>
                    <a:pt x="1412" y="265844"/>
                  </a:lnTo>
                  <a:lnTo>
                    <a:pt x="233" y="326017"/>
                  </a:lnTo>
                  <a:lnTo>
                    <a:pt x="0" y="361189"/>
                  </a:lnTo>
                  <a:lnTo>
                    <a:pt x="875" y="302511"/>
                  </a:lnTo>
                  <a:lnTo>
                    <a:pt x="8996" y="249707"/>
                  </a:lnTo>
                  <a:lnTo>
                    <a:pt x="17434" y="187875"/>
                  </a:lnTo>
                  <a:lnTo>
                    <a:pt x="35199" y="131564"/>
                  </a:lnTo>
                  <a:lnTo>
                    <a:pt x="64154" y="69298"/>
                  </a:lnTo>
                  <a:lnTo>
                    <a:pt x="97058" y="29444"/>
                  </a:lnTo>
                  <a:lnTo>
                    <a:pt x="118092" y="12357"/>
                  </a:lnTo>
                  <a:lnTo>
                    <a:pt x="150725" y="0"/>
                  </a:lnTo>
                  <a:lnTo>
                    <a:pt x="171433" y="905"/>
                  </a:lnTo>
                  <a:lnTo>
                    <a:pt x="180838" y="3735"/>
                  </a:lnTo>
                  <a:lnTo>
                    <a:pt x="196219" y="14276"/>
                  </a:lnTo>
                  <a:lnTo>
                    <a:pt x="208294" y="28207"/>
                  </a:lnTo>
                  <a:lnTo>
                    <a:pt x="216742" y="43644"/>
                  </a:lnTo>
                  <a:lnTo>
                    <a:pt x="217862" y="85598"/>
                  </a:lnTo>
                  <a:lnTo>
                    <a:pt x="209033" y="132108"/>
                  </a:lnTo>
                  <a:lnTo>
                    <a:pt x="186481" y="191422"/>
                  </a:lnTo>
                  <a:lnTo>
                    <a:pt x="172003" y="233927"/>
                  </a:lnTo>
                  <a:lnTo>
                    <a:pt x="173801" y="250645"/>
                  </a:lnTo>
                  <a:lnTo>
                    <a:pt x="176869" y="258987"/>
                  </a:lnTo>
                  <a:lnTo>
                    <a:pt x="187675" y="270720"/>
                  </a:lnTo>
                  <a:lnTo>
                    <a:pt x="212795" y="290204"/>
                  </a:lnTo>
                  <a:lnTo>
                    <a:pt x="229945" y="310794"/>
                  </a:lnTo>
                  <a:lnTo>
                    <a:pt x="232789" y="318502"/>
                  </a:lnTo>
                  <a:lnTo>
                    <a:pt x="233485" y="334462"/>
                  </a:lnTo>
                  <a:lnTo>
                    <a:pt x="214234" y="391055"/>
                  </a:lnTo>
                  <a:lnTo>
                    <a:pt x="179949" y="441872"/>
                  </a:lnTo>
                  <a:lnTo>
                    <a:pt x="161657" y="460619"/>
                  </a:lnTo>
                  <a:lnTo>
                    <a:pt x="136410" y="475112"/>
                  </a:lnTo>
                  <a:lnTo>
                    <a:pt x="130677" y="476124"/>
                  </a:lnTo>
                  <a:lnTo>
                    <a:pt x="116437" y="475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4032" y="2179519"/>
              <a:ext cx="268144" cy="400007"/>
            </a:xfrm>
            <a:custGeom>
              <a:avLst/>
              <a:gdLst/>
              <a:ahLst/>
              <a:cxnLst/>
              <a:rect l="0" t="0" r="0" b="0"/>
              <a:pathLst>
                <a:path w="268144" h="400007">
                  <a:moveTo>
                    <a:pt x="31267" y="108769"/>
                  </a:moveTo>
                  <a:lnTo>
                    <a:pt x="38431" y="168348"/>
                  </a:lnTo>
                  <a:lnTo>
                    <a:pt x="38435" y="220562"/>
                  </a:lnTo>
                  <a:lnTo>
                    <a:pt x="25375" y="283171"/>
                  </a:lnTo>
                  <a:lnTo>
                    <a:pt x="9047" y="340877"/>
                  </a:lnTo>
                  <a:lnTo>
                    <a:pt x="3517" y="358009"/>
                  </a:lnTo>
                  <a:lnTo>
                    <a:pt x="1672" y="359989"/>
                  </a:lnTo>
                  <a:lnTo>
                    <a:pt x="442" y="357610"/>
                  </a:lnTo>
                  <a:lnTo>
                    <a:pt x="0" y="345106"/>
                  </a:lnTo>
                  <a:lnTo>
                    <a:pt x="9708" y="291942"/>
                  </a:lnTo>
                  <a:lnTo>
                    <a:pt x="26940" y="237682"/>
                  </a:lnTo>
                  <a:lnTo>
                    <a:pt x="48150" y="176969"/>
                  </a:lnTo>
                  <a:lnTo>
                    <a:pt x="70146" y="124604"/>
                  </a:lnTo>
                  <a:lnTo>
                    <a:pt x="100307" y="69888"/>
                  </a:lnTo>
                  <a:lnTo>
                    <a:pt x="149063" y="13493"/>
                  </a:lnTo>
                  <a:lnTo>
                    <a:pt x="181945" y="0"/>
                  </a:lnTo>
                  <a:lnTo>
                    <a:pt x="205176" y="639"/>
                  </a:lnTo>
                  <a:lnTo>
                    <a:pt x="216548" y="3398"/>
                  </a:lnTo>
                  <a:lnTo>
                    <a:pt x="225055" y="8011"/>
                  </a:lnTo>
                  <a:lnTo>
                    <a:pt x="236971" y="20534"/>
                  </a:lnTo>
                  <a:lnTo>
                    <a:pt x="258261" y="67453"/>
                  </a:lnTo>
                  <a:lnTo>
                    <a:pt x="265932" y="126911"/>
                  </a:lnTo>
                  <a:lnTo>
                    <a:pt x="268143" y="167461"/>
                  </a:lnTo>
                  <a:lnTo>
                    <a:pt x="260607" y="226995"/>
                  </a:lnTo>
                  <a:lnTo>
                    <a:pt x="255933" y="285531"/>
                  </a:lnTo>
                  <a:lnTo>
                    <a:pt x="244475" y="346693"/>
                  </a:lnTo>
                  <a:lnTo>
                    <a:pt x="230924" y="386308"/>
                  </a:lnTo>
                  <a:lnTo>
                    <a:pt x="222651" y="4000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38509" y="2404783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24963"/>
                  </a:moveTo>
                  <a:lnTo>
                    <a:pt x="51072" y="5976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8960" y="2832680"/>
              <a:ext cx="302945" cy="472301"/>
            </a:xfrm>
            <a:custGeom>
              <a:avLst/>
              <a:gdLst/>
              <a:ahLst/>
              <a:cxnLst/>
              <a:rect l="0" t="0" r="0" b="0"/>
              <a:pathLst>
                <a:path w="302945" h="472301">
                  <a:moveTo>
                    <a:pt x="70008" y="79687"/>
                  </a:moveTo>
                  <a:lnTo>
                    <a:pt x="65591" y="133179"/>
                  </a:lnTo>
                  <a:lnTo>
                    <a:pt x="56739" y="188359"/>
                  </a:lnTo>
                  <a:lnTo>
                    <a:pt x="49393" y="248217"/>
                  </a:lnTo>
                  <a:lnTo>
                    <a:pt x="36566" y="304268"/>
                  </a:lnTo>
                  <a:lnTo>
                    <a:pt x="28553" y="359817"/>
                  </a:lnTo>
                  <a:lnTo>
                    <a:pt x="21380" y="415301"/>
                  </a:lnTo>
                  <a:lnTo>
                    <a:pt x="8614" y="470289"/>
                  </a:lnTo>
                  <a:lnTo>
                    <a:pt x="5965" y="472300"/>
                  </a:lnTo>
                  <a:lnTo>
                    <a:pt x="3274" y="469943"/>
                  </a:lnTo>
                  <a:lnTo>
                    <a:pt x="555" y="464673"/>
                  </a:lnTo>
                  <a:lnTo>
                    <a:pt x="0" y="451422"/>
                  </a:lnTo>
                  <a:lnTo>
                    <a:pt x="3138" y="394918"/>
                  </a:lnTo>
                  <a:lnTo>
                    <a:pt x="10043" y="334567"/>
                  </a:lnTo>
                  <a:lnTo>
                    <a:pt x="22995" y="272527"/>
                  </a:lnTo>
                  <a:lnTo>
                    <a:pt x="36742" y="213381"/>
                  </a:lnTo>
                  <a:lnTo>
                    <a:pt x="47516" y="182170"/>
                  </a:lnTo>
                  <a:lnTo>
                    <a:pt x="68313" y="130713"/>
                  </a:lnTo>
                  <a:lnTo>
                    <a:pt x="106476" y="69640"/>
                  </a:lnTo>
                  <a:lnTo>
                    <a:pt x="140899" y="26908"/>
                  </a:lnTo>
                  <a:lnTo>
                    <a:pt x="167238" y="8370"/>
                  </a:lnTo>
                  <a:lnTo>
                    <a:pt x="198464" y="0"/>
                  </a:lnTo>
                  <a:lnTo>
                    <a:pt x="226721" y="1938"/>
                  </a:lnTo>
                  <a:lnTo>
                    <a:pt x="252660" y="12785"/>
                  </a:lnTo>
                  <a:lnTo>
                    <a:pt x="267065" y="27455"/>
                  </a:lnTo>
                  <a:lnTo>
                    <a:pt x="286962" y="62589"/>
                  </a:lnTo>
                  <a:lnTo>
                    <a:pt x="298416" y="120096"/>
                  </a:lnTo>
                  <a:lnTo>
                    <a:pt x="302595" y="182695"/>
                  </a:lnTo>
                  <a:lnTo>
                    <a:pt x="302944" y="240302"/>
                  </a:lnTo>
                  <a:lnTo>
                    <a:pt x="298570" y="293757"/>
                  </a:lnTo>
                  <a:lnTo>
                    <a:pt x="294521" y="347908"/>
                  </a:lnTo>
                  <a:lnTo>
                    <a:pt x="281475" y="411288"/>
                  </a:lnTo>
                  <a:lnTo>
                    <a:pt x="280328" y="411702"/>
                  </a:lnTo>
                  <a:lnTo>
                    <a:pt x="278034" y="4042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2252" y="3012219"/>
              <a:ext cx="174743" cy="16644"/>
            </a:xfrm>
            <a:custGeom>
              <a:avLst/>
              <a:gdLst/>
              <a:ahLst/>
              <a:cxnLst/>
              <a:rect l="0" t="0" r="0" b="0"/>
              <a:pathLst>
                <a:path w="174743" h="16644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84134" y="362"/>
                  </a:lnTo>
                  <a:lnTo>
                    <a:pt x="104886" y="2011"/>
                  </a:lnTo>
                  <a:lnTo>
                    <a:pt x="165418" y="15624"/>
                  </a:lnTo>
                  <a:lnTo>
                    <a:pt x="174742" y="166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91753" y="2867719"/>
              <a:ext cx="197849" cy="319096"/>
            </a:xfrm>
            <a:custGeom>
              <a:avLst/>
              <a:gdLst/>
              <a:ahLst/>
              <a:cxnLst/>
              <a:rect l="0" t="0" r="0" b="0"/>
              <a:pathLst>
                <a:path w="197849" h="319096">
                  <a:moveTo>
                    <a:pt x="6625" y="52969"/>
                  </a:moveTo>
                  <a:lnTo>
                    <a:pt x="6625" y="110878"/>
                  </a:lnTo>
                  <a:lnTo>
                    <a:pt x="5701" y="160528"/>
                  </a:lnTo>
                  <a:lnTo>
                    <a:pt x="39" y="222385"/>
                  </a:lnTo>
                  <a:lnTo>
                    <a:pt x="0" y="241061"/>
                  </a:lnTo>
                  <a:lnTo>
                    <a:pt x="1284" y="242158"/>
                  </a:lnTo>
                  <a:lnTo>
                    <a:pt x="3064" y="240116"/>
                  </a:lnTo>
                  <a:lnTo>
                    <a:pt x="12565" y="214136"/>
                  </a:lnTo>
                  <a:lnTo>
                    <a:pt x="26093" y="151547"/>
                  </a:lnTo>
                  <a:lnTo>
                    <a:pt x="42382" y="103823"/>
                  </a:lnTo>
                  <a:lnTo>
                    <a:pt x="69290" y="50585"/>
                  </a:lnTo>
                  <a:lnTo>
                    <a:pt x="94612" y="12536"/>
                  </a:lnTo>
                  <a:lnTo>
                    <a:pt x="102266" y="6598"/>
                  </a:lnTo>
                  <a:lnTo>
                    <a:pt x="120632" y="0"/>
                  </a:lnTo>
                  <a:lnTo>
                    <a:pt x="129782" y="1939"/>
                  </a:lnTo>
                  <a:lnTo>
                    <a:pt x="147346" y="13955"/>
                  </a:lnTo>
                  <a:lnTo>
                    <a:pt x="168410" y="45929"/>
                  </a:lnTo>
                  <a:lnTo>
                    <a:pt x="188713" y="102699"/>
                  </a:lnTo>
                  <a:lnTo>
                    <a:pt x="196785" y="158343"/>
                  </a:lnTo>
                  <a:lnTo>
                    <a:pt x="197848" y="218257"/>
                  </a:lnTo>
                  <a:lnTo>
                    <a:pt x="195523" y="274657"/>
                  </a:lnTo>
                  <a:lnTo>
                    <a:pt x="186424" y="314750"/>
                  </a:lnTo>
                  <a:lnTo>
                    <a:pt x="181965" y="319021"/>
                  </a:lnTo>
                  <a:lnTo>
                    <a:pt x="176218" y="319095"/>
                  </a:lnTo>
                  <a:lnTo>
                    <a:pt x="169614" y="316370"/>
                  </a:lnTo>
                  <a:lnTo>
                    <a:pt x="159810" y="305947"/>
                  </a:lnTo>
                  <a:lnTo>
                    <a:pt x="148083" y="2859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39984" y="2987256"/>
              <a:ext cx="183064" cy="41607"/>
            </a:xfrm>
            <a:custGeom>
              <a:avLst/>
              <a:gdLst/>
              <a:ahLst/>
              <a:cxnLst/>
              <a:rect l="0" t="0" r="0" b="0"/>
              <a:pathLst>
                <a:path w="183064" h="41607">
                  <a:moveTo>
                    <a:pt x="0" y="41606"/>
                  </a:moveTo>
                  <a:lnTo>
                    <a:pt x="57908" y="30024"/>
                  </a:lnTo>
                  <a:lnTo>
                    <a:pt x="115734" y="13826"/>
                  </a:lnTo>
                  <a:lnTo>
                    <a:pt x="170361" y="2460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19044" y="2812004"/>
              <a:ext cx="178541" cy="383787"/>
            </a:xfrm>
            <a:custGeom>
              <a:avLst/>
              <a:gdLst/>
              <a:ahLst/>
              <a:cxnLst/>
              <a:rect l="0" t="0" r="0" b="0"/>
              <a:pathLst>
                <a:path w="178541" h="383787">
                  <a:moveTo>
                    <a:pt x="20202" y="33795"/>
                  </a:moveTo>
                  <a:lnTo>
                    <a:pt x="26788" y="63415"/>
                  </a:lnTo>
                  <a:lnTo>
                    <a:pt x="23763" y="117308"/>
                  </a:lnTo>
                  <a:lnTo>
                    <a:pt x="20906" y="173121"/>
                  </a:lnTo>
                  <a:lnTo>
                    <a:pt x="17876" y="236195"/>
                  </a:lnTo>
                  <a:lnTo>
                    <a:pt x="11746" y="290082"/>
                  </a:lnTo>
                  <a:lnTo>
                    <a:pt x="9942" y="290637"/>
                  </a:lnTo>
                  <a:lnTo>
                    <a:pt x="7815" y="288233"/>
                  </a:lnTo>
                  <a:lnTo>
                    <a:pt x="404" y="271598"/>
                  </a:lnTo>
                  <a:lnTo>
                    <a:pt x="0" y="256904"/>
                  </a:lnTo>
                  <a:lnTo>
                    <a:pt x="3248" y="199348"/>
                  </a:lnTo>
                  <a:lnTo>
                    <a:pt x="7916" y="155665"/>
                  </a:lnTo>
                  <a:lnTo>
                    <a:pt x="23460" y="100911"/>
                  </a:lnTo>
                  <a:lnTo>
                    <a:pt x="41323" y="58044"/>
                  </a:lnTo>
                  <a:lnTo>
                    <a:pt x="66596" y="23073"/>
                  </a:lnTo>
                  <a:lnTo>
                    <a:pt x="92607" y="4216"/>
                  </a:lnTo>
                  <a:lnTo>
                    <a:pt x="115561" y="0"/>
                  </a:lnTo>
                  <a:lnTo>
                    <a:pt x="128154" y="170"/>
                  </a:lnTo>
                  <a:lnTo>
                    <a:pt x="147077" y="7756"/>
                  </a:lnTo>
                  <a:lnTo>
                    <a:pt x="154711" y="13662"/>
                  </a:lnTo>
                  <a:lnTo>
                    <a:pt x="163195" y="32551"/>
                  </a:lnTo>
                  <a:lnTo>
                    <a:pt x="166040" y="54507"/>
                  </a:lnTo>
                  <a:lnTo>
                    <a:pt x="158002" y="99803"/>
                  </a:lnTo>
                  <a:lnTo>
                    <a:pt x="146693" y="132612"/>
                  </a:lnTo>
                  <a:lnTo>
                    <a:pt x="122319" y="168073"/>
                  </a:lnTo>
                  <a:lnTo>
                    <a:pt x="122489" y="173240"/>
                  </a:lnTo>
                  <a:lnTo>
                    <a:pt x="126300" y="176685"/>
                  </a:lnTo>
                  <a:lnTo>
                    <a:pt x="161558" y="190234"/>
                  </a:lnTo>
                  <a:lnTo>
                    <a:pt x="174251" y="199169"/>
                  </a:lnTo>
                  <a:lnTo>
                    <a:pt x="177450" y="205990"/>
                  </a:lnTo>
                  <a:lnTo>
                    <a:pt x="178540" y="223430"/>
                  </a:lnTo>
                  <a:lnTo>
                    <a:pt x="159577" y="282116"/>
                  </a:lnTo>
                  <a:lnTo>
                    <a:pt x="134642" y="322170"/>
                  </a:lnTo>
                  <a:lnTo>
                    <a:pt x="86590" y="372857"/>
                  </a:lnTo>
                  <a:lnTo>
                    <a:pt x="70049" y="382653"/>
                  </a:lnTo>
                  <a:lnTo>
                    <a:pt x="62679" y="383786"/>
                  </a:lnTo>
                  <a:lnTo>
                    <a:pt x="55917" y="382692"/>
                  </a:lnTo>
                  <a:lnTo>
                    <a:pt x="45321" y="377471"/>
                  </a:lnTo>
                  <a:lnTo>
                    <a:pt x="36845" y="3666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010537" y="2815959"/>
              <a:ext cx="244323" cy="421639"/>
            </a:xfrm>
            <a:custGeom>
              <a:avLst/>
              <a:gdLst/>
              <a:ahLst/>
              <a:cxnLst/>
              <a:rect l="0" t="0" r="0" b="0"/>
              <a:pathLst>
                <a:path w="244323" h="421639">
                  <a:moveTo>
                    <a:pt x="53083" y="96408"/>
                  </a:moveTo>
                  <a:lnTo>
                    <a:pt x="38890" y="155012"/>
                  </a:lnTo>
                  <a:lnTo>
                    <a:pt x="23468" y="213006"/>
                  </a:lnTo>
                  <a:lnTo>
                    <a:pt x="15593" y="255076"/>
                  </a:lnTo>
                  <a:lnTo>
                    <a:pt x="11447" y="265982"/>
                  </a:lnTo>
                  <a:lnTo>
                    <a:pt x="7759" y="270478"/>
                  </a:lnTo>
                  <a:lnTo>
                    <a:pt x="4376" y="270702"/>
                  </a:lnTo>
                  <a:lnTo>
                    <a:pt x="1196" y="268078"/>
                  </a:lnTo>
                  <a:lnTo>
                    <a:pt x="0" y="263554"/>
                  </a:lnTo>
                  <a:lnTo>
                    <a:pt x="6976" y="210875"/>
                  </a:lnTo>
                  <a:lnTo>
                    <a:pt x="22402" y="147528"/>
                  </a:lnTo>
                  <a:lnTo>
                    <a:pt x="42160" y="91942"/>
                  </a:lnTo>
                  <a:lnTo>
                    <a:pt x="67339" y="46989"/>
                  </a:lnTo>
                  <a:lnTo>
                    <a:pt x="88126" y="26086"/>
                  </a:lnTo>
                  <a:lnTo>
                    <a:pt x="116269" y="8182"/>
                  </a:lnTo>
                  <a:lnTo>
                    <a:pt x="152447" y="0"/>
                  </a:lnTo>
                  <a:lnTo>
                    <a:pt x="162780" y="1626"/>
                  </a:lnTo>
                  <a:lnTo>
                    <a:pt x="179192" y="10828"/>
                  </a:lnTo>
                  <a:lnTo>
                    <a:pt x="190185" y="29095"/>
                  </a:lnTo>
                  <a:lnTo>
                    <a:pt x="196303" y="52622"/>
                  </a:lnTo>
                  <a:lnTo>
                    <a:pt x="192697" y="100463"/>
                  </a:lnTo>
                  <a:lnTo>
                    <a:pt x="180429" y="157210"/>
                  </a:lnTo>
                  <a:lnTo>
                    <a:pt x="175017" y="177056"/>
                  </a:lnTo>
                  <a:lnTo>
                    <a:pt x="176902" y="183457"/>
                  </a:lnTo>
                  <a:lnTo>
                    <a:pt x="181857" y="187725"/>
                  </a:lnTo>
                  <a:lnTo>
                    <a:pt x="239125" y="211760"/>
                  </a:lnTo>
                  <a:lnTo>
                    <a:pt x="242755" y="218613"/>
                  </a:lnTo>
                  <a:lnTo>
                    <a:pt x="244322" y="236089"/>
                  </a:lnTo>
                  <a:lnTo>
                    <a:pt x="240007" y="262303"/>
                  </a:lnTo>
                  <a:lnTo>
                    <a:pt x="213321" y="305544"/>
                  </a:lnTo>
                  <a:lnTo>
                    <a:pt x="166613" y="362746"/>
                  </a:lnTo>
                  <a:lnTo>
                    <a:pt x="124185" y="405970"/>
                  </a:lnTo>
                  <a:lnTo>
                    <a:pt x="105641" y="417671"/>
                  </a:lnTo>
                  <a:lnTo>
                    <a:pt x="85071" y="421638"/>
                  </a:lnTo>
                  <a:lnTo>
                    <a:pt x="74408" y="421402"/>
                  </a:lnTo>
                  <a:lnTo>
                    <a:pt x="55164" y="411277"/>
                  </a:lnTo>
                  <a:lnTo>
                    <a:pt x="19799" y="3710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29893" y="2096470"/>
            <a:ext cx="2321574" cy="2363613"/>
            <a:chOff x="2329893" y="2096470"/>
            <a:chExt cx="2321574" cy="2363613"/>
          </a:xfrm>
        </p:grpSpPr>
        <p:sp>
          <p:nvSpPr>
            <p:cNvPr id="29" name="Freeform 28"/>
            <p:cNvSpPr/>
            <p:nvPr/>
          </p:nvSpPr>
          <p:spPr>
            <a:xfrm>
              <a:off x="2720983" y="2096470"/>
              <a:ext cx="224413" cy="1747855"/>
            </a:xfrm>
            <a:custGeom>
              <a:avLst/>
              <a:gdLst/>
              <a:ahLst/>
              <a:cxnLst/>
              <a:rect l="0" t="0" r="0" b="0"/>
              <a:pathLst>
                <a:path w="224413" h="1747855">
                  <a:moveTo>
                    <a:pt x="108173" y="17076"/>
                  </a:moveTo>
                  <a:lnTo>
                    <a:pt x="117008" y="3824"/>
                  </a:lnTo>
                  <a:lnTo>
                    <a:pt x="122384" y="845"/>
                  </a:lnTo>
                  <a:lnTo>
                    <a:pt x="135754" y="0"/>
                  </a:lnTo>
                  <a:lnTo>
                    <a:pt x="158875" y="9140"/>
                  </a:lnTo>
                  <a:lnTo>
                    <a:pt x="170155" y="20946"/>
                  </a:lnTo>
                  <a:lnTo>
                    <a:pt x="178251" y="37287"/>
                  </a:lnTo>
                  <a:lnTo>
                    <a:pt x="186157" y="70628"/>
                  </a:lnTo>
                  <a:lnTo>
                    <a:pt x="183653" y="125145"/>
                  </a:lnTo>
                  <a:lnTo>
                    <a:pt x="171624" y="185584"/>
                  </a:lnTo>
                  <a:lnTo>
                    <a:pt x="156354" y="239383"/>
                  </a:lnTo>
                  <a:lnTo>
                    <a:pt x="143510" y="293601"/>
                  </a:lnTo>
                  <a:lnTo>
                    <a:pt x="123225" y="352216"/>
                  </a:lnTo>
                  <a:lnTo>
                    <a:pt x="108329" y="410568"/>
                  </a:lnTo>
                  <a:lnTo>
                    <a:pt x="101527" y="459696"/>
                  </a:lnTo>
                  <a:lnTo>
                    <a:pt x="104766" y="489386"/>
                  </a:lnTo>
                  <a:lnTo>
                    <a:pt x="131038" y="545545"/>
                  </a:lnTo>
                  <a:lnTo>
                    <a:pt x="156542" y="606356"/>
                  </a:lnTo>
                  <a:lnTo>
                    <a:pt x="174171" y="656673"/>
                  </a:lnTo>
                  <a:lnTo>
                    <a:pt x="181306" y="708631"/>
                  </a:lnTo>
                  <a:lnTo>
                    <a:pt x="189417" y="765725"/>
                  </a:lnTo>
                  <a:lnTo>
                    <a:pt x="191125" y="824186"/>
                  </a:lnTo>
                  <a:lnTo>
                    <a:pt x="188867" y="883110"/>
                  </a:lnTo>
                  <a:lnTo>
                    <a:pt x="184209" y="926972"/>
                  </a:lnTo>
                  <a:lnTo>
                    <a:pt x="189800" y="980680"/>
                  </a:lnTo>
                  <a:lnTo>
                    <a:pt x="197818" y="1040932"/>
                  </a:lnTo>
                  <a:lnTo>
                    <a:pt x="208201" y="1100529"/>
                  </a:lnTo>
                  <a:lnTo>
                    <a:pt x="214738" y="1156885"/>
                  </a:lnTo>
                  <a:lnTo>
                    <a:pt x="222721" y="1214919"/>
                  </a:lnTo>
                  <a:lnTo>
                    <a:pt x="224412" y="1270730"/>
                  </a:lnTo>
                  <a:lnTo>
                    <a:pt x="220217" y="1326248"/>
                  </a:lnTo>
                  <a:lnTo>
                    <a:pt x="214391" y="1384193"/>
                  </a:lnTo>
                  <a:lnTo>
                    <a:pt x="204981" y="1419133"/>
                  </a:lnTo>
                  <a:lnTo>
                    <a:pt x="181060" y="1479477"/>
                  </a:lnTo>
                  <a:lnTo>
                    <a:pt x="144114" y="1539705"/>
                  </a:lnTo>
                  <a:lnTo>
                    <a:pt x="102637" y="1597144"/>
                  </a:lnTo>
                  <a:lnTo>
                    <a:pt x="47333" y="1658229"/>
                  </a:lnTo>
                  <a:lnTo>
                    <a:pt x="24999" y="1686046"/>
                  </a:lnTo>
                  <a:lnTo>
                    <a:pt x="4798" y="1728894"/>
                  </a:lnTo>
                  <a:lnTo>
                    <a:pt x="0" y="17478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40999" y="2662736"/>
              <a:ext cx="145521" cy="364408"/>
            </a:xfrm>
            <a:custGeom>
              <a:avLst/>
              <a:gdLst/>
              <a:ahLst/>
              <a:cxnLst/>
              <a:rect l="0" t="0" r="0" b="0"/>
              <a:pathLst>
                <a:path w="145521" h="364408">
                  <a:moveTo>
                    <a:pt x="20704" y="0"/>
                  </a:moveTo>
                  <a:lnTo>
                    <a:pt x="7436" y="53827"/>
                  </a:lnTo>
                  <a:lnTo>
                    <a:pt x="5062" y="102446"/>
                  </a:lnTo>
                  <a:lnTo>
                    <a:pt x="3434" y="159587"/>
                  </a:lnTo>
                  <a:lnTo>
                    <a:pt x="0" y="221298"/>
                  </a:lnTo>
                  <a:lnTo>
                    <a:pt x="2859" y="271130"/>
                  </a:lnTo>
                  <a:lnTo>
                    <a:pt x="8242" y="324966"/>
                  </a:lnTo>
                  <a:lnTo>
                    <a:pt x="19991" y="355471"/>
                  </a:lnTo>
                  <a:lnTo>
                    <a:pt x="26701" y="360872"/>
                  </a:lnTo>
                  <a:lnTo>
                    <a:pt x="44018" y="364407"/>
                  </a:lnTo>
                  <a:lnTo>
                    <a:pt x="74560" y="356782"/>
                  </a:lnTo>
                  <a:lnTo>
                    <a:pt x="98196" y="342811"/>
                  </a:lnTo>
                  <a:lnTo>
                    <a:pt x="108461" y="329876"/>
                  </a:lnTo>
                  <a:lnTo>
                    <a:pt x="140904" y="268931"/>
                  </a:lnTo>
                  <a:lnTo>
                    <a:pt x="145520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478249" y="2795872"/>
              <a:ext cx="58197" cy="449338"/>
            </a:xfrm>
            <a:custGeom>
              <a:avLst/>
              <a:gdLst/>
              <a:ahLst/>
              <a:cxnLst/>
              <a:rect l="0" t="0" r="0" b="0"/>
              <a:pathLst>
                <a:path w="58197" h="449338">
                  <a:moveTo>
                    <a:pt x="58196" y="0"/>
                  </a:moveTo>
                  <a:lnTo>
                    <a:pt x="39210" y="54941"/>
                  </a:lnTo>
                  <a:lnTo>
                    <a:pt x="29603" y="110878"/>
                  </a:lnTo>
                  <a:lnTo>
                    <a:pt x="16479" y="168877"/>
                  </a:lnTo>
                  <a:lnTo>
                    <a:pt x="9892" y="222380"/>
                  </a:lnTo>
                  <a:lnTo>
                    <a:pt x="2872" y="276540"/>
                  </a:lnTo>
                  <a:lnTo>
                    <a:pt x="334" y="335141"/>
                  </a:lnTo>
                  <a:lnTo>
                    <a:pt x="0" y="391027"/>
                  </a:lnTo>
                  <a:lnTo>
                    <a:pt x="880" y="441932"/>
                  </a:lnTo>
                  <a:lnTo>
                    <a:pt x="2419" y="445325"/>
                  </a:lnTo>
                  <a:lnTo>
                    <a:pt x="8270" y="4493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94398" y="2820835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27535" y="2837477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832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02277" y="2829156"/>
              <a:ext cx="98028" cy="24965"/>
            </a:xfrm>
            <a:custGeom>
              <a:avLst/>
              <a:gdLst/>
              <a:ahLst/>
              <a:cxnLst/>
              <a:rect l="0" t="0" r="0" b="0"/>
              <a:pathLst>
                <a:path w="98028" h="24965">
                  <a:moveTo>
                    <a:pt x="0" y="24964"/>
                  </a:moveTo>
                  <a:lnTo>
                    <a:pt x="40327" y="13446"/>
                  </a:lnTo>
                  <a:lnTo>
                    <a:pt x="58604" y="5976"/>
                  </a:lnTo>
                  <a:lnTo>
                    <a:pt x="98027" y="234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18329" y="2237954"/>
              <a:ext cx="133138" cy="391498"/>
            </a:xfrm>
            <a:custGeom>
              <a:avLst/>
              <a:gdLst/>
              <a:ahLst/>
              <a:cxnLst/>
              <a:rect l="0" t="0" r="0" b="0"/>
              <a:pathLst>
                <a:path w="133138" h="391498">
                  <a:moveTo>
                    <a:pt x="0" y="83618"/>
                  </a:moveTo>
                  <a:lnTo>
                    <a:pt x="20837" y="36245"/>
                  </a:lnTo>
                  <a:lnTo>
                    <a:pt x="47340" y="3883"/>
                  </a:lnTo>
                  <a:lnTo>
                    <a:pt x="53749" y="876"/>
                  </a:lnTo>
                  <a:lnTo>
                    <a:pt x="68268" y="0"/>
                  </a:lnTo>
                  <a:lnTo>
                    <a:pt x="74173" y="2909"/>
                  </a:lnTo>
                  <a:lnTo>
                    <a:pt x="83201" y="13539"/>
                  </a:lnTo>
                  <a:lnTo>
                    <a:pt x="89063" y="39535"/>
                  </a:lnTo>
                  <a:lnTo>
                    <a:pt x="84401" y="74808"/>
                  </a:lnTo>
                  <a:lnTo>
                    <a:pt x="66476" y="133516"/>
                  </a:lnTo>
                  <a:lnTo>
                    <a:pt x="49919" y="188399"/>
                  </a:lnTo>
                  <a:lnTo>
                    <a:pt x="43248" y="235501"/>
                  </a:lnTo>
                  <a:lnTo>
                    <a:pt x="46509" y="264839"/>
                  </a:lnTo>
                  <a:lnTo>
                    <a:pt x="53339" y="280039"/>
                  </a:lnTo>
                  <a:lnTo>
                    <a:pt x="100540" y="337962"/>
                  </a:lnTo>
                  <a:lnTo>
                    <a:pt x="133137" y="3914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501687" y="3043633"/>
              <a:ext cx="141459" cy="268145"/>
            </a:xfrm>
            <a:custGeom>
              <a:avLst/>
              <a:gdLst/>
              <a:ahLst/>
              <a:cxnLst/>
              <a:rect l="0" t="0" r="0" b="0"/>
              <a:pathLst>
                <a:path w="141459" h="268145">
                  <a:moveTo>
                    <a:pt x="0" y="35155"/>
                  </a:moveTo>
                  <a:lnTo>
                    <a:pt x="57162" y="3903"/>
                  </a:lnTo>
                  <a:lnTo>
                    <a:pt x="65845" y="452"/>
                  </a:lnTo>
                  <a:lnTo>
                    <a:pt x="73483" y="0"/>
                  </a:lnTo>
                  <a:lnTo>
                    <a:pt x="86900" y="4429"/>
                  </a:lnTo>
                  <a:lnTo>
                    <a:pt x="90293" y="10048"/>
                  </a:lnTo>
                  <a:lnTo>
                    <a:pt x="91597" y="26153"/>
                  </a:lnTo>
                  <a:lnTo>
                    <a:pt x="77342" y="85041"/>
                  </a:lnTo>
                  <a:lnTo>
                    <a:pt x="51643" y="143326"/>
                  </a:lnTo>
                  <a:lnTo>
                    <a:pt x="33435" y="206426"/>
                  </a:lnTo>
                  <a:lnTo>
                    <a:pt x="30611" y="215904"/>
                  </a:lnTo>
                  <a:lnTo>
                    <a:pt x="30578" y="224072"/>
                  </a:lnTo>
                  <a:lnTo>
                    <a:pt x="35471" y="238078"/>
                  </a:lnTo>
                  <a:lnTo>
                    <a:pt x="46276" y="248001"/>
                  </a:lnTo>
                  <a:lnTo>
                    <a:pt x="75812" y="261905"/>
                  </a:lnTo>
                  <a:lnTo>
                    <a:pt x="120737" y="267323"/>
                  </a:lnTo>
                  <a:lnTo>
                    <a:pt x="141458" y="2681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29893" y="3910893"/>
              <a:ext cx="823785" cy="74890"/>
            </a:xfrm>
            <a:custGeom>
              <a:avLst/>
              <a:gdLst/>
              <a:ahLst/>
              <a:cxnLst/>
              <a:rect l="0" t="0" r="0" b="0"/>
              <a:pathLst>
                <a:path w="823785" h="74890">
                  <a:moveTo>
                    <a:pt x="0" y="0"/>
                  </a:moveTo>
                  <a:lnTo>
                    <a:pt x="55162" y="7164"/>
                  </a:lnTo>
                  <a:lnTo>
                    <a:pt x="115724" y="10634"/>
                  </a:lnTo>
                  <a:lnTo>
                    <a:pt x="171867" y="16775"/>
                  </a:lnTo>
                  <a:lnTo>
                    <a:pt x="227429" y="23702"/>
                  </a:lnTo>
                  <a:lnTo>
                    <a:pt x="289500" y="33848"/>
                  </a:lnTo>
                  <a:lnTo>
                    <a:pt x="339691" y="40072"/>
                  </a:lnTo>
                  <a:lnTo>
                    <a:pt x="394121" y="47021"/>
                  </a:lnTo>
                  <a:lnTo>
                    <a:pt x="446922" y="51818"/>
                  </a:lnTo>
                  <a:lnTo>
                    <a:pt x="510211" y="58325"/>
                  </a:lnTo>
                  <a:lnTo>
                    <a:pt x="568221" y="65300"/>
                  </a:lnTo>
                  <a:lnTo>
                    <a:pt x="615028" y="70610"/>
                  </a:lnTo>
                  <a:lnTo>
                    <a:pt x="665468" y="73621"/>
                  </a:lnTo>
                  <a:lnTo>
                    <a:pt x="715546" y="74513"/>
                  </a:lnTo>
                  <a:lnTo>
                    <a:pt x="774599" y="74815"/>
                  </a:lnTo>
                  <a:lnTo>
                    <a:pt x="82378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36298" y="4102277"/>
              <a:ext cx="133138" cy="357806"/>
            </a:xfrm>
            <a:custGeom>
              <a:avLst/>
              <a:gdLst/>
              <a:ahLst/>
              <a:cxnLst/>
              <a:rect l="0" t="0" r="0" b="0"/>
              <a:pathLst>
                <a:path w="133138" h="357806">
                  <a:moveTo>
                    <a:pt x="0" y="0"/>
                  </a:moveTo>
                  <a:lnTo>
                    <a:pt x="33741" y="2465"/>
                  </a:lnTo>
                  <a:lnTo>
                    <a:pt x="49205" y="7567"/>
                  </a:lnTo>
                  <a:lnTo>
                    <a:pt x="62241" y="15999"/>
                  </a:lnTo>
                  <a:lnTo>
                    <a:pt x="71734" y="28375"/>
                  </a:lnTo>
                  <a:lnTo>
                    <a:pt x="75560" y="35559"/>
                  </a:lnTo>
                  <a:lnTo>
                    <a:pt x="74879" y="55868"/>
                  </a:lnTo>
                  <a:lnTo>
                    <a:pt x="60095" y="115256"/>
                  </a:lnTo>
                  <a:lnTo>
                    <a:pt x="43340" y="168744"/>
                  </a:lnTo>
                  <a:lnTo>
                    <a:pt x="25115" y="224142"/>
                  </a:lnTo>
                  <a:lnTo>
                    <a:pt x="5556" y="282884"/>
                  </a:lnTo>
                  <a:lnTo>
                    <a:pt x="7401" y="299543"/>
                  </a:lnTo>
                  <a:lnTo>
                    <a:pt x="14384" y="315269"/>
                  </a:lnTo>
                  <a:lnTo>
                    <a:pt x="23651" y="328422"/>
                  </a:lnTo>
                  <a:lnTo>
                    <a:pt x="36400" y="337965"/>
                  </a:lnTo>
                  <a:lnTo>
                    <a:pt x="71601" y="351626"/>
                  </a:lnTo>
                  <a:lnTo>
                    <a:pt x="133137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0" name="Freeform 39"/>
          <p:cNvSpPr/>
          <p:nvPr/>
        </p:nvSpPr>
        <p:spPr>
          <a:xfrm>
            <a:off x="3603014" y="4909419"/>
            <a:ext cx="124817" cy="374448"/>
          </a:xfrm>
          <a:custGeom>
            <a:avLst/>
            <a:gdLst/>
            <a:ahLst/>
            <a:cxnLst/>
            <a:rect l="0" t="0" r="0" b="0"/>
            <a:pathLst>
              <a:path w="124817" h="374448">
                <a:moveTo>
                  <a:pt x="0" y="0"/>
                </a:moveTo>
                <a:lnTo>
                  <a:pt x="14211" y="12361"/>
                </a:lnTo>
                <a:lnTo>
                  <a:pt x="46285" y="31955"/>
                </a:lnTo>
                <a:lnTo>
                  <a:pt x="55396" y="47178"/>
                </a:lnTo>
                <a:lnTo>
                  <a:pt x="61603" y="68120"/>
                </a:lnTo>
                <a:lnTo>
                  <a:pt x="63122" y="121835"/>
                </a:lnTo>
                <a:lnTo>
                  <a:pt x="52089" y="184536"/>
                </a:lnTo>
                <a:lnTo>
                  <a:pt x="41064" y="247295"/>
                </a:lnTo>
                <a:lnTo>
                  <a:pt x="22450" y="299352"/>
                </a:lnTo>
                <a:lnTo>
                  <a:pt x="17741" y="307742"/>
                </a:lnTo>
                <a:lnTo>
                  <a:pt x="14973" y="324460"/>
                </a:lnTo>
                <a:lnTo>
                  <a:pt x="15529" y="332801"/>
                </a:lnTo>
                <a:lnTo>
                  <a:pt x="19599" y="338362"/>
                </a:lnTo>
                <a:lnTo>
                  <a:pt x="74981" y="357884"/>
                </a:lnTo>
                <a:lnTo>
                  <a:pt x="124816" y="37444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" name="Group 42"/>
          <p:cNvGrpSpPr/>
          <p:nvPr/>
        </p:nvGrpSpPr>
        <p:grpSpPr>
          <a:xfrm>
            <a:off x="3170319" y="5542182"/>
            <a:ext cx="840427" cy="690284"/>
            <a:chOff x="3170319" y="5542182"/>
            <a:chExt cx="840427" cy="690284"/>
          </a:xfrm>
        </p:grpSpPr>
        <p:sp>
          <p:nvSpPr>
            <p:cNvPr id="41" name="Freeform 40"/>
            <p:cNvSpPr/>
            <p:nvPr/>
          </p:nvSpPr>
          <p:spPr>
            <a:xfrm>
              <a:off x="3170319" y="5542182"/>
              <a:ext cx="840427" cy="249269"/>
            </a:xfrm>
            <a:custGeom>
              <a:avLst/>
              <a:gdLst/>
              <a:ahLst/>
              <a:cxnLst/>
              <a:rect l="0" t="0" r="0" b="0"/>
              <a:pathLst>
                <a:path w="840427" h="249269">
                  <a:moveTo>
                    <a:pt x="0" y="7957"/>
                  </a:moveTo>
                  <a:lnTo>
                    <a:pt x="34141" y="12751"/>
                  </a:lnTo>
                  <a:lnTo>
                    <a:pt x="93345" y="9178"/>
                  </a:lnTo>
                  <a:lnTo>
                    <a:pt x="155976" y="2400"/>
                  </a:lnTo>
                  <a:lnTo>
                    <a:pt x="210886" y="0"/>
                  </a:lnTo>
                  <a:lnTo>
                    <a:pt x="272959" y="4086"/>
                  </a:lnTo>
                  <a:lnTo>
                    <a:pt x="335960" y="12035"/>
                  </a:lnTo>
                  <a:lnTo>
                    <a:pt x="397721" y="24771"/>
                  </a:lnTo>
                  <a:lnTo>
                    <a:pt x="453737" y="45134"/>
                  </a:lnTo>
                  <a:lnTo>
                    <a:pt x="512959" y="71679"/>
                  </a:lnTo>
                  <a:lnTo>
                    <a:pt x="571292" y="101575"/>
                  </a:lnTo>
                  <a:lnTo>
                    <a:pt x="625677" y="128017"/>
                  </a:lnTo>
                  <a:lnTo>
                    <a:pt x="683365" y="159655"/>
                  </a:lnTo>
                  <a:lnTo>
                    <a:pt x="744705" y="192893"/>
                  </a:lnTo>
                  <a:lnTo>
                    <a:pt x="805922" y="233543"/>
                  </a:lnTo>
                  <a:lnTo>
                    <a:pt x="840426" y="2492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478198" y="5936811"/>
              <a:ext cx="199706" cy="295655"/>
            </a:xfrm>
            <a:custGeom>
              <a:avLst/>
              <a:gdLst/>
              <a:ahLst/>
              <a:cxnLst/>
              <a:rect l="0" t="0" r="0" b="0"/>
              <a:pathLst>
                <a:path w="199706" h="295655">
                  <a:moveTo>
                    <a:pt x="0" y="4417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58681" y="8021"/>
                  </a:lnTo>
                  <a:lnTo>
                    <a:pt x="78922" y="20175"/>
                  </a:lnTo>
                  <a:lnTo>
                    <a:pt x="83125" y="26942"/>
                  </a:lnTo>
                  <a:lnTo>
                    <a:pt x="94842" y="83734"/>
                  </a:lnTo>
                  <a:lnTo>
                    <a:pt x="92607" y="138412"/>
                  </a:lnTo>
                  <a:lnTo>
                    <a:pt x="82575" y="201733"/>
                  </a:lnTo>
                  <a:lnTo>
                    <a:pt x="72236" y="228377"/>
                  </a:lnTo>
                  <a:lnTo>
                    <a:pt x="56594" y="262230"/>
                  </a:lnTo>
                  <a:lnTo>
                    <a:pt x="57145" y="266899"/>
                  </a:lnTo>
                  <a:lnTo>
                    <a:pt x="60286" y="269088"/>
                  </a:lnTo>
                  <a:lnTo>
                    <a:pt x="71173" y="269054"/>
                  </a:lnTo>
                  <a:lnTo>
                    <a:pt x="117824" y="258285"/>
                  </a:lnTo>
                  <a:lnTo>
                    <a:pt x="165318" y="266067"/>
                  </a:lnTo>
                  <a:lnTo>
                    <a:pt x="180107" y="276032"/>
                  </a:lnTo>
                  <a:lnTo>
                    <a:pt x="199705" y="2956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4" name="Freeform 43"/>
          <p:cNvSpPr/>
          <p:nvPr/>
        </p:nvSpPr>
        <p:spPr>
          <a:xfrm>
            <a:off x="3386667" y="6635779"/>
            <a:ext cx="174743" cy="254050"/>
          </a:xfrm>
          <a:custGeom>
            <a:avLst/>
            <a:gdLst/>
            <a:ahLst/>
            <a:cxnLst/>
            <a:rect l="0" t="0" r="0" b="0"/>
            <a:pathLst>
              <a:path w="174743" h="254050">
                <a:moveTo>
                  <a:pt x="0" y="4417"/>
                </a:moveTo>
                <a:lnTo>
                  <a:pt x="13252" y="0"/>
                </a:lnTo>
                <a:lnTo>
                  <a:pt x="27154" y="297"/>
                </a:lnTo>
                <a:lnTo>
                  <a:pt x="34745" y="1670"/>
                </a:lnTo>
                <a:lnTo>
                  <a:pt x="40730" y="5360"/>
                </a:lnTo>
                <a:lnTo>
                  <a:pt x="49845" y="16856"/>
                </a:lnTo>
                <a:lnTo>
                  <a:pt x="55758" y="43339"/>
                </a:lnTo>
                <a:lnTo>
                  <a:pt x="56831" y="96857"/>
                </a:lnTo>
                <a:lnTo>
                  <a:pt x="49098" y="147425"/>
                </a:lnTo>
                <a:lnTo>
                  <a:pt x="38722" y="201211"/>
                </a:lnTo>
                <a:lnTo>
                  <a:pt x="43714" y="215464"/>
                </a:lnTo>
                <a:lnTo>
                  <a:pt x="49483" y="220005"/>
                </a:lnTo>
                <a:lnTo>
                  <a:pt x="105410" y="234932"/>
                </a:lnTo>
                <a:lnTo>
                  <a:pt x="161328" y="251601"/>
                </a:lnTo>
                <a:lnTo>
                  <a:pt x="174742" y="2540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8" name="Group 47"/>
          <p:cNvGrpSpPr/>
          <p:nvPr/>
        </p:nvGrpSpPr>
        <p:grpSpPr>
          <a:xfrm>
            <a:off x="4759640" y="1789025"/>
            <a:ext cx="636708" cy="507585"/>
            <a:chOff x="4759640" y="1789025"/>
            <a:chExt cx="636708" cy="507585"/>
          </a:xfrm>
        </p:grpSpPr>
        <p:sp>
          <p:nvSpPr>
            <p:cNvPr id="45" name="Freeform 44"/>
            <p:cNvSpPr/>
            <p:nvPr/>
          </p:nvSpPr>
          <p:spPr>
            <a:xfrm>
              <a:off x="4759640" y="2096904"/>
              <a:ext cx="232990" cy="199706"/>
            </a:xfrm>
            <a:custGeom>
              <a:avLst/>
              <a:gdLst/>
              <a:ahLst/>
              <a:cxnLst/>
              <a:rect l="0" t="0" r="0" b="0"/>
              <a:pathLst>
                <a:path w="232990" h="199706">
                  <a:moveTo>
                    <a:pt x="0" y="199705"/>
                  </a:moveTo>
                  <a:lnTo>
                    <a:pt x="54985" y="147185"/>
                  </a:lnTo>
                  <a:lnTo>
                    <a:pt x="116214" y="97303"/>
                  </a:lnTo>
                  <a:lnTo>
                    <a:pt x="173558" y="51674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026218" y="1831099"/>
              <a:ext cx="257649" cy="438861"/>
            </a:xfrm>
            <a:custGeom>
              <a:avLst/>
              <a:gdLst/>
              <a:ahLst/>
              <a:cxnLst/>
              <a:rect l="0" t="0" r="0" b="0"/>
              <a:pathLst>
                <a:path w="257649" h="438861">
                  <a:moveTo>
                    <a:pt x="16337" y="32816"/>
                  </a:moveTo>
                  <a:lnTo>
                    <a:pt x="4900" y="60313"/>
                  </a:lnTo>
                  <a:lnTo>
                    <a:pt x="723" y="114233"/>
                  </a:lnTo>
                  <a:lnTo>
                    <a:pt x="0" y="165421"/>
                  </a:lnTo>
                  <a:lnTo>
                    <a:pt x="4173" y="223581"/>
                  </a:lnTo>
                  <a:lnTo>
                    <a:pt x="8228" y="233033"/>
                  </a:lnTo>
                  <a:lnTo>
                    <a:pt x="20129" y="246001"/>
                  </a:lnTo>
                  <a:lnTo>
                    <a:pt x="26262" y="245206"/>
                  </a:lnTo>
                  <a:lnTo>
                    <a:pt x="32199" y="240053"/>
                  </a:lnTo>
                  <a:lnTo>
                    <a:pt x="55014" y="202985"/>
                  </a:lnTo>
                  <a:lnTo>
                    <a:pt x="70684" y="149537"/>
                  </a:lnTo>
                  <a:lnTo>
                    <a:pt x="76858" y="128146"/>
                  </a:lnTo>
                  <a:lnTo>
                    <a:pt x="79798" y="125955"/>
                  </a:lnTo>
                  <a:lnTo>
                    <a:pt x="82683" y="129118"/>
                  </a:lnTo>
                  <a:lnTo>
                    <a:pt x="87430" y="144034"/>
                  </a:lnTo>
                  <a:lnTo>
                    <a:pt x="96612" y="205295"/>
                  </a:lnTo>
                  <a:lnTo>
                    <a:pt x="103578" y="260325"/>
                  </a:lnTo>
                  <a:lnTo>
                    <a:pt x="111909" y="322415"/>
                  </a:lnTo>
                  <a:lnTo>
                    <a:pt x="114420" y="375093"/>
                  </a:lnTo>
                  <a:lnTo>
                    <a:pt x="108372" y="410572"/>
                  </a:lnTo>
                  <a:lnTo>
                    <a:pt x="100080" y="429999"/>
                  </a:lnTo>
                  <a:lnTo>
                    <a:pt x="93430" y="435364"/>
                  </a:lnTo>
                  <a:lnTo>
                    <a:pt x="76181" y="438860"/>
                  </a:lnTo>
                  <a:lnTo>
                    <a:pt x="68252" y="436649"/>
                  </a:lnTo>
                  <a:lnTo>
                    <a:pt x="54512" y="426795"/>
                  </a:lnTo>
                  <a:lnTo>
                    <a:pt x="51033" y="419360"/>
                  </a:lnTo>
                  <a:lnTo>
                    <a:pt x="49632" y="401236"/>
                  </a:lnTo>
                  <a:lnTo>
                    <a:pt x="62877" y="365824"/>
                  </a:lnTo>
                  <a:lnTo>
                    <a:pt x="96720" y="303738"/>
                  </a:lnTo>
                  <a:lnTo>
                    <a:pt x="126970" y="249045"/>
                  </a:lnTo>
                  <a:lnTo>
                    <a:pt x="160722" y="192749"/>
                  </a:lnTo>
                  <a:lnTo>
                    <a:pt x="195368" y="131049"/>
                  </a:lnTo>
                  <a:lnTo>
                    <a:pt x="222636" y="67845"/>
                  </a:lnTo>
                  <a:lnTo>
                    <a:pt x="236418" y="26517"/>
                  </a:lnTo>
                  <a:lnTo>
                    <a:pt x="238966" y="4745"/>
                  </a:lnTo>
                  <a:lnTo>
                    <a:pt x="235948" y="234"/>
                  </a:lnTo>
                  <a:lnTo>
                    <a:pt x="230238" y="0"/>
                  </a:lnTo>
                  <a:lnTo>
                    <a:pt x="222732" y="2617"/>
                  </a:lnTo>
                  <a:lnTo>
                    <a:pt x="209462" y="12922"/>
                  </a:lnTo>
                  <a:lnTo>
                    <a:pt x="198325" y="27672"/>
                  </a:lnTo>
                  <a:lnTo>
                    <a:pt x="180573" y="82396"/>
                  </a:lnTo>
                  <a:lnTo>
                    <a:pt x="168659" y="145510"/>
                  </a:lnTo>
                  <a:lnTo>
                    <a:pt x="169096" y="172584"/>
                  </a:lnTo>
                  <a:lnTo>
                    <a:pt x="175453" y="190781"/>
                  </a:lnTo>
                  <a:lnTo>
                    <a:pt x="180662" y="195449"/>
                  </a:lnTo>
                  <a:lnTo>
                    <a:pt x="186908" y="197636"/>
                  </a:lnTo>
                  <a:lnTo>
                    <a:pt x="193846" y="198170"/>
                  </a:lnTo>
                  <a:lnTo>
                    <a:pt x="206485" y="193831"/>
                  </a:lnTo>
                  <a:lnTo>
                    <a:pt x="212445" y="190086"/>
                  </a:lnTo>
                  <a:lnTo>
                    <a:pt x="240090" y="152708"/>
                  </a:lnTo>
                  <a:lnTo>
                    <a:pt x="257648" y="116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308829" y="1789025"/>
              <a:ext cx="87519" cy="299559"/>
            </a:xfrm>
            <a:custGeom>
              <a:avLst/>
              <a:gdLst/>
              <a:ahLst/>
              <a:cxnLst/>
              <a:rect l="0" t="0" r="0" b="0"/>
              <a:pathLst>
                <a:path w="87519" h="299559">
                  <a:moveTo>
                    <a:pt x="24963" y="0"/>
                  </a:moveTo>
                  <a:lnTo>
                    <a:pt x="16128" y="13252"/>
                  </a:lnTo>
                  <a:lnTo>
                    <a:pt x="10634" y="43580"/>
                  </a:lnTo>
                  <a:lnTo>
                    <a:pt x="13424" y="77427"/>
                  </a:lnTo>
                  <a:lnTo>
                    <a:pt x="17270" y="85827"/>
                  </a:lnTo>
                  <a:lnTo>
                    <a:pt x="28941" y="97626"/>
                  </a:lnTo>
                  <a:lnTo>
                    <a:pt x="36860" y="100217"/>
                  </a:lnTo>
                  <a:lnTo>
                    <a:pt x="63827" y="102221"/>
                  </a:lnTo>
                  <a:lnTo>
                    <a:pt x="77985" y="108918"/>
                  </a:lnTo>
                  <a:lnTo>
                    <a:pt x="82500" y="116067"/>
                  </a:lnTo>
                  <a:lnTo>
                    <a:pt x="87518" y="136337"/>
                  </a:lnTo>
                  <a:lnTo>
                    <a:pt x="81507" y="173739"/>
                  </a:lnTo>
                  <a:lnTo>
                    <a:pt x="52307" y="232171"/>
                  </a:lnTo>
                  <a:lnTo>
                    <a:pt x="5430" y="293351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904567" y="3145356"/>
            <a:ext cx="269087" cy="257304"/>
            <a:chOff x="4904567" y="3145356"/>
            <a:chExt cx="269087" cy="257304"/>
          </a:xfrm>
        </p:grpSpPr>
        <p:sp>
          <p:nvSpPr>
            <p:cNvPr id="49" name="Freeform 48"/>
            <p:cNvSpPr/>
            <p:nvPr/>
          </p:nvSpPr>
          <p:spPr>
            <a:xfrm>
              <a:off x="4904567" y="3145356"/>
              <a:ext cx="129668" cy="257304"/>
            </a:xfrm>
            <a:custGeom>
              <a:avLst/>
              <a:gdLst/>
              <a:ahLst/>
              <a:cxnLst/>
              <a:rect l="0" t="0" r="0" b="0"/>
              <a:pathLst>
                <a:path w="129668" h="257304">
                  <a:moveTo>
                    <a:pt x="13172" y="0"/>
                  </a:moveTo>
                  <a:lnTo>
                    <a:pt x="4338" y="8835"/>
                  </a:lnTo>
                  <a:lnTo>
                    <a:pt x="0" y="25500"/>
                  </a:lnTo>
                  <a:lnTo>
                    <a:pt x="1633" y="78283"/>
                  </a:lnTo>
                  <a:lnTo>
                    <a:pt x="3898" y="130239"/>
                  </a:lnTo>
                  <a:lnTo>
                    <a:pt x="8846" y="188811"/>
                  </a:lnTo>
                  <a:lnTo>
                    <a:pt x="5641" y="228578"/>
                  </a:lnTo>
                  <a:lnTo>
                    <a:pt x="6302" y="230973"/>
                  </a:lnTo>
                  <a:lnTo>
                    <a:pt x="11651" y="211333"/>
                  </a:lnTo>
                  <a:lnTo>
                    <a:pt x="24207" y="157932"/>
                  </a:lnTo>
                  <a:lnTo>
                    <a:pt x="34719" y="133062"/>
                  </a:lnTo>
                  <a:lnTo>
                    <a:pt x="48636" y="115845"/>
                  </a:lnTo>
                  <a:lnTo>
                    <a:pt x="56231" y="111439"/>
                  </a:lnTo>
                  <a:lnTo>
                    <a:pt x="72066" y="109009"/>
                  </a:lnTo>
                  <a:lnTo>
                    <a:pt x="78322" y="112428"/>
                  </a:lnTo>
                  <a:lnTo>
                    <a:pt x="87740" y="126090"/>
                  </a:lnTo>
                  <a:lnTo>
                    <a:pt x="100394" y="179206"/>
                  </a:lnTo>
                  <a:lnTo>
                    <a:pt x="106318" y="241199"/>
                  </a:lnTo>
                  <a:lnTo>
                    <a:pt x="108554" y="252331"/>
                  </a:lnTo>
                  <a:lnTo>
                    <a:pt x="110969" y="256979"/>
                  </a:lnTo>
                  <a:lnTo>
                    <a:pt x="113503" y="257303"/>
                  </a:lnTo>
                  <a:lnTo>
                    <a:pt x="116118" y="254746"/>
                  </a:lnTo>
                  <a:lnTo>
                    <a:pt x="129667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092481" y="3191463"/>
              <a:ext cx="81173" cy="204577"/>
            </a:xfrm>
            <a:custGeom>
              <a:avLst/>
              <a:gdLst/>
              <a:ahLst/>
              <a:cxnLst/>
              <a:rect l="0" t="0" r="0" b="0"/>
              <a:pathLst>
                <a:path w="81173" h="204577">
                  <a:moveTo>
                    <a:pt x="0" y="45425"/>
                  </a:moveTo>
                  <a:lnTo>
                    <a:pt x="0" y="106080"/>
                  </a:lnTo>
                  <a:lnTo>
                    <a:pt x="1850" y="162190"/>
                  </a:lnTo>
                  <a:lnTo>
                    <a:pt x="8835" y="187311"/>
                  </a:lnTo>
                  <a:lnTo>
                    <a:pt x="15136" y="195489"/>
                  </a:lnTo>
                  <a:lnTo>
                    <a:pt x="31999" y="204576"/>
                  </a:lnTo>
                  <a:lnTo>
                    <a:pt x="38900" y="204226"/>
                  </a:lnTo>
                  <a:lnTo>
                    <a:pt x="44424" y="201218"/>
                  </a:lnTo>
                  <a:lnTo>
                    <a:pt x="53029" y="190481"/>
                  </a:lnTo>
                  <a:lnTo>
                    <a:pt x="63071" y="166067"/>
                  </a:lnTo>
                  <a:lnTo>
                    <a:pt x="77569" y="106957"/>
                  </a:lnTo>
                  <a:lnTo>
                    <a:pt x="81172" y="53881"/>
                  </a:lnTo>
                  <a:lnTo>
                    <a:pt x="75313" y="22967"/>
                  </a:lnTo>
                  <a:lnTo>
                    <a:pt x="67065" y="4933"/>
                  </a:lnTo>
                  <a:lnTo>
                    <a:pt x="60428" y="864"/>
                  </a:lnTo>
                  <a:lnTo>
                    <a:pt x="52305" y="0"/>
                  </a:lnTo>
                  <a:lnTo>
                    <a:pt x="43191" y="1273"/>
                  </a:lnTo>
                  <a:lnTo>
                    <a:pt x="36191" y="5820"/>
                  </a:lnTo>
                  <a:lnTo>
                    <a:pt x="25947" y="20735"/>
                  </a:lnTo>
                  <a:lnTo>
                    <a:pt x="14982" y="45506"/>
                  </a:lnTo>
                  <a:lnTo>
                    <a:pt x="10295" y="79247"/>
                  </a:lnTo>
                  <a:lnTo>
                    <a:pt x="16643" y="1203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" name="Freeform 51"/>
          <p:cNvSpPr/>
          <p:nvPr/>
        </p:nvSpPr>
        <p:spPr>
          <a:xfrm>
            <a:off x="3444914" y="3753638"/>
            <a:ext cx="865390" cy="107329"/>
          </a:xfrm>
          <a:custGeom>
            <a:avLst/>
            <a:gdLst/>
            <a:ahLst/>
            <a:cxnLst/>
            <a:rect l="0" t="0" r="0" b="0"/>
            <a:pathLst>
              <a:path w="865390" h="107329">
                <a:moveTo>
                  <a:pt x="0" y="107328"/>
                </a:moveTo>
                <a:lnTo>
                  <a:pt x="59735" y="93135"/>
                </a:lnTo>
                <a:lnTo>
                  <a:pt x="122538" y="71071"/>
                </a:lnTo>
                <a:lnTo>
                  <a:pt x="181998" y="54968"/>
                </a:lnTo>
                <a:lnTo>
                  <a:pt x="235176" y="44525"/>
                </a:lnTo>
                <a:lnTo>
                  <a:pt x="297985" y="36838"/>
                </a:lnTo>
                <a:lnTo>
                  <a:pt x="352495" y="27589"/>
                </a:lnTo>
                <a:lnTo>
                  <a:pt x="407778" y="22338"/>
                </a:lnTo>
                <a:lnTo>
                  <a:pt x="458797" y="17089"/>
                </a:lnTo>
                <a:lnTo>
                  <a:pt x="511131" y="10333"/>
                </a:lnTo>
                <a:lnTo>
                  <a:pt x="565984" y="5575"/>
                </a:lnTo>
                <a:lnTo>
                  <a:pt x="629475" y="0"/>
                </a:lnTo>
                <a:lnTo>
                  <a:pt x="692123" y="3683"/>
                </a:lnTo>
                <a:lnTo>
                  <a:pt x="755458" y="11560"/>
                </a:lnTo>
                <a:lnTo>
                  <a:pt x="811404" y="27007"/>
                </a:lnTo>
                <a:lnTo>
                  <a:pt x="865389" y="5740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3" name="Group 62"/>
          <p:cNvGrpSpPr/>
          <p:nvPr/>
        </p:nvGrpSpPr>
        <p:grpSpPr>
          <a:xfrm>
            <a:off x="1968461" y="1123342"/>
            <a:ext cx="1583775" cy="465979"/>
            <a:chOff x="1968461" y="1123342"/>
            <a:chExt cx="1583775" cy="465979"/>
          </a:xfrm>
        </p:grpSpPr>
        <p:sp>
          <p:nvSpPr>
            <p:cNvPr id="53" name="Freeform 52"/>
            <p:cNvSpPr/>
            <p:nvPr/>
          </p:nvSpPr>
          <p:spPr>
            <a:xfrm>
              <a:off x="1968461" y="1164433"/>
              <a:ext cx="170549" cy="358475"/>
            </a:xfrm>
            <a:custGeom>
              <a:avLst/>
              <a:gdLst/>
              <a:ahLst/>
              <a:cxnLst/>
              <a:rect l="0" t="0" r="0" b="0"/>
              <a:pathLst>
                <a:path w="170549" h="358475">
                  <a:moveTo>
                    <a:pt x="61875" y="8835"/>
                  </a:moveTo>
                  <a:lnTo>
                    <a:pt x="53040" y="0"/>
                  </a:lnTo>
                  <a:lnTo>
                    <a:pt x="49513" y="1096"/>
                  </a:lnTo>
                  <a:lnTo>
                    <a:pt x="25778" y="37985"/>
                  </a:lnTo>
                  <a:lnTo>
                    <a:pt x="9535" y="91832"/>
                  </a:lnTo>
                  <a:lnTo>
                    <a:pt x="0" y="137683"/>
                  </a:lnTo>
                  <a:lnTo>
                    <a:pt x="1399" y="156708"/>
                  </a:lnTo>
                  <a:lnTo>
                    <a:pt x="7568" y="171943"/>
                  </a:lnTo>
                  <a:lnTo>
                    <a:pt x="11802" y="178595"/>
                  </a:lnTo>
                  <a:lnTo>
                    <a:pt x="23903" y="188451"/>
                  </a:lnTo>
                  <a:lnTo>
                    <a:pt x="39451" y="194989"/>
                  </a:lnTo>
                  <a:lnTo>
                    <a:pt x="101173" y="207327"/>
                  </a:lnTo>
                  <a:lnTo>
                    <a:pt x="140246" y="226038"/>
                  </a:lnTo>
                  <a:lnTo>
                    <a:pt x="160294" y="244543"/>
                  </a:lnTo>
                  <a:lnTo>
                    <a:pt x="166319" y="251958"/>
                  </a:lnTo>
                  <a:lnTo>
                    <a:pt x="170548" y="270059"/>
                  </a:lnTo>
                  <a:lnTo>
                    <a:pt x="165730" y="307395"/>
                  </a:lnTo>
                  <a:lnTo>
                    <a:pt x="154078" y="333060"/>
                  </a:lnTo>
                  <a:lnTo>
                    <a:pt x="139220" y="347401"/>
                  </a:lnTo>
                  <a:lnTo>
                    <a:pt x="130080" y="353814"/>
                  </a:lnTo>
                  <a:lnTo>
                    <a:pt x="110063" y="358474"/>
                  </a:lnTo>
                  <a:lnTo>
                    <a:pt x="90688" y="356539"/>
                  </a:lnTo>
                  <a:lnTo>
                    <a:pt x="75914" y="349515"/>
                  </a:lnTo>
                  <a:lnTo>
                    <a:pt x="65649" y="337764"/>
                  </a:lnTo>
                  <a:lnTo>
                    <a:pt x="58929" y="324220"/>
                  </a:lnTo>
                  <a:lnTo>
                    <a:pt x="53554" y="30007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013694" y="1129182"/>
              <a:ext cx="282916" cy="94013"/>
            </a:xfrm>
            <a:custGeom>
              <a:avLst/>
              <a:gdLst/>
              <a:ahLst/>
              <a:cxnLst/>
              <a:rect l="0" t="0" r="0" b="0"/>
              <a:pathLst>
                <a:path w="282916" h="94013">
                  <a:moveTo>
                    <a:pt x="0" y="27444"/>
                  </a:moveTo>
                  <a:lnTo>
                    <a:pt x="8834" y="14192"/>
                  </a:lnTo>
                  <a:lnTo>
                    <a:pt x="25499" y="5220"/>
                  </a:lnTo>
                  <a:lnTo>
                    <a:pt x="49240" y="0"/>
                  </a:lnTo>
                  <a:lnTo>
                    <a:pt x="109681" y="6648"/>
                  </a:lnTo>
                  <a:lnTo>
                    <a:pt x="170622" y="25493"/>
                  </a:lnTo>
                  <a:lnTo>
                    <a:pt x="232081" y="52515"/>
                  </a:lnTo>
                  <a:lnTo>
                    <a:pt x="252926" y="64474"/>
                  </a:lnTo>
                  <a:lnTo>
                    <a:pt x="282915" y="940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21383" y="1123342"/>
              <a:ext cx="99748" cy="357806"/>
            </a:xfrm>
            <a:custGeom>
              <a:avLst/>
              <a:gdLst/>
              <a:ahLst/>
              <a:cxnLst/>
              <a:rect l="0" t="0" r="0" b="0"/>
              <a:pathLst>
                <a:path w="99748" h="357806">
                  <a:moveTo>
                    <a:pt x="24858" y="0"/>
                  </a:moveTo>
                  <a:lnTo>
                    <a:pt x="11589" y="60659"/>
                  </a:lnTo>
                  <a:lnTo>
                    <a:pt x="8660" y="123272"/>
                  </a:lnTo>
                  <a:lnTo>
                    <a:pt x="1688" y="182494"/>
                  </a:lnTo>
                  <a:lnTo>
                    <a:pt x="131" y="239386"/>
                  </a:lnTo>
                  <a:lnTo>
                    <a:pt x="0" y="265110"/>
                  </a:lnTo>
                  <a:lnTo>
                    <a:pt x="1814" y="271969"/>
                  </a:lnTo>
                  <a:lnTo>
                    <a:pt x="4872" y="274693"/>
                  </a:lnTo>
                  <a:lnTo>
                    <a:pt x="8760" y="274660"/>
                  </a:lnTo>
                  <a:lnTo>
                    <a:pt x="18012" y="264762"/>
                  </a:lnTo>
                  <a:lnTo>
                    <a:pt x="48290" y="212355"/>
                  </a:lnTo>
                  <a:lnTo>
                    <a:pt x="54348" y="209063"/>
                  </a:lnTo>
                  <a:lnTo>
                    <a:pt x="68475" y="207870"/>
                  </a:lnTo>
                  <a:lnTo>
                    <a:pt x="74276" y="211620"/>
                  </a:lnTo>
                  <a:lnTo>
                    <a:pt x="83187" y="225649"/>
                  </a:lnTo>
                  <a:lnTo>
                    <a:pt x="88985" y="258756"/>
                  </a:lnTo>
                  <a:lnTo>
                    <a:pt x="85225" y="316153"/>
                  </a:lnTo>
                  <a:lnTo>
                    <a:pt x="84047" y="341450"/>
                  </a:lnTo>
                  <a:lnTo>
                    <a:pt x="85582" y="348751"/>
                  </a:lnTo>
                  <a:lnTo>
                    <a:pt x="88455" y="352693"/>
                  </a:lnTo>
                  <a:lnTo>
                    <a:pt x="99747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76285" y="1317034"/>
              <a:ext cx="71793" cy="128875"/>
            </a:xfrm>
            <a:custGeom>
              <a:avLst/>
              <a:gdLst/>
              <a:ahLst/>
              <a:cxnLst/>
              <a:rect l="0" t="0" r="0" b="0"/>
              <a:pathLst>
                <a:path w="71793" h="128875">
                  <a:moveTo>
                    <a:pt x="19735" y="64260"/>
                  </a:moveTo>
                  <a:lnTo>
                    <a:pt x="7373" y="78471"/>
                  </a:lnTo>
                  <a:lnTo>
                    <a:pt x="989" y="91841"/>
                  </a:lnTo>
                  <a:lnTo>
                    <a:pt x="0" y="109494"/>
                  </a:lnTo>
                  <a:lnTo>
                    <a:pt x="1031" y="119379"/>
                  </a:lnTo>
                  <a:lnTo>
                    <a:pt x="4492" y="125045"/>
                  </a:lnTo>
                  <a:lnTo>
                    <a:pt x="9573" y="127897"/>
                  </a:lnTo>
                  <a:lnTo>
                    <a:pt x="15734" y="128874"/>
                  </a:lnTo>
                  <a:lnTo>
                    <a:pt x="21690" y="125827"/>
                  </a:lnTo>
                  <a:lnTo>
                    <a:pt x="54555" y="84330"/>
                  </a:lnTo>
                  <a:lnTo>
                    <a:pt x="69602" y="52537"/>
                  </a:lnTo>
                  <a:lnTo>
                    <a:pt x="71792" y="33162"/>
                  </a:lnTo>
                  <a:lnTo>
                    <a:pt x="68759" y="16230"/>
                  </a:lnTo>
                  <a:lnTo>
                    <a:pt x="61247" y="2541"/>
                  </a:lnTo>
                  <a:lnTo>
                    <a:pt x="55731" y="0"/>
                  </a:lnTo>
                  <a:lnTo>
                    <a:pt x="49279" y="155"/>
                  </a:lnTo>
                  <a:lnTo>
                    <a:pt x="42205" y="2108"/>
                  </a:lnTo>
                  <a:lnTo>
                    <a:pt x="18996" y="22525"/>
                  </a:lnTo>
                  <a:lnTo>
                    <a:pt x="3387" y="47580"/>
                  </a:lnTo>
                  <a:lnTo>
                    <a:pt x="1066" y="66708"/>
                  </a:lnTo>
                  <a:lnTo>
                    <a:pt x="1742" y="76987"/>
                  </a:lnTo>
                  <a:lnTo>
                    <a:pt x="4041" y="83839"/>
                  </a:lnTo>
                  <a:lnTo>
                    <a:pt x="7423" y="88408"/>
                  </a:lnTo>
                  <a:lnTo>
                    <a:pt x="19735" y="975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772357" y="1331368"/>
              <a:ext cx="202782" cy="243158"/>
            </a:xfrm>
            <a:custGeom>
              <a:avLst/>
              <a:gdLst/>
              <a:ahLst/>
              <a:cxnLst/>
              <a:rect l="0" t="0" r="0" b="0"/>
              <a:pathLst>
                <a:path w="202782" h="243158">
                  <a:moveTo>
                    <a:pt x="40157" y="0"/>
                  </a:moveTo>
                  <a:lnTo>
                    <a:pt x="34439" y="21778"/>
                  </a:lnTo>
                  <a:lnTo>
                    <a:pt x="27762" y="73009"/>
                  </a:lnTo>
                  <a:lnTo>
                    <a:pt x="15939" y="94878"/>
                  </a:lnTo>
                  <a:lnTo>
                    <a:pt x="0" y="114211"/>
                  </a:lnTo>
                  <a:lnTo>
                    <a:pt x="39143" y="83398"/>
                  </a:lnTo>
                  <a:lnTo>
                    <a:pt x="100811" y="58583"/>
                  </a:lnTo>
                  <a:lnTo>
                    <a:pt x="111103" y="55697"/>
                  </a:lnTo>
                  <a:lnTo>
                    <a:pt x="129936" y="57422"/>
                  </a:lnTo>
                  <a:lnTo>
                    <a:pt x="138841" y="60471"/>
                  </a:lnTo>
                  <a:lnTo>
                    <a:pt x="144778" y="67126"/>
                  </a:lnTo>
                  <a:lnTo>
                    <a:pt x="151375" y="86848"/>
                  </a:lnTo>
                  <a:lnTo>
                    <a:pt x="150671" y="115107"/>
                  </a:lnTo>
                  <a:lnTo>
                    <a:pt x="134275" y="174661"/>
                  </a:lnTo>
                  <a:lnTo>
                    <a:pt x="112570" y="232984"/>
                  </a:lnTo>
                  <a:lnTo>
                    <a:pt x="107848" y="241307"/>
                  </a:lnTo>
                  <a:lnTo>
                    <a:pt x="105625" y="243157"/>
                  </a:lnTo>
                  <a:lnTo>
                    <a:pt x="105067" y="240692"/>
                  </a:lnTo>
                  <a:lnTo>
                    <a:pt x="118210" y="179279"/>
                  </a:lnTo>
                  <a:lnTo>
                    <a:pt x="134206" y="124682"/>
                  </a:lnTo>
                  <a:lnTo>
                    <a:pt x="153114" y="70249"/>
                  </a:lnTo>
                  <a:lnTo>
                    <a:pt x="162898" y="43620"/>
                  </a:lnTo>
                  <a:lnTo>
                    <a:pt x="172064" y="29865"/>
                  </a:lnTo>
                  <a:lnTo>
                    <a:pt x="184767" y="20053"/>
                  </a:lnTo>
                  <a:lnTo>
                    <a:pt x="192037" y="16142"/>
                  </a:lnTo>
                  <a:lnTo>
                    <a:pt x="196884" y="18158"/>
                  </a:lnTo>
                  <a:lnTo>
                    <a:pt x="200115" y="24125"/>
                  </a:lnTo>
                  <a:lnTo>
                    <a:pt x="202781" y="43081"/>
                  </a:lnTo>
                  <a:lnTo>
                    <a:pt x="196959" y="85522"/>
                  </a:lnTo>
                  <a:lnTo>
                    <a:pt x="189936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45504" y="1331368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0" y="0"/>
                  </a:moveTo>
                  <a:lnTo>
                    <a:pt x="4417" y="13252"/>
                  </a:lnTo>
                  <a:lnTo>
                    <a:pt x="4120" y="27154"/>
                  </a:lnTo>
                  <a:lnTo>
                    <a:pt x="2755" y="43504"/>
                  </a:lnTo>
                  <a:lnTo>
                    <a:pt x="8321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099709" y="1173268"/>
              <a:ext cx="95574" cy="247629"/>
            </a:xfrm>
            <a:custGeom>
              <a:avLst/>
              <a:gdLst/>
              <a:ahLst/>
              <a:cxnLst/>
              <a:rect l="0" t="0" r="0" b="0"/>
              <a:pathLst>
                <a:path w="95574" h="247629">
                  <a:moveTo>
                    <a:pt x="29005" y="0"/>
                  </a:moveTo>
                  <a:lnTo>
                    <a:pt x="24588" y="60656"/>
                  </a:lnTo>
                  <a:lnTo>
                    <a:pt x="18732" y="123032"/>
                  </a:lnTo>
                  <a:lnTo>
                    <a:pt x="12277" y="184848"/>
                  </a:lnTo>
                  <a:lnTo>
                    <a:pt x="3962" y="246626"/>
                  </a:lnTo>
                  <a:lnTo>
                    <a:pt x="2140" y="247628"/>
                  </a:lnTo>
                  <a:lnTo>
                    <a:pt x="0" y="245522"/>
                  </a:lnTo>
                  <a:lnTo>
                    <a:pt x="3197" y="244118"/>
                  </a:lnTo>
                  <a:lnTo>
                    <a:pt x="28857" y="243067"/>
                  </a:lnTo>
                  <a:lnTo>
                    <a:pt x="68664" y="245595"/>
                  </a:lnTo>
                  <a:lnTo>
                    <a:pt x="95573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172161" y="1331368"/>
              <a:ext cx="131296" cy="83626"/>
            </a:xfrm>
            <a:custGeom>
              <a:avLst/>
              <a:gdLst/>
              <a:ahLst/>
              <a:cxnLst/>
              <a:rect l="0" t="0" r="0" b="0"/>
              <a:pathLst>
                <a:path w="131296" h="83626">
                  <a:moveTo>
                    <a:pt x="89690" y="0"/>
                  </a:moveTo>
                  <a:lnTo>
                    <a:pt x="59248" y="1849"/>
                  </a:lnTo>
                  <a:lnTo>
                    <a:pt x="45033" y="8834"/>
                  </a:lnTo>
                  <a:lnTo>
                    <a:pt x="22217" y="27581"/>
                  </a:lnTo>
                  <a:lnTo>
                    <a:pt x="2308" y="55119"/>
                  </a:lnTo>
                  <a:lnTo>
                    <a:pt x="0" y="63558"/>
                  </a:lnTo>
                  <a:lnTo>
                    <a:pt x="311" y="71033"/>
                  </a:lnTo>
                  <a:lnTo>
                    <a:pt x="2367" y="77866"/>
                  </a:lnTo>
                  <a:lnTo>
                    <a:pt x="6511" y="80572"/>
                  </a:lnTo>
                  <a:lnTo>
                    <a:pt x="12048" y="80527"/>
                  </a:lnTo>
                  <a:lnTo>
                    <a:pt x="18513" y="78648"/>
                  </a:lnTo>
                  <a:lnTo>
                    <a:pt x="40864" y="62751"/>
                  </a:lnTo>
                  <a:lnTo>
                    <a:pt x="60635" y="40474"/>
                  </a:lnTo>
                  <a:lnTo>
                    <a:pt x="67547" y="36228"/>
                  </a:lnTo>
                  <a:lnTo>
                    <a:pt x="82623" y="33976"/>
                  </a:lnTo>
                  <a:lnTo>
                    <a:pt x="87752" y="37444"/>
                  </a:lnTo>
                  <a:lnTo>
                    <a:pt x="91172" y="43454"/>
                  </a:lnTo>
                  <a:lnTo>
                    <a:pt x="94047" y="59993"/>
                  </a:lnTo>
                  <a:lnTo>
                    <a:pt x="92243" y="79672"/>
                  </a:lnTo>
                  <a:lnTo>
                    <a:pt x="94166" y="83625"/>
                  </a:lnTo>
                  <a:lnTo>
                    <a:pt x="98221" y="83487"/>
                  </a:lnTo>
                  <a:lnTo>
                    <a:pt x="103698" y="80621"/>
                  </a:lnTo>
                  <a:lnTo>
                    <a:pt x="112250" y="67575"/>
                  </a:lnTo>
                  <a:lnTo>
                    <a:pt x="13129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46089" y="1139470"/>
              <a:ext cx="33525" cy="266788"/>
            </a:xfrm>
            <a:custGeom>
              <a:avLst/>
              <a:gdLst/>
              <a:ahLst/>
              <a:cxnLst/>
              <a:rect l="0" t="0" r="0" b="0"/>
              <a:pathLst>
                <a:path w="33525" h="266788">
                  <a:moveTo>
                    <a:pt x="23936" y="8835"/>
                  </a:moveTo>
                  <a:lnTo>
                    <a:pt x="32770" y="0"/>
                  </a:lnTo>
                  <a:lnTo>
                    <a:pt x="33524" y="1096"/>
                  </a:lnTo>
                  <a:lnTo>
                    <a:pt x="17253" y="63472"/>
                  </a:lnTo>
                  <a:lnTo>
                    <a:pt x="6779" y="117263"/>
                  </a:lnTo>
                  <a:lnTo>
                    <a:pt x="0" y="172516"/>
                  </a:lnTo>
                  <a:lnTo>
                    <a:pt x="1641" y="214402"/>
                  </a:lnTo>
                  <a:lnTo>
                    <a:pt x="10550" y="241095"/>
                  </a:lnTo>
                  <a:lnTo>
                    <a:pt x="18911" y="255369"/>
                  </a:lnTo>
                  <a:lnTo>
                    <a:pt x="32257" y="2667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469877" y="1289762"/>
              <a:ext cx="82359" cy="299559"/>
            </a:xfrm>
            <a:custGeom>
              <a:avLst/>
              <a:gdLst/>
              <a:ahLst/>
              <a:cxnLst/>
              <a:rect l="0" t="0" r="0" b="0"/>
              <a:pathLst>
                <a:path w="82359" h="299559">
                  <a:moveTo>
                    <a:pt x="58248" y="0"/>
                  </a:moveTo>
                  <a:lnTo>
                    <a:pt x="39243" y="14211"/>
                  </a:lnTo>
                  <a:lnTo>
                    <a:pt x="23236" y="35030"/>
                  </a:lnTo>
                  <a:lnTo>
                    <a:pt x="13151" y="59689"/>
                  </a:lnTo>
                  <a:lnTo>
                    <a:pt x="10468" y="79537"/>
                  </a:lnTo>
                  <a:lnTo>
                    <a:pt x="14206" y="98220"/>
                  </a:lnTo>
                  <a:lnTo>
                    <a:pt x="26707" y="121867"/>
                  </a:lnTo>
                  <a:lnTo>
                    <a:pt x="44588" y="140584"/>
                  </a:lnTo>
                  <a:lnTo>
                    <a:pt x="75478" y="163475"/>
                  </a:lnTo>
                  <a:lnTo>
                    <a:pt x="79905" y="170005"/>
                  </a:lnTo>
                  <a:lnTo>
                    <a:pt x="82358" y="184656"/>
                  </a:lnTo>
                  <a:lnTo>
                    <a:pt x="75435" y="202879"/>
                  </a:lnTo>
                  <a:lnTo>
                    <a:pt x="31673" y="26597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4" name="Freeform 63"/>
          <p:cNvSpPr/>
          <p:nvPr/>
        </p:nvSpPr>
        <p:spPr>
          <a:xfrm>
            <a:off x="309711" y="1716158"/>
            <a:ext cx="2293976" cy="2235557"/>
          </a:xfrm>
          <a:custGeom>
            <a:avLst/>
            <a:gdLst/>
            <a:ahLst/>
            <a:cxnLst/>
            <a:rect l="0" t="0" r="0" b="0"/>
            <a:pathLst>
              <a:path w="2293976" h="2235557">
                <a:moveTo>
                  <a:pt x="2078430" y="297536"/>
                </a:moveTo>
                <a:lnTo>
                  <a:pt x="2021789" y="234309"/>
                </a:lnTo>
                <a:lnTo>
                  <a:pt x="1989476" y="205021"/>
                </a:lnTo>
                <a:lnTo>
                  <a:pt x="1930034" y="179155"/>
                </a:lnTo>
                <a:lnTo>
                  <a:pt x="1874429" y="161703"/>
                </a:lnTo>
                <a:lnTo>
                  <a:pt x="1820277" y="147767"/>
                </a:lnTo>
                <a:lnTo>
                  <a:pt x="1759259" y="133890"/>
                </a:lnTo>
                <a:lnTo>
                  <a:pt x="1697131" y="120020"/>
                </a:lnTo>
                <a:lnTo>
                  <a:pt x="1641779" y="108925"/>
                </a:lnTo>
                <a:lnTo>
                  <a:pt x="1580851" y="97831"/>
                </a:lnTo>
                <a:lnTo>
                  <a:pt x="1519609" y="86736"/>
                </a:lnTo>
                <a:lnTo>
                  <a:pt x="1470605" y="78415"/>
                </a:lnTo>
                <a:lnTo>
                  <a:pt x="1420952" y="70094"/>
                </a:lnTo>
                <a:lnTo>
                  <a:pt x="1360194" y="58074"/>
                </a:lnTo>
                <a:lnTo>
                  <a:pt x="1311191" y="44959"/>
                </a:lnTo>
                <a:lnTo>
                  <a:pt x="1257018" y="34807"/>
                </a:lnTo>
                <a:lnTo>
                  <a:pt x="1205423" y="25943"/>
                </a:lnTo>
                <a:lnTo>
                  <a:pt x="1154077" y="17461"/>
                </a:lnTo>
                <a:lnTo>
                  <a:pt x="1099210" y="9093"/>
                </a:lnTo>
                <a:lnTo>
                  <a:pt x="1046485" y="1682"/>
                </a:lnTo>
                <a:lnTo>
                  <a:pt x="990284" y="0"/>
                </a:lnTo>
                <a:lnTo>
                  <a:pt x="932644" y="4022"/>
                </a:lnTo>
                <a:lnTo>
                  <a:pt x="875501" y="6549"/>
                </a:lnTo>
                <a:lnTo>
                  <a:pt x="822100" y="13667"/>
                </a:lnTo>
                <a:lnTo>
                  <a:pt x="765700" y="27076"/>
                </a:lnTo>
                <a:lnTo>
                  <a:pt x="708925" y="42760"/>
                </a:lnTo>
                <a:lnTo>
                  <a:pt x="655633" y="60043"/>
                </a:lnTo>
                <a:lnTo>
                  <a:pt x="600190" y="82320"/>
                </a:lnTo>
                <a:lnTo>
                  <a:pt x="548218" y="107411"/>
                </a:lnTo>
                <a:lnTo>
                  <a:pt x="497686" y="136933"/>
                </a:lnTo>
                <a:lnTo>
                  <a:pt x="447580" y="164582"/>
                </a:lnTo>
                <a:lnTo>
                  <a:pt x="398525" y="195785"/>
                </a:lnTo>
                <a:lnTo>
                  <a:pt x="340066" y="239461"/>
                </a:lnTo>
                <a:lnTo>
                  <a:pt x="284002" y="288119"/>
                </a:lnTo>
                <a:lnTo>
                  <a:pt x="229337" y="349814"/>
                </a:lnTo>
                <a:lnTo>
                  <a:pt x="192505" y="404454"/>
                </a:lnTo>
                <a:lnTo>
                  <a:pt x="153650" y="462558"/>
                </a:lnTo>
                <a:lnTo>
                  <a:pt x="129833" y="504632"/>
                </a:lnTo>
                <a:lnTo>
                  <a:pt x="109386" y="547987"/>
                </a:lnTo>
                <a:lnTo>
                  <a:pt x="91052" y="592835"/>
                </a:lnTo>
                <a:lnTo>
                  <a:pt x="73659" y="640504"/>
                </a:lnTo>
                <a:lnTo>
                  <a:pt x="56682" y="686962"/>
                </a:lnTo>
                <a:lnTo>
                  <a:pt x="40816" y="732265"/>
                </a:lnTo>
                <a:lnTo>
                  <a:pt x="27601" y="777054"/>
                </a:lnTo>
                <a:lnTo>
                  <a:pt x="18029" y="821616"/>
                </a:lnTo>
                <a:lnTo>
                  <a:pt x="10693" y="866076"/>
                </a:lnTo>
                <a:lnTo>
                  <a:pt x="4351" y="910491"/>
                </a:lnTo>
                <a:lnTo>
                  <a:pt x="0" y="972662"/>
                </a:lnTo>
                <a:lnTo>
                  <a:pt x="1448" y="1014877"/>
                </a:lnTo>
                <a:lnTo>
                  <a:pt x="4248" y="1058294"/>
                </a:lnTo>
                <a:lnTo>
                  <a:pt x="5493" y="1102246"/>
                </a:lnTo>
                <a:lnTo>
                  <a:pt x="8512" y="1146435"/>
                </a:lnTo>
                <a:lnTo>
                  <a:pt x="13860" y="1190729"/>
                </a:lnTo>
                <a:lnTo>
                  <a:pt x="22400" y="1235071"/>
                </a:lnTo>
                <a:lnTo>
                  <a:pt x="37605" y="1297200"/>
                </a:lnTo>
                <a:lnTo>
                  <a:pt x="50829" y="1339406"/>
                </a:lnTo>
                <a:lnTo>
                  <a:pt x="65952" y="1382819"/>
                </a:lnTo>
                <a:lnTo>
                  <a:pt x="81918" y="1426768"/>
                </a:lnTo>
                <a:lnTo>
                  <a:pt x="98260" y="1470956"/>
                </a:lnTo>
                <a:lnTo>
                  <a:pt x="115694" y="1514325"/>
                </a:lnTo>
                <a:lnTo>
                  <a:pt x="146300" y="1576052"/>
                </a:lnTo>
                <a:lnTo>
                  <a:pt x="167863" y="1618974"/>
                </a:lnTo>
                <a:lnTo>
                  <a:pt x="200795" y="1680305"/>
                </a:lnTo>
                <a:lnTo>
                  <a:pt x="238392" y="1739466"/>
                </a:lnTo>
                <a:lnTo>
                  <a:pt x="278810" y="1802401"/>
                </a:lnTo>
                <a:lnTo>
                  <a:pt x="324481" y="1859059"/>
                </a:lnTo>
                <a:lnTo>
                  <a:pt x="373146" y="1915397"/>
                </a:lnTo>
                <a:lnTo>
                  <a:pt x="422699" y="1968661"/>
                </a:lnTo>
                <a:lnTo>
                  <a:pt x="476932" y="2015159"/>
                </a:lnTo>
                <a:lnTo>
                  <a:pt x="529572" y="2058214"/>
                </a:lnTo>
                <a:lnTo>
                  <a:pt x="580303" y="2095831"/>
                </a:lnTo>
                <a:lnTo>
                  <a:pt x="634884" y="2130399"/>
                </a:lnTo>
                <a:lnTo>
                  <a:pt x="692046" y="2159647"/>
                </a:lnTo>
                <a:lnTo>
                  <a:pt x="749971" y="2181462"/>
                </a:lnTo>
                <a:lnTo>
                  <a:pt x="812541" y="2195219"/>
                </a:lnTo>
                <a:lnTo>
                  <a:pt x="873507" y="2209569"/>
                </a:lnTo>
                <a:lnTo>
                  <a:pt x="936977" y="2221114"/>
                </a:lnTo>
                <a:lnTo>
                  <a:pt x="980631" y="2227416"/>
                </a:lnTo>
                <a:lnTo>
                  <a:pt x="1025613" y="2232373"/>
                </a:lnTo>
                <a:lnTo>
                  <a:pt x="1073341" y="2234577"/>
                </a:lnTo>
                <a:lnTo>
                  <a:pt x="1119825" y="2235556"/>
                </a:lnTo>
                <a:lnTo>
                  <a:pt x="1166064" y="2235067"/>
                </a:lnTo>
                <a:lnTo>
                  <a:pt x="1214352" y="2231768"/>
                </a:lnTo>
                <a:lnTo>
                  <a:pt x="1261084" y="2227220"/>
                </a:lnTo>
                <a:lnTo>
                  <a:pt x="1306509" y="2221192"/>
                </a:lnTo>
                <a:lnTo>
                  <a:pt x="1351353" y="2212349"/>
                </a:lnTo>
                <a:lnTo>
                  <a:pt x="1395939" y="2202255"/>
                </a:lnTo>
                <a:lnTo>
                  <a:pt x="1440409" y="2190681"/>
                </a:lnTo>
                <a:lnTo>
                  <a:pt x="1484829" y="2176291"/>
                </a:lnTo>
                <a:lnTo>
                  <a:pt x="1529226" y="2160650"/>
                </a:lnTo>
                <a:lnTo>
                  <a:pt x="1573613" y="2143528"/>
                </a:lnTo>
                <a:lnTo>
                  <a:pt x="1617996" y="2123591"/>
                </a:lnTo>
                <a:lnTo>
                  <a:pt x="1680149" y="2087157"/>
                </a:lnTo>
                <a:lnTo>
                  <a:pt x="1722360" y="2060630"/>
                </a:lnTo>
                <a:lnTo>
                  <a:pt x="1785242" y="2019706"/>
                </a:lnTo>
                <a:lnTo>
                  <a:pt x="1844862" y="1978303"/>
                </a:lnTo>
                <a:lnTo>
                  <a:pt x="1903517" y="1934291"/>
                </a:lnTo>
                <a:lnTo>
                  <a:pt x="1959419" y="1883652"/>
                </a:lnTo>
                <a:lnTo>
                  <a:pt x="2011116" y="1827659"/>
                </a:lnTo>
                <a:lnTo>
                  <a:pt x="2059101" y="1770080"/>
                </a:lnTo>
                <a:lnTo>
                  <a:pt x="2102597" y="1712030"/>
                </a:lnTo>
                <a:lnTo>
                  <a:pt x="2144762" y="1651376"/>
                </a:lnTo>
                <a:lnTo>
                  <a:pt x="2171706" y="1607456"/>
                </a:lnTo>
                <a:lnTo>
                  <a:pt x="2196008" y="1560200"/>
                </a:lnTo>
                <a:lnTo>
                  <a:pt x="2216671" y="1511460"/>
                </a:lnTo>
                <a:lnTo>
                  <a:pt x="2234176" y="1461136"/>
                </a:lnTo>
                <a:lnTo>
                  <a:pt x="2248119" y="1407951"/>
                </a:lnTo>
                <a:lnTo>
                  <a:pt x="2260480" y="1353495"/>
                </a:lnTo>
                <a:lnTo>
                  <a:pt x="2271213" y="1297549"/>
                </a:lnTo>
                <a:lnTo>
                  <a:pt x="2279065" y="1238783"/>
                </a:lnTo>
                <a:lnTo>
                  <a:pt x="2285637" y="1178765"/>
                </a:lnTo>
                <a:lnTo>
                  <a:pt x="2290715" y="1118189"/>
                </a:lnTo>
                <a:lnTo>
                  <a:pt x="2292972" y="1057366"/>
                </a:lnTo>
                <a:lnTo>
                  <a:pt x="2293975" y="996433"/>
                </a:lnTo>
                <a:lnTo>
                  <a:pt x="2293496" y="935451"/>
                </a:lnTo>
                <a:lnTo>
                  <a:pt x="2290201" y="874448"/>
                </a:lnTo>
                <a:lnTo>
                  <a:pt x="2283190" y="813434"/>
                </a:lnTo>
                <a:lnTo>
                  <a:pt x="2273910" y="753341"/>
                </a:lnTo>
                <a:lnTo>
                  <a:pt x="2263621" y="695815"/>
                </a:lnTo>
                <a:lnTo>
                  <a:pt x="2252885" y="636963"/>
                </a:lnTo>
                <a:lnTo>
                  <a:pt x="2241025" y="578755"/>
                </a:lnTo>
                <a:lnTo>
                  <a:pt x="2226508" y="525148"/>
                </a:lnTo>
                <a:lnTo>
                  <a:pt x="2210811" y="471121"/>
                </a:lnTo>
                <a:lnTo>
                  <a:pt x="2194589" y="418139"/>
                </a:lnTo>
                <a:lnTo>
                  <a:pt x="2178133" y="369937"/>
                </a:lnTo>
                <a:lnTo>
                  <a:pt x="2159108" y="323858"/>
                </a:lnTo>
                <a:lnTo>
                  <a:pt x="2139250" y="279649"/>
                </a:lnTo>
                <a:lnTo>
                  <a:pt x="2111552" y="220223"/>
                </a:lnTo>
                <a:lnTo>
                  <a:pt x="2071994" y="157791"/>
                </a:lnTo>
                <a:lnTo>
                  <a:pt x="2032780" y="100943"/>
                </a:lnTo>
                <a:lnTo>
                  <a:pt x="1978953" y="52169"/>
                </a:lnTo>
                <a:lnTo>
                  <a:pt x="1954705" y="47642"/>
                </a:lnTo>
                <a:lnTo>
                  <a:pt x="1912009" y="4790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Freeform 64"/>
          <p:cNvSpPr/>
          <p:nvPr/>
        </p:nvSpPr>
        <p:spPr>
          <a:xfrm>
            <a:off x="2638301" y="1753261"/>
            <a:ext cx="1169987" cy="1270849"/>
          </a:xfrm>
          <a:custGeom>
            <a:avLst/>
            <a:gdLst/>
            <a:ahLst/>
            <a:cxnLst/>
            <a:rect l="0" t="0" r="0" b="0"/>
            <a:pathLst>
              <a:path w="1169987" h="1270849">
                <a:moveTo>
                  <a:pt x="465450" y="52406"/>
                </a:moveTo>
                <a:lnTo>
                  <a:pt x="406770" y="32846"/>
                </a:lnTo>
                <a:lnTo>
                  <a:pt x="356677" y="35154"/>
                </a:lnTo>
                <a:lnTo>
                  <a:pt x="326280" y="42877"/>
                </a:lnTo>
                <a:lnTo>
                  <a:pt x="267624" y="78846"/>
                </a:lnTo>
                <a:lnTo>
                  <a:pt x="212927" y="123587"/>
                </a:lnTo>
                <a:lnTo>
                  <a:pt x="164142" y="186516"/>
                </a:lnTo>
                <a:lnTo>
                  <a:pt x="125585" y="241209"/>
                </a:lnTo>
                <a:lnTo>
                  <a:pt x="91259" y="303172"/>
                </a:lnTo>
                <a:lnTo>
                  <a:pt x="67965" y="352300"/>
                </a:lnTo>
                <a:lnTo>
                  <a:pt x="53461" y="402915"/>
                </a:lnTo>
                <a:lnTo>
                  <a:pt x="37863" y="458489"/>
                </a:lnTo>
                <a:lnTo>
                  <a:pt x="22455" y="515945"/>
                </a:lnTo>
                <a:lnTo>
                  <a:pt x="11623" y="574882"/>
                </a:lnTo>
                <a:lnTo>
                  <a:pt x="3483" y="637854"/>
                </a:lnTo>
                <a:lnTo>
                  <a:pt x="660" y="698837"/>
                </a:lnTo>
                <a:lnTo>
                  <a:pt x="0" y="741585"/>
                </a:lnTo>
                <a:lnTo>
                  <a:pt x="4045" y="802817"/>
                </a:lnTo>
                <a:lnTo>
                  <a:pt x="6682" y="861949"/>
                </a:lnTo>
                <a:lnTo>
                  <a:pt x="16298" y="920459"/>
                </a:lnTo>
                <a:lnTo>
                  <a:pt x="26441" y="978784"/>
                </a:lnTo>
                <a:lnTo>
                  <a:pt x="44137" y="1028220"/>
                </a:lnTo>
                <a:lnTo>
                  <a:pt x="69247" y="1091133"/>
                </a:lnTo>
                <a:lnTo>
                  <a:pt x="102423" y="1143556"/>
                </a:lnTo>
                <a:lnTo>
                  <a:pt x="149487" y="1198663"/>
                </a:lnTo>
                <a:lnTo>
                  <a:pt x="193916" y="1231125"/>
                </a:lnTo>
                <a:lnTo>
                  <a:pt x="254882" y="1254711"/>
                </a:lnTo>
                <a:lnTo>
                  <a:pt x="307944" y="1266988"/>
                </a:lnTo>
                <a:lnTo>
                  <a:pt x="336275" y="1270848"/>
                </a:lnTo>
                <a:lnTo>
                  <a:pt x="397199" y="1265793"/>
                </a:lnTo>
                <a:lnTo>
                  <a:pt x="458440" y="1255891"/>
                </a:lnTo>
                <a:lnTo>
                  <a:pt x="507444" y="1243359"/>
                </a:lnTo>
                <a:lnTo>
                  <a:pt x="561514" y="1223518"/>
                </a:lnTo>
                <a:lnTo>
                  <a:pt x="609689" y="1195655"/>
                </a:lnTo>
                <a:lnTo>
                  <a:pt x="662075" y="1163977"/>
                </a:lnTo>
                <a:lnTo>
                  <a:pt x="714169" y="1131169"/>
                </a:lnTo>
                <a:lnTo>
                  <a:pt x="764737" y="1093608"/>
                </a:lnTo>
                <a:lnTo>
                  <a:pt x="825804" y="1038577"/>
                </a:lnTo>
                <a:lnTo>
                  <a:pt x="887862" y="975246"/>
                </a:lnTo>
                <a:lnTo>
                  <a:pt x="933313" y="925880"/>
                </a:lnTo>
                <a:lnTo>
                  <a:pt x="976982" y="876120"/>
                </a:lnTo>
                <a:lnTo>
                  <a:pt x="1015809" y="826243"/>
                </a:lnTo>
                <a:lnTo>
                  <a:pt x="1054126" y="776331"/>
                </a:lnTo>
                <a:lnTo>
                  <a:pt x="1086435" y="726410"/>
                </a:lnTo>
                <a:lnTo>
                  <a:pt x="1113575" y="674019"/>
                </a:lnTo>
                <a:lnTo>
                  <a:pt x="1136718" y="619973"/>
                </a:lnTo>
                <a:lnTo>
                  <a:pt x="1152821" y="568826"/>
                </a:lnTo>
                <a:lnTo>
                  <a:pt x="1163447" y="518538"/>
                </a:lnTo>
                <a:lnTo>
                  <a:pt x="1169986" y="468504"/>
                </a:lnTo>
                <a:lnTo>
                  <a:pt x="1169458" y="416080"/>
                </a:lnTo>
                <a:lnTo>
                  <a:pt x="1163446" y="362024"/>
                </a:lnTo>
                <a:lnTo>
                  <a:pt x="1153344" y="310874"/>
                </a:lnTo>
                <a:lnTo>
                  <a:pt x="1128946" y="248310"/>
                </a:lnTo>
                <a:lnTo>
                  <a:pt x="1090774" y="185717"/>
                </a:lnTo>
                <a:lnTo>
                  <a:pt x="1045156" y="130344"/>
                </a:lnTo>
                <a:lnTo>
                  <a:pt x="987486" y="87936"/>
                </a:lnTo>
                <a:lnTo>
                  <a:pt x="939101" y="61393"/>
                </a:lnTo>
                <a:lnTo>
                  <a:pt x="889631" y="35962"/>
                </a:lnTo>
                <a:lnTo>
                  <a:pt x="839840" y="19694"/>
                </a:lnTo>
                <a:lnTo>
                  <a:pt x="785537" y="9019"/>
                </a:lnTo>
                <a:lnTo>
                  <a:pt x="732875" y="0"/>
                </a:lnTo>
                <a:lnTo>
                  <a:pt x="677721" y="307"/>
                </a:lnTo>
                <a:lnTo>
                  <a:pt x="624808" y="6254"/>
                </a:lnTo>
                <a:lnTo>
                  <a:pt x="573996" y="18288"/>
                </a:lnTo>
                <a:lnTo>
                  <a:pt x="523808" y="37983"/>
                </a:lnTo>
                <a:lnTo>
                  <a:pt x="463794" y="71336"/>
                </a:lnTo>
                <a:lnTo>
                  <a:pt x="409889" y="120522"/>
                </a:lnTo>
                <a:lnTo>
                  <a:pt x="361500" y="183898"/>
                </a:lnTo>
                <a:lnTo>
                  <a:pt x="348955" y="20218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Freeform 65"/>
          <p:cNvSpPr/>
          <p:nvPr/>
        </p:nvSpPr>
        <p:spPr>
          <a:xfrm>
            <a:off x="3861320" y="1554464"/>
            <a:ext cx="597484" cy="931329"/>
          </a:xfrm>
          <a:custGeom>
            <a:avLst/>
            <a:gdLst/>
            <a:ahLst/>
            <a:cxnLst/>
            <a:rect l="0" t="0" r="0" b="0"/>
            <a:pathLst>
              <a:path w="597484" h="931329">
                <a:moveTo>
                  <a:pt x="340810" y="143030"/>
                </a:moveTo>
                <a:lnTo>
                  <a:pt x="311189" y="136444"/>
                </a:lnTo>
                <a:lnTo>
                  <a:pt x="261712" y="139469"/>
                </a:lnTo>
                <a:lnTo>
                  <a:pt x="240628" y="146378"/>
                </a:lnTo>
                <a:lnTo>
                  <a:pt x="207608" y="170298"/>
                </a:lnTo>
                <a:lnTo>
                  <a:pt x="144627" y="233018"/>
                </a:lnTo>
                <a:lnTo>
                  <a:pt x="107006" y="291841"/>
                </a:lnTo>
                <a:lnTo>
                  <a:pt x="75299" y="346790"/>
                </a:lnTo>
                <a:lnTo>
                  <a:pt x="50271" y="410104"/>
                </a:lnTo>
                <a:lnTo>
                  <a:pt x="33138" y="459467"/>
                </a:lnTo>
                <a:lnTo>
                  <a:pt x="18815" y="509226"/>
                </a:lnTo>
                <a:lnTo>
                  <a:pt x="8716" y="559103"/>
                </a:lnTo>
                <a:lnTo>
                  <a:pt x="1438" y="621237"/>
                </a:lnTo>
                <a:lnTo>
                  <a:pt x="0" y="683745"/>
                </a:lnTo>
                <a:lnTo>
                  <a:pt x="1600" y="726485"/>
                </a:lnTo>
                <a:lnTo>
                  <a:pt x="18406" y="785923"/>
                </a:lnTo>
                <a:lnTo>
                  <a:pt x="41896" y="841919"/>
                </a:lnTo>
                <a:lnTo>
                  <a:pt x="53557" y="862303"/>
                </a:lnTo>
                <a:lnTo>
                  <a:pt x="91703" y="900910"/>
                </a:lnTo>
                <a:lnTo>
                  <a:pt x="120714" y="916571"/>
                </a:lnTo>
                <a:lnTo>
                  <a:pt x="157930" y="929221"/>
                </a:lnTo>
                <a:lnTo>
                  <a:pt x="189133" y="931328"/>
                </a:lnTo>
                <a:lnTo>
                  <a:pt x="221801" y="925583"/>
                </a:lnTo>
                <a:lnTo>
                  <a:pt x="277049" y="902338"/>
                </a:lnTo>
                <a:lnTo>
                  <a:pt x="332493" y="857089"/>
                </a:lnTo>
                <a:lnTo>
                  <a:pt x="382244" y="801113"/>
                </a:lnTo>
                <a:lnTo>
                  <a:pt x="424534" y="740644"/>
                </a:lnTo>
                <a:lnTo>
                  <a:pt x="454991" y="691774"/>
                </a:lnTo>
                <a:lnTo>
                  <a:pt x="481582" y="639695"/>
                </a:lnTo>
                <a:lnTo>
                  <a:pt x="507027" y="580810"/>
                </a:lnTo>
                <a:lnTo>
                  <a:pt x="529668" y="518984"/>
                </a:lnTo>
                <a:lnTo>
                  <a:pt x="548087" y="457211"/>
                </a:lnTo>
                <a:lnTo>
                  <a:pt x="559598" y="413953"/>
                </a:lnTo>
                <a:lnTo>
                  <a:pt x="570877" y="370073"/>
                </a:lnTo>
                <a:lnTo>
                  <a:pt x="583206" y="308203"/>
                </a:lnTo>
                <a:lnTo>
                  <a:pt x="592714" y="248882"/>
                </a:lnTo>
                <a:lnTo>
                  <a:pt x="596970" y="194734"/>
                </a:lnTo>
                <a:lnTo>
                  <a:pt x="597483" y="133382"/>
                </a:lnTo>
                <a:lnTo>
                  <a:pt x="587175" y="79213"/>
                </a:lnTo>
                <a:lnTo>
                  <a:pt x="567606" y="37043"/>
                </a:lnTo>
                <a:lnTo>
                  <a:pt x="547001" y="14958"/>
                </a:lnTo>
                <a:lnTo>
                  <a:pt x="518911" y="1121"/>
                </a:lnTo>
                <a:lnTo>
                  <a:pt x="482749" y="0"/>
                </a:lnTo>
                <a:lnTo>
                  <a:pt x="442757" y="5524"/>
                </a:lnTo>
                <a:lnTo>
                  <a:pt x="401629" y="26268"/>
                </a:lnTo>
                <a:lnTo>
                  <a:pt x="345393" y="68259"/>
                </a:lnTo>
                <a:lnTo>
                  <a:pt x="284289" y="128055"/>
                </a:lnTo>
                <a:lnTo>
                  <a:pt x="243934" y="179273"/>
                </a:lnTo>
                <a:lnTo>
                  <a:pt x="208554" y="232973"/>
                </a:lnTo>
                <a:lnTo>
                  <a:pt x="174388" y="28448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Freeform 66"/>
          <p:cNvSpPr/>
          <p:nvPr/>
        </p:nvSpPr>
        <p:spPr>
          <a:xfrm>
            <a:off x="4539719" y="1184275"/>
            <a:ext cx="1083157" cy="887025"/>
          </a:xfrm>
          <a:custGeom>
            <a:avLst/>
            <a:gdLst/>
            <a:ahLst/>
            <a:cxnLst/>
            <a:rect l="0" t="0" r="0" b="0"/>
            <a:pathLst>
              <a:path w="1083157" h="887025">
                <a:moveTo>
                  <a:pt x="635973" y="122130"/>
                </a:moveTo>
                <a:lnTo>
                  <a:pt x="608392" y="98966"/>
                </a:lnTo>
                <a:lnTo>
                  <a:pt x="560854" y="78152"/>
                </a:lnTo>
                <a:lnTo>
                  <a:pt x="531635" y="73966"/>
                </a:lnTo>
                <a:lnTo>
                  <a:pt x="481886" y="77143"/>
                </a:lnTo>
                <a:lnTo>
                  <a:pt x="425384" y="92218"/>
                </a:lnTo>
                <a:lnTo>
                  <a:pt x="362902" y="116810"/>
                </a:lnTo>
                <a:lnTo>
                  <a:pt x="303697" y="155809"/>
                </a:lnTo>
                <a:lnTo>
                  <a:pt x="247732" y="203714"/>
                </a:lnTo>
                <a:lnTo>
                  <a:pt x="192193" y="258191"/>
                </a:lnTo>
                <a:lnTo>
                  <a:pt x="148731" y="309092"/>
                </a:lnTo>
                <a:lnTo>
                  <a:pt x="112478" y="363662"/>
                </a:lnTo>
                <a:lnTo>
                  <a:pt x="78607" y="423375"/>
                </a:lnTo>
                <a:lnTo>
                  <a:pt x="46132" y="482870"/>
                </a:lnTo>
                <a:lnTo>
                  <a:pt x="23417" y="544617"/>
                </a:lnTo>
                <a:lnTo>
                  <a:pt x="9753" y="601604"/>
                </a:lnTo>
                <a:lnTo>
                  <a:pt x="0" y="656452"/>
                </a:lnTo>
                <a:lnTo>
                  <a:pt x="7338" y="715201"/>
                </a:lnTo>
                <a:lnTo>
                  <a:pt x="22811" y="771106"/>
                </a:lnTo>
                <a:lnTo>
                  <a:pt x="33388" y="791483"/>
                </a:lnTo>
                <a:lnTo>
                  <a:pt x="95294" y="850162"/>
                </a:lnTo>
                <a:lnTo>
                  <a:pt x="145786" y="876689"/>
                </a:lnTo>
                <a:lnTo>
                  <a:pt x="183470" y="884413"/>
                </a:lnTo>
                <a:lnTo>
                  <a:pt x="241485" y="887024"/>
                </a:lnTo>
                <a:lnTo>
                  <a:pt x="304103" y="885690"/>
                </a:lnTo>
                <a:lnTo>
                  <a:pt x="353346" y="874342"/>
                </a:lnTo>
                <a:lnTo>
                  <a:pt x="403994" y="858344"/>
                </a:lnTo>
                <a:lnTo>
                  <a:pt x="459578" y="835524"/>
                </a:lnTo>
                <a:lnTo>
                  <a:pt x="516112" y="805751"/>
                </a:lnTo>
                <a:lnTo>
                  <a:pt x="569332" y="773507"/>
                </a:lnTo>
                <a:lnTo>
                  <a:pt x="624754" y="739607"/>
                </a:lnTo>
                <a:lnTo>
                  <a:pt x="676720" y="699770"/>
                </a:lnTo>
                <a:lnTo>
                  <a:pt x="727250" y="654169"/>
                </a:lnTo>
                <a:lnTo>
                  <a:pt x="776431" y="610045"/>
                </a:lnTo>
                <a:lnTo>
                  <a:pt x="837398" y="548371"/>
                </a:lnTo>
                <a:lnTo>
                  <a:pt x="898169" y="491398"/>
                </a:lnTo>
                <a:lnTo>
                  <a:pt x="948046" y="435629"/>
                </a:lnTo>
                <a:lnTo>
                  <a:pt x="993511" y="382562"/>
                </a:lnTo>
                <a:lnTo>
                  <a:pt x="1041649" y="325860"/>
                </a:lnTo>
                <a:lnTo>
                  <a:pt x="1069162" y="280759"/>
                </a:lnTo>
                <a:lnTo>
                  <a:pt x="1081161" y="245201"/>
                </a:lnTo>
                <a:lnTo>
                  <a:pt x="1083156" y="210576"/>
                </a:lnTo>
                <a:lnTo>
                  <a:pt x="1080346" y="191025"/>
                </a:lnTo>
                <a:lnTo>
                  <a:pt x="1073550" y="175556"/>
                </a:lnTo>
                <a:lnTo>
                  <a:pt x="1049703" y="146140"/>
                </a:lnTo>
                <a:lnTo>
                  <a:pt x="1001063" y="107828"/>
                </a:lnTo>
                <a:lnTo>
                  <a:pt x="939846" y="72340"/>
                </a:lnTo>
                <a:lnTo>
                  <a:pt x="882896" y="47815"/>
                </a:lnTo>
                <a:lnTo>
                  <a:pt x="832410" y="30768"/>
                </a:lnTo>
                <a:lnTo>
                  <a:pt x="776463" y="16472"/>
                </a:lnTo>
                <a:lnTo>
                  <a:pt x="718897" y="6380"/>
                </a:lnTo>
                <a:lnTo>
                  <a:pt x="663317" y="0"/>
                </a:lnTo>
                <a:lnTo>
                  <a:pt x="606784" y="575"/>
                </a:lnTo>
                <a:lnTo>
                  <a:pt x="545655" y="6601"/>
                </a:lnTo>
                <a:lnTo>
                  <a:pt x="484088" y="21639"/>
                </a:lnTo>
                <a:lnTo>
                  <a:pt x="421467" y="51982"/>
                </a:lnTo>
                <a:lnTo>
                  <a:pt x="361924" y="90250"/>
                </a:lnTo>
                <a:lnTo>
                  <a:pt x="303131" y="13045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3" name="Group 82"/>
          <p:cNvGrpSpPr/>
          <p:nvPr/>
        </p:nvGrpSpPr>
        <p:grpSpPr>
          <a:xfrm>
            <a:off x="6134872" y="382768"/>
            <a:ext cx="3933597" cy="773859"/>
            <a:chOff x="6134872" y="382768"/>
            <a:chExt cx="3933597" cy="773859"/>
          </a:xfrm>
        </p:grpSpPr>
        <p:sp>
          <p:nvSpPr>
            <p:cNvPr id="68" name="Freeform 67"/>
            <p:cNvSpPr/>
            <p:nvPr/>
          </p:nvSpPr>
          <p:spPr>
            <a:xfrm>
              <a:off x="6557079" y="553945"/>
              <a:ext cx="126220" cy="498805"/>
            </a:xfrm>
            <a:custGeom>
              <a:avLst/>
              <a:gdLst/>
              <a:ahLst/>
              <a:cxnLst/>
              <a:rect l="0" t="0" r="0" b="0"/>
              <a:pathLst>
                <a:path w="126220" h="498805">
                  <a:moveTo>
                    <a:pt x="8228" y="28528"/>
                  </a:moveTo>
                  <a:lnTo>
                    <a:pt x="12645" y="88107"/>
                  </a:lnTo>
                  <a:lnTo>
                    <a:pt x="16703" y="141245"/>
                  </a:lnTo>
                  <a:lnTo>
                    <a:pt x="22983" y="195299"/>
                  </a:lnTo>
                  <a:lnTo>
                    <a:pt x="28915" y="254909"/>
                  </a:lnTo>
                  <a:lnTo>
                    <a:pt x="31422" y="313460"/>
                  </a:lnTo>
                  <a:lnTo>
                    <a:pt x="26439" y="369542"/>
                  </a:lnTo>
                  <a:lnTo>
                    <a:pt x="25180" y="425136"/>
                  </a:lnTo>
                  <a:lnTo>
                    <a:pt x="15859" y="485452"/>
                  </a:lnTo>
                  <a:lnTo>
                    <a:pt x="13315" y="496791"/>
                  </a:lnTo>
                  <a:lnTo>
                    <a:pt x="10695" y="498804"/>
                  </a:lnTo>
                  <a:lnTo>
                    <a:pt x="8023" y="494598"/>
                  </a:lnTo>
                  <a:lnTo>
                    <a:pt x="2311" y="467105"/>
                  </a:lnTo>
                  <a:lnTo>
                    <a:pt x="381" y="415849"/>
                  </a:lnTo>
                  <a:lnTo>
                    <a:pt x="0" y="357099"/>
                  </a:lnTo>
                  <a:lnTo>
                    <a:pt x="859" y="304734"/>
                  </a:lnTo>
                  <a:lnTo>
                    <a:pt x="5634" y="253674"/>
                  </a:lnTo>
                  <a:lnTo>
                    <a:pt x="8384" y="203412"/>
                  </a:lnTo>
                  <a:lnTo>
                    <a:pt x="15568" y="154311"/>
                  </a:lnTo>
                  <a:lnTo>
                    <a:pt x="31627" y="98301"/>
                  </a:lnTo>
                  <a:lnTo>
                    <a:pt x="52162" y="37861"/>
                  </a:lnTo>
                  <a:lnTo>
                    <a:pt x="76901" y="3765"/>
                  </a:lnTo>
                  <a:lnTo>
                    <a:pt x="85444" y="0"/>
                  </a:lnTo>
                  <a:lnTo>
                    <a:pt x="104800" y="748"/>
                  </a:lnTo>
                  <a:lnTo>
                    <a:pt x="112365" y="7234"/>
                  </a:lnTo>
                  <a:lnTo>
                    <a:pt x="123237" y="29235"/>
                  </a:lnTo>
                  <a:lnTo>
                    <a:pt x="126219" y="52573"/>
                  </a:lnTo>
                  <a:lnTo>
                    <a:pt x="118277" y="108844"/>
                  </a:lnTo>
                  <a:lnTo>
                    <a:pt x="105189" y="164423"/>
                  </a:lnTo>
                  <a:lnTo>
                    <a:pt x="83117" y="219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767466" y="618071"/>
              <a:ext cx="116664" cy="230677"/>
            </a:xfrm>
            <a:custGeom>
              <a:avLst/>
              <a:gdLst/>
              <a:ahLst/>
              <a:cxnLst/>
              <a:rect l="0" t="0" r="0" b="0"/>
              <a:pathLst>
                <a:path w="116664" h="230677">
                  <a:moveTo>
                    <a:pt x="105720" y="14329"/>
                  </a:moveTo>
                  <a:lnTo>
                    <a:pt x="92468" y="5494"/>
                  </a:lnTo>
                  <a:lnTo>
                    <a:pt x="66557" y="0"/>
                  </a:lnTo>
                  <a:lnTo>
                    <a:pt x="39875" y="2789"/>
                  </a:lnTo>
                  <a:lnTo>
                    <a:pt x="25296" y="14439"/>
                  </a:lnTo>
                  <a:lnTo>
                    <a:pt x="9159" y="39325"/>
                  </a:lnTo>
                  <a:lnTo>
                    <a:pt x="2708" y="57798"/>
                  </a:lnTo>
                  <a:lnTo>
                    <a:pt x="0" y="94188"/>
                  </a:lnTo>
                  <a:lnTo>
                    <a:pt x="5567" y="131474"/>
                  </a:lnTo>
                  <a:lnTo>
                    <a:pt x="13746" y="148371"/>
                  </a:lnTo>
                  <a:lnTo>
                    <a:pt x="21290" y="152692"/>
                  </a:lnTo>
                  <a:lnTo>
                    <a:pt x="42000" y="155027"/>
                  </a:lnTo>
                  <a:lnTo>
                    <a:pt x="59217" y="150518"/>
                  </a:lnTo>
                  <a:lnTo>
                    <a:pt x="73033" y="141426"/>
                  </a:lnTo>
                  <a:lnTo>
                    <a:pt x="102660" y="109482"/>
                  </a:lnTo>
                  <a:lnTo>
                    <a:pt x="107378" y="109199"/>
                  </a:lnTo>
                  <a:lnTo>
                    <a:pt x="111448" y="112709"/>
                  </a:lnTo>
                  <a:lnTo>
                    <a:pt x="115087" y="118747"/>
                  </a:lnTo>
                  <a:lnTo>
                    <a:pt x="116663" y="132853"/>
                  </a:lnTo>
                  <a:lnTo>
                    <a:pt x="114271" y="192445"/>
                  </a:lnTo>
                  <a:lnTo>
                    <a:pt x="114041" y="2306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998002" y="532547"/>
              <a:ext cx="99853" cy="259449"/>
            </a:xfrm>
            <a:custGeom>
              <a:avLst/>
              <a:gdLst/>
              <a:ahLst/>
              <a:cxnLst/>
              <a:rect l="0" t="0" r="0" b="0"/>
              <a:pathLst>
                <a:path w="99853" h="259449">
                  <a:moveTo>
                    <a:pt x="0" y="108174"/>
                  </a:moveTo>
                  <a:lnTo>
                    <a:pt x="0" y="170500"/>
                  </a:lnTo>
                  <a:lnTo>
                    <a:pt x="0" y="222358"/>
                  </a:lnTo>
                  <a:lnTo>
                    <a:pt x="924" y="258809"/>
                  </a:lnTo>
                  <a:lnTo>
                    <a:pt x="2465" y="259448"/>
                  </a:lnTo>
                  <a:lnTo>
                    <a:pt x="6643" y="250296"/>
                  </a:lnTo>
                  <a:lnTo>
                    <a:pt x="22285" y="193242"/>
                  </a:lnTo>
                  <a:lnTo>
                    <a:pt x="36070" y="138564"/>
                  </a:lnTo>
                  <a:lnTo>
                    <a:pt x="58979" y="83195"/>
                  </a:lnTo>
                  <a:lnTo>
                    <a:pt x="89130" y="25692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74721" y="382768"/>
              <a:ext cx="164444" cy="443637"/>
            </a:xfrm>
            <a:custGeom>
              <a:avLst/>
              <a:gdLst/>
              <a:ahLst/>
              <a:cxnLst/>
              <a:rect l="0" t="0" r="0" b="0"/>
              <a:pathLst>
                <a:path w="164444" h="443637">
                  <a:moveTo>
                    <a:pt x="56270" y="0"/>
                  </a:moveTo>
                  <a:lnTo>
                    <a:pt x="61988" y="23628"/>
                  </a:lnTo>
                  <a:lnTo>
                    <a:pt x="61612" y="81851"/>
                  </a:lnTo>
                  <a:lnTo>
                    <a:pt x="57325" y="142833"/>
                  </a:lnTo>
                  <a:lnTo>
                    <a:pt x="56583" y="196209"/>
                  </a:lnTo>
                  <a:lnTo>
                    <a:pt x="51946" y="253013"/>
                  </a:lnTo>
                  <a:lnTo>
                    <a:pt x="44716" y="306415"/>
                  </a:lnTo>
                  <a:lnTo>
                    <a:pt x="41135" y="357372"/>
                  </a:lnTo>
                  <a:lnTo>
                    <a:pt x="33282" y="415796"/>
                  </a:lnTo>
                  <a:lnTo>
                    <a:pt x="28178" y="437203"/>
                  </a:lnTo>
                  <a:lnTo>
                    <a:pt x="24598" y="442172"/>
                  </a:lnTo>
                  <a:lnTo>
                    <a:pt x="20362" y="443636"/>
                  </a:lnTo>
                  <a:lnTo>
                    <a:pt x="15690" y="442763"/>
                  </a:lnTo>
                  <a:lnTo>
                    <a:pt x="8031" y="426999"/>
                  </a:lnTo>
                  <a:lnTo>
                    <a:pt x="0" y="367261"/>
                  </a:lnTo>
                  <a:lnTo>
                    <a:pt x="7334" y="310220"/>
                  </a:lnTo>
                  <a:lnTo>
                    <a:pt x="14181" y="292277"/>
                  </a:lnTo>
                  <a:lnTo>
                    <a:pt x="26469" y="275057"/>
                  </a:lnTo>
                  <a:lnTo>
                    <a:pt x="43642" y="263089"/>
                  </a:lnTo>
                  <a:lnTo>
                    <a:pt x="65450" y="255613"/>
                  </a:lnTo>
                  <a:lnTo>
                    <a:pt x="107992" y="253253"/>
                  </a:lnTo>
                  <a:lnTo>
                    <a:pt x="164443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813861" y="440339"/>
              <a:ext cx="260177" cy="716288"/>
            </a:xfrm>
            <a:custGeom>
              <a:avLst/>
              <a:gdLst/>
              <a:ahLst/>
              <a:cxnLst/>
              <a:rect l="0" t="0" r="0" b="0"/>
              <a:pathLst>
                <a:path w="260177" h="716288">
                  <a:moveTo>
                    <a:pt x="57851" y="192061"/>
                  </a:moveTo>
                  <a:lnTo>
                    <a:pt x="35765" y="196478"/>
                  </a:lnTo>
                  <a:lnTo>
                    <a:pt x="28333" y="202402"/>
                  </a:lnTo>
                  <a:lnTo>
                    <a:pt x="9764" y="240194"/>
                  </a:lnTo>
                  <a:lnTo>
                    <a:pt x="2614" y="268885"/>
                  </a:lnTo>
                  <a:lnTo>
                    <a:pt x="0" y="322679"/>
                  </a:lnTo>
                  <a:lnTo>
                    <a:pt x="4073" y="373514"/>
                  </a:lnTo>
                  <a:lnTo>
                    <a:pt x="15618" y="395192"/>
                  </a:lnTo>
                  <a:lnTo>
                    <a:pt x="21375" y="398673"/>
                  </a:lnTo>
                  <a:lnTo>
                    <a:pt x="35167" y="400075"/>
                  </a:lnTo>
                  <a:lnTo>
                    <a:pt x="48077" y="395151"/>
                  </a:lnTo>
                  <a:lnTo>
                    <a:pt x="71432" y="376922"/>
                  </a:lnTo>
                  <a:lnTo>
                    <a:pt x="102059" y="323891"/>
                  </a:lnTo>
                  <a:lnTo>
                    <a:pt x="121387" y="261045"/>
                  </a:lnTo>
                  <a:lnTo>
                    <a:pt x="131063" y="201465"/>
                  </a:lnTo>
                  <a:lnTo>
                    <a:pt x="127064" y="182064"/>
                  </a:lnTo>
                  <a:lnTo>
                    <a:pt x="123409" y="174301"/>
                  </a:lnTo>
                  <a:lnTo>
                    <a:pt x="118198" y="170975"/>
                  </a:lnTo>
                  <a:lnTo>
                    <a:pt x="111951" y="170607"/>
                  </a:lnTo>
                  <a:lnTo>
                    <a:pt x="105011" y="172211"/>
                  </a:lnTo>
                  <a:lnTo>
                    <a:pt x="100386" y="176979"/>
                  </a:lnTo>
                  <a:lnTo>
                    <a:pt x="95246" y="192138"/>
                  </a:lnTo>
                  <a:lnTo>
                    <a:pt x="96649" y="198584"/>
                  </a:lnTo>
                  <a:lnTo>
                    <a:pt x="100358" y="203806"/>
                  </a:lnTo>
                  <a:lnTo>
                    <a:pt x="105605" y="208212"/>
                  </a:lnTo>
                  <a:lnTo>
                    <a:pt x="112801" y="209300"/>
                  </a:lnTo>
                  <a:lnTo>
                    <a:pt x="130658" y="205578"/>
                  </a:lnTo>
                  <a:lnTo>
                    <a:pt x="145991" y="195295"/>
                  </a:lnTo>
                  <a:lnTo>
                    <a:pt x="199348" y="132690"/>
                  </a:lnTo>
                  <a:lnTo>
                    <a:pt x="234202" y="75395"/>
                  </a:lnTo>
                  <a:lnTo>
                    <a:pt x="254436" y="18156"/>
                  </a:lnTo>
                  <a:lnTo>
                    <a:pt x="260176" y="1049"/>
                  </a:lnTo>
                  <a:lnTo>
                    <a:pt x="259302" y="0"/>
                  </a:lnTo>
                  <a:lnTo>
                    <a:pt x="250936" y="11162"/>
                  </a:lnTo>
                  <a:lnTo>
                    <a:pt x="230717" y="64871"/>
                  </a:lnTo>
                  <a:lnTo>
                    <a:pt x="214450" y="126667"/>
                  </a:lnTo>
                  <a:lnTo>
                    <a:pt x="209650" y="175767"/>
                  </a:lnTo>
                  <a:lnTo>
                    <a:pt x="208228" y="225448"/>
                  </a:lnTo>
                  <a:lnTo>
                    <a:pt x="207807" y="275302"/>
                  </a:lnTo>
                  <a:lnTo>
                    <a:pt x="207681" y="325207"/>
                  </a:lnTo>
                  <a:lnTo>
                    <a:pt x="207639" y="385124"/>
                  </a:lnTo>
                  <a:lnTo>
                    <a:pt x="207631" y="441476"/>
                  </a:lnTo>
                  <a:lnTo>
                    <a:pt x="203212" y="497123"/>
                  </a:lnTo>
                  <a:lnTo>
                    <a:pt x="192512" y="551706"/>
                  </a:lnTo>
                  <a:lnTo>
                    <a:pt x="172686" y="610399"/>
                  </a:lnTo>
                  <a:lnTo>
                    <a:pt x="143446" y="665831"/>
                  </a:lnTo>
                  <a:lnTo>
                    <a:pt x="115850" y="702485"/>
                  </a:lnTo>
                  <a:lnTo>
                    <a:pt x="91135" y="7162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445864" y="506907"/>
              <a:ext cx="170971" cy="283594"/>
            </a:xfrm>
            <a:custGeom>
              <a:avLst/>
              <a:gdLst/>
              <a:ahLst/>
              <a:cxnLst/>
              <a:rect l="0" t="0" r="0" b="0"/>
              <a:pathLst>
                <a:path w="170971" h="283594">
                  <a:moveTo>
                    <a:pt x="0" y="200382"/>
                  </a:moveTo>
                  <a:lnTo>
                    <a:pt x="18081" y="180453"/>
                  </a:lnTo>
                  <a:lnTo>
                    <a:pt x="59468" y="122835"/>
                  </a:lnTo>
                  <a:lnTo>
                    <a:pt x="108281" y="65277"/>
                  </a:lnTo>
                  <a:lnTo>
                    <a:pt x="155644" y="9556"/>
                  </a:lnTo>
                  <a:lnTo>
                    <a:pt x="162011" y="1049"/>
                  </a:lnTo>
                  <a:lnTo>
                    <a:pt x="166255" y="0"/>
                  </a:lnTo>
                  <a:lnTo>
                    <a:pt x="169084" y="3924"/>
                  </a:lnTo>
                  <a:lnTo>
                    <a:pt x="170970" y="11163"/>
                  </a:lnTo>
                  <a:lnTo>
                    <a:pt x="168278" y="73152"/>
                  </a:lnTo>
                  <a:lnTo>
                    <a:pt x="166788" y="132789"/>
                  </a:lnTo>
                  <a:lnTo>
                    <a:pt x="166494" y="189085"/>
                  </a:lnTo>
                  <a:lnTo>
                    <a:pt x="166431" y="249551"/>
                  </a:lnTo>
                  <a:lnTo>
                    <a:pt x="166421" y="2835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753742" y="840426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8321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64756" y="625707"/>
              <a:ext cx="213362" cy="481489"/>
            </a:xfrm>
            <a:custGeom>
              <a:avLst/>
              <a:gdLst/>
              <a:ahLst/>
              <a:cxnLst/>
              <a:rect l="0" t="0" r="0" b="0"/>
              <a:pathLst>
                <a:path w="213362" h="481489">
                  <a:moveTo>
                    <a:pt x="213361" y="139829"/>
                  </a:moveTo>
                  <a:lnTo>
                    <a:pt x="206196" y="81921"/>
                  </a:lnTo>
                  <a:lnTo>
                    <a:pt x="197700" y="36893"/>
                  </a:lnTo>
                  <a:lnTo>
                    <a:pt x="189142" y="21348"/>
                  </a:lnTo>
                  <a:lnTo>
                    <a:pt x="165093" y="2200"/>
                  </a:lnTo>
                  <a:lnTo>
                    <a:pt x="154370" y="0"/>
                  </a:lnTo>
                  <a:lnTo>
                    <a:pt x="130128" y="2485"/>
                  </a:lnTo>
                  <a:lnTo>
                    <a:pt x="111340" y="9754"/>
                  </a:lnTo>
                  <a:lnTo>
                    <a:pt x="95903" y="20997"/>
                  </a:lnTo>
                  <a:lnTo>
                    <a:pt x="47779" y="79577"/>
                  </a:lnTo>
                  <a:lnTo>
                    <a:pt x="21322" y="134383"/>
                  </a:lnTo>
                  <a:lnTo>
                    <a:pt x="3732" y="185324"/>
                  </a:lnTo>
                  <a:lnTo>
                    <a:pt x="0" y="212441"/>
                  </a:lnTo>
                  <a:lnTo>
                    <a:pt x="3271" y="234971"/>
                  </a:lnTo>
                  <a:lnTo>
                    <a:pt x="6733" y="244863"/>
                  </a:lnTo>
                  <a:lnTo>
                    <a:pt x="12738" y="251457"/>
                  </a:lnTo>
                  <a:lnTo>
                    <a:pt x="29273" y="258784"/>
                  </a:lnTo>
                  <a:lnTo>
                    <a:pt x="53881" y="254644"/>
                  </a:lnTo>
                  <a:lnTo>
                    <a:pt x="89060" y="239184"/>
                  </a:lnTo>
                  <a:lnTo>
                    <a:pt x="146822" y="196404"/>
                  </a:lnTo>
                  <a:lnTo>
                    <a:pt x="189557" y="150751"/>
                  </a:lnTo>
                  <a:lnTo>
                    <a:pt x="195642" y="148959"/>
                  </a:lnTo>
                  <a:lnTo>
                    <a:pt x="200623" y="152388"/>
                  </a:lnTo>
                  <a:lnTo>
                    <a:pt x="204870" y="159297"/>
                  </a:lnTo>
                  <a:lnTo>
                    <a:pt x="207121" y="176835"/>
                  </a:lnTo>
                  <a:lnTo>
                    <a:pt x="198671" y="235720"/>
                  </a:lnTo>
                  <a:lnTo>
                    <a:pt x="188234" y="292387"/>
                  </a:lnTo>
                  <a:lnTo>
                    <a:pt x="177562" y="340358"/>
                  </a:lnTo>
                  <a:lnTo>
                    <a:pt x="161807" y="401848"/>
                  </a:lnTo>
                  <a:lnTo>
                    <a:pt x="149792" y="456661"/>
                  </a:lnTo>
                  <a:lnTo>
                    <a:pt x="144119" y="477575"/>
                  </a:lnTo>
                  <a:lnTo>
                    <a:pt x="145010" y="481488"/>
                  </a:lnTo>
                  <a:lnTo>
                    <a:pt x="148378" y="481323"/>
                  </a:lnTo>
                  <a:lnTo>
                    <a:pt x="153396" y="478439"/>
                  </a:lnTo>
                  <a:lnTo>
                    <a:pt x="161438" y="465373"/>
                  </a:lnTo>
                  <a:lnTo>
                    <a:pt x="184021" y="408738"/>
                  </a:lnTo>
                  <a:lnTo>
                    <a:pt x="188397" y="3977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224178" y="674005"/>
              <a:ext cx="213563" cy="216348"/>
            </a:xfrm>
            <a:custGeom>
              <a:avLst/>
              <a:gdLst/>
              <a:ahLst/>
              <a:cxnLst/>
              <a:rect l="0" t="0" r="0" b="0"/>
              <a:pathLst>
                <a:path w="213563" h="216348">
                  <a:moveTo>
                    <a:pt x="37149" y="0"/>
                  </a:moveTo>
                  <a:lnTo>
                    <a:pt x="17237" y="54941"/>
                  </a:lnTo>
                  <a:lnTo>
                    <a:pt x="5808" y="110877"/>
                  </a:lnTo>
                  <a:lnTo>
                    <a:pt x="0" y="159826"/>
                  </a:lnTo>
                  <a:lnTo>
                    <a:pt x="1288" y="170345"/>
                  </a:lnTo>
                  <a:lnTo>
                    <a:pt x="5845" y="178283"/>
                  </a:lnTo>
                  <a:lnTo>
                    <a:pt x="20771" y="189568"/>
                  </a:lnTo>
                  <a:lnTo>
                    <a:pt x="29004" y="190173"/>
                  </a:lnTo>
                  <a:lnTo>
                    <a:pt x="45548" y="183449"/>
                  </a:lnTo>
                  <a:lnTo>
                    <a:pt x="77845" y="156532"/>
                  </a:lnTo>
                  <a:lnTo>
                    <a:pt x="90985" y="140761"/>
                  </a:lnTo>
                  <a:lnTo>
                    <a:pt x="97079" y="137295"/>
                  </a:lnTo>
                  <a:lnTo>
                    <a:pt x="102989" y="136834"/>
                  </a:lnTo>
                  <a:lnTo>
                    <a:pt x="108779" y="138375"/>
                  </a:lnTo>
                  <a:lnTo>
                    <a:pt x="111715" y="144025"/>
                  </a:lnTo>
                  <a:lnTo>
                    <a:pt x="112178" y="199096"/>
                  </a:lnTo>
                  <a:lnTo>
                    <a:pt x="115830" y="205771"/>
                  </a:lnTo>
                  <a:lnTo>
                    <a:pt x="121962" y="208372"/>
                  </a:lnTo>
                  <a:lnTo>
                    <a:pt x="129749" y="208257"/>
                  </a:lnTo>
                  <a:lnTo>
                    <a:pt x="143332" y="203198"/>
                  </a:lnTo>
                  <a:lnTo>
                    <a:pt x="149543" y="199260"/>
                  </a:lnTo>
                  <a:lnTo>
                    <a:pt x="184037" y="143001"/>
                  </a:lnTo>
                  <a:lnTo>
                    <a:pt x="209410" y="86884"/>
                  </a:lnTo>
                  <a:lnTo>
                    <a:pt x="213010" y="77338"/>
                  </a:lnTo>
                  <a:lnTo>
                    <a:pt x="213562" y="72824"/>
                  </a:lnTo>
                  <a:lnTo>
                    <a:pt x="212080" y="71663"/>
                  </a:lnTo>
                  <a:lnTo>
                    <a:pt x="209244" y="72739"/>
                  </a:lnTo>
                  <a:lnTo>
                    <a:pt x="196416" y="87504"/>
                  </a:lnTo>
                  <a:lnTo>
                    <a:pt x="172365" y="142634"/>
                  </a:lnTo>
                  <a:lnTo>
                    <a:pt x="160937" y="172214"/>
                  </a:lnTo>
                  <a:lnTo>
                    <a:pt x="160892" y="190260"/>
                  </a:lnTo>
                  <a:lnTo>
                    <a:pt x="164023" y="197107"/>
                  </a:lnTo>
                  <a:lnTo>
                    <a:pt x="174898" y="207180"/>
                  </a:lnTo>
                  <a:lnTo>
                    <a:pt x="188978" y="212273"/>
                  </a:lnTo>
                  <a:lnTo>
                    <a:pt x="211891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489641" y="707289"/>
              <a:ext cx="64016" cy="221319"/>
            </a:xfrm>
            <a:custGeom>
              <a:avLst/>
              <a:gdLst/>
              <a:ahLst/>
              <a:cxnLst/>
              <a:rect l="0" t="0" r="0" b="0"/>
              <a:pathLst>
                <a:path w="64016" h="221319">
                  <a:moveTo>
                    <a:pt x="62922" y="0"/>
                  </a:moveTo>
                  <a:lnTo>
                    <a:pt x="28177" y="27581"/>
                  </a:lnTo>
                  <a:lnTo>
                    <a:pt x="8660" y="59537"/>
                  </a:lnTo>
                  <a:lnTo>
                    <a:pt x="0" y="98283"/>
                  </a:lnTo>
                  <a:lnTo>
                    <a:pt x="1852" y="130206"/>
                  </a:lnTo>
                  <a:lnTo>
                    <a:pt x="10817" y="148476"/>
                  </a:lnTo>
                  <a:lnTo>
                    <a:pt x="60401" y="210241"/>
                  </a:lnTo>
                  <a:lnTo>
                    <a:pt x="64015" y="217824"/>
                  </a:lnTo>
                  <a:lnTo>
                    <a:pt x="63651" y="221030"/>
                  </a:lnTo>
                  <a:lnTo>
                    <a:pt x="60634" y="221318"/>
                  </a:lnTo>
                  <a:lnTo>
                    <a:pt x="55849" y="219661"/>
                  </a:lnTo>
                  <a:lnTo>
                    <a:pt x="48068" y="207958"/>
                  </a:lnTo>
                  <a:lnTo>
                    <a:pt x="40955" y="183043"/>
                  </a:lnTo>
                  <a:lnTo>
                    <a:pt x="3796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620741" y="574152"/>
              <a:ext cx="64960" cy="324522"/>
            </a:xfrm>
            <a:custGeom>
              <a:avLst/>
              <a:gdLst/>
              <a:ahLst/>
              <a:cxnLst/>
              <a:rect l="0" t="0" r="0" b="0"/>
              <a:pathLst>
                <a:path w="64960" h="324522">
                  <a:moveTo>
                    <a:pt x="23354" y="0"/>
                  </a:moveTo>
                  <a:lnTo>
                    <a:pt x="29072" y="22703"/>
                  </a:lnTo>
                  <a:lnTo>
                    <a:pt x="28696" y="80196"/>
                  </a:lnTo>
                  <a:lnTo>
                    <a:pt x="24937" y="129778"/>
                  </a:lnTo>
                  <a:lnTo>
                    <a:pt x="19249" y="183530"/>
                  </a:lnTo>
                  <a:lnTo>
                    <a:pt x="6536" y="241007"/>
                  </a:lnTo>
                  <a:lnTo>
                    <a:pt x="0" y="294464"/>
                  </a:lnTo>
                  <a:lnTo>
                    <a:pt x="4086" y="302634"/>
                  </a:lnTo>
                  <a:lnTo>
                    <a:pt x="11433" y="306232"/>
                  </a:lnTo>
                  <a:lnTo>
                    <a:pt x="30075" y="305298"/>
                  </a:lnTo>
                  <a:lnTo>
                    <a:pt x="47606" y="298719"/>
                  </a:lnTo>
                  <a:lnTo>
                    <a:pt x="53390" y="299923"/>
                  </a:lnTo>
                  <a:lnTo>
                    <a:pt x="57247" y="304424"/>
                  </a:lnTo>
                  <a:lnTo>
                    <a:pt x="64959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727305" y="657363"/>
              <a:ext cx="16644" cy="83211"/>
            </a:xfrm>
            <a:custGeom>
              <a:avLst/>
              <a:gdLst/>
              <a:ahLst/>
              <a:cxnLst/>
              <a:rect l="0" t="0" r="0" b="0"/>
              <a:pathLst>
                <a:path w="16644" h="83211">
                  <a:moveTo>
                    <a:pt x="0" y="0"/>
                  </a:moveTo>
                  <a:lnTo>
                    <a:pt x="11583" y="57909"/>
                  </a:lnTo>
                  <a:lnTo>
                    <a:pt x="16643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758176" y="808910"/>
              <a:ext cx="310293" cy="214580"/>
            </a:xfrm>
            <a:custGeom>
              <a:avLst/>
              <a:gdLst/>
              <a:ahLst/>
              <a:cxnLst/>
              <a:rect l="0" t="0" r="0" b="0"/>
              <a:pathLst>
                <a:path w="310293" h="214580">
                  <a:moveTo>
                    <a:pt x="35698" y="23195"/>
                  </a:moveTo>
                  <a:lnTo>
                    <a:pt x="22446" y="32029"/>
                  </a:lnTo>
                  <a:lnTo>
                    <a:pt x="13473" y="43763"/>
                  </a:lnTo>
                  <a:lnTo>
                    <a:pt x="181" y="78314"/>
                  </a:lnTo>
                  <a:lnTo>
                    <a:pt x="0" y="86753"/>
                  </a:lnTo>
                  <a:lnTo>
                    <a:pt x="4731" y="101061"/>
                  </a:lnTo>
                  <a:lnTo>
                    <a:pt x="9506" y="103767"/>
                  </a:lnTo>
                  <a:lnTo>
                    <a:pt x="15463" y="103722"/>
                  </a:lnTo>
                  <a:lnTo>
                    <a:pt x="22208" y="101843"/>
                  </a:lnTo>
                  <a:lnTo>
                    <a:pt x="34632" y="92358"/>
                  </a:lnTo>
                  <a:lnTo>
                    <a:pt x="45395" y="77973"/>
                  </a:lnTo>
                  <a:lnTo>
                    <a:pt x="62886" y="32337"/>
                  </a:lnTo>
                  <a:lnTo>
                    <a:pt x="62144" y="27441"/>
                  </a:lnTo>
                  <a:lnTo>
                    <a:pt x="58876" y="25101"/>
                  </a:lnTo>
                  <a:lnTo>
                    <a:pt x="53924" y="24466"/>
                  </a:lnTo>
                  <a:lnTo>
                    <a:pt x="49697" y="27740"/>
                  </a:lnTo>
                  <a:lnTo>
                    <a:pt x="42536" y="41241"/>
                  </a:lnTo>
                  <a:lnTo>
                    <a:pt x="37723" y="69633"/>
                  </a:lnTo>
                  <a:lnTo>
                    <a:pt x="40715" y="97051"/>
                  </a:lnTo>
                  <a:lnTo>
                    <a:pt x="47481" y="111802"/>
                  </a:lnTo>
                  <a:lnTo>
                    <a:pt x="51875" y="118324"/>
                  </a:lnTo>
                  <a:lnTo>
                    <a:pt x="64152" y="128036"/>
                  </a:lnTo>
                  <a:lnTo>
                    <a:pt x="79779" y="134510"/>
                  </a:lnTo>
                  <a:lnTo>
                    <a:pt x="99053" y="137388"/>
                  </a:lnTo>
                  <a:lnTo>
                    <a:pt x="103822" y="140004"/>
                  </a:lnTo>
                  <a:lnTo>
                    <a:pt x="105152" y="143597"/>
                  </a:lnTo>
                  <a:lnTo>
                    <a:pt x="104190" y="147842"/>
                  </a:lnTo>
                  <a:lnTo>
                    <a:pt x="103549" y="146049"/>
                  </a:lnTo>
                  <a:lnTo>
                    <a:pt x="104985" y="112421"/>
                  </a:lnTo>
                  <a:lnTo>
                    <a:pt x="113858" y="83225"/>
                  </a:lnTo>
                  <a:lnTo>
                    <a:pt x="118315" y="74309"/>
                  </a:lnTo>
                  <a:lnTo>
                    <a:pt x="120362" y="72989"/>
                  </a:lnTo>
                  <a:lnTo>
                    <a:pt x="120171" y="83849"/>
                  </a:lnTo>
                  <a:lnTo>
                    <a:pt x="114866" y="111536"/>
                  </a:lnTo>
                  <a:lnTo>
                    <a:pt x="115288" y="116297"/>
                  </a:lnTo>
                  <a:lnTo>
                    <a:pt x="117420" y="117623"/>
                  </a:lnTo>
                  <a:lnTo>
                    <a:pt x="120689" y="116657"/>
                  </a:lnTo>
                  <a:lnTo>
                    <a:pt x="134126" y="97629"/>
                  </a:lnTo>
                  <a:lnTo>
                    <a:pt x="161762" y="40954"/>
                  </a:lnTo>
                  <a:lnTo>
                    <a:pt x="174081" y="883"/>
                  </a:lnTo>
                  <a:lnTo>
                    <a:pt x="176954" y="0"/>
                  </a:lnTo>
                  <a:lnTo>
                    <a:pt x="179795" y="2184"/>
                  </a:lnTo>
                  <a:lnTo>
                    <a:pt x="180765" y="7338"/>
                  </a:lnTo>
                  <a:lnTo>
                    <a:pt x="177594" y="63069"/>
                  </a:lnTo>
                  <a:lnTo>
                    <a:pt x="181630" y="117637"/>
                  </a:lnTo>
                  <a:lnTo>
                    <a:pt x="185686" y="123139"/>
                  </a:lnTo>
                  <a:lnTo>
                    <a:pt x="191164" y="124958"/>
                  </a:lnTo>
                  <a:lnTo>
                    <a:pt x="197589" y="124321"/>
                  </a:lnTo>
                  <a:lnTo>
                    <a:pt x="202797" y="121123"/>
                  </a:lnTo>
                  <a:lnTo>
                    <a:pt x="211049" y="110173"/>
                  </a:lnTo>
                  <a:lnTo>
                    <a:pt x="220893" y="88414"/>
                  </a:lnTo>
                  <a:lnTo>
                    <a:pt x="224805" y="86090"/>
                  </a:lnTo>
                  <a:lnTo>
                    <a:pt x="229262" y="87314"/>
                  </a:lnTo>
                  <a:lnTo>
                    <a:pt x="234083" y="90904"/>
                  </a:lnTo>
                  <a:lnTo>
                    <a:pt x="251766" y="92428"/>
                  </a:lnTo>
                  <a:lnTo>
                    <a:pt x="273186" y="89098"/>
                  </a:lnTo>
                  <a:lnTo>
                    <a:pt x="296216" y="80526"/>
                  </a:lnTo>
                  <a:lnTo>
                    <a:pt x="297210" y="81756"/>
                  </a:lnTo>
                  <a:lnTo>
                    <a:pt x="293383" y="88054"/>
                  </a:lnTo>
                  <a:lnTo>
                    <a:pt x="270695" y="121293"/>
                  </a:lnTo>
                  <a:lnTo>
                    <a:pt x="267422" y="141375"/>
                  </a:lnTo>
                  <a:lnTo>
                    <a:pt x="269974" y="160779"/>
                  </a:lnTo>
                  <a:lnTo>
                    <a:pt x="281807" y="182099"/>
                  </a:lnTo>
                  <a:lnTo>
                    <a:pt x="310292" y="2145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134872" y="674005"/>
              <a:ext cx="164163" cy="33285"/>
            </a:xfrm>
            <a:custGeom>
              <a:avLst/>
              <a:gdLst/>
              <a:ahLst/>
              <a:cxnLst/>
              <a:rect l="0" t="0" r="0" b="0"/>
              <a:pathLst>
                <a:path w="164163" h="33285">
                  <a:moveTo>
                    <a:pt x="14383" y="33284"/>
                  </a:moveTo>
                  <a:lnTo>
                    <a:pt x="1130" y="28867"/>
                  </a:lnTo>
                  <a:lnTo>
                    <a:pt x="0" y="26641"/>
                  </a:lnTo>
                  <a:lnTo>
                    <a:pt x="2020" y="24233"/>
                  </a:lnTo>
                  <a:lnTo>
                    <a:pt x="6141" y="21702"/>
                  </a:lnTo>
                  <a:lnTo>
                    <a:pt x="58555" y="17308"/>
                  </a:lnTo>
                  <a:lnTo>
                    <a:pt x="111969" y="16774"/>
                  </a:lnTo>
                  <a:lnTo>
                    <a:pt x="144382" y="12264"/>
                  </a:lnTo>
                  <a:lnTo>
                    <a:pt x="155371" y="7608"/>
                  </a:lnTo>
                  <a:lnTo>
                    <a:pt x="16416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249107" y="581328"/>
              <a:ext cx="73250" cy="333988"/>
            </a:xfrm>
            <a:custGeom>
              <a:avLst/>
              <a:gdLst/>
              <a:ahLst/>
              <a:cxnLst/>
              <a:rect l="0" t="0" r="0" b="0"/>
              <a:pathLst>
                <a:path w="73250" h="333988">
                  <a:moveTo>
                    <a:pt x="58248" y="42751"/>
                  </a:moveTo>
                  <a:lnTo>
                    <a:pt x="41110" y="0"/>
                  </a:lnTo>
                  <a:lnTo>
                    <a:pt x="42200" y="382"/>
                  </a:lnTo>
                  <a:lnTo>
                    <a:pt x="47417" y="8203"/>
                  </a:lnTo>
                  <a:lnTo>
                    <a:pt x="66584" y="62271"/>
                  </a:lnTo>
                  <a:lnTo>
                    <a:pt x="73249" y="117592"/>
                  </a:lnTo>
                  <a:lnTo>
                    <a:pt x="67923" y="172762"/>
                  </a:lnTo>
                  <a:lnTo>
                    <a:pt x="57967" y="227764"/>
                  </a:lnTo>
                  <a:lnTo>
                    <a:pt x="47378" y="257210"/>
                  </a:lnTo>
                  <a:lnTo>
                    <a:pt x="10946" y="319982"/>
                  </a:lnTo>
                  <a:lnTo>
                    <a:pt x="0" y="3339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57576" y="1493371"/>
            <a:ext cx="246988" cy="279013"/>
            <a:chOff x="6157576" y="1493371"/>
            <a:chExt cx="246988" cy="279013"/>
          </a:xfrm>
        </p:grpSpPr>
        <p:sp>
          <p:nvSpPr>
            <p:cNvPr id="84" name="Freeform 83"/>
            <p:cNvSpPr/>
            <p:nvPr/>
          </p:nvSpPr>
          <p:spPr>
            <a:xfrm>
              <a:off x="6157576" y="1539394"/>
              <a:ext cx="224669" cy="100996"/>
            </a:xfrm>
            <a:custGeom>
              <a:avLst/>
              <a:gdLst/>
              <a:ahLst/>
              <a:cxnLst/>
              <a:rect l="0" t="0" r="0" b="0"/>
              <a:pathLst>
                <a:path w="224669" h="100996">
                  <a:moveTo>
                    <a:pt x="0" y="0"/>
                  </a:moveTo>
                  <a:lnTo>
                    <a:pt x="14210" y="12362"/>
                  </a:lnTo>
                  <a:lnTo>
                    <a:pt x="69378" y="35661"/>
                  </a:lnTo>
                  <a:lnTo>
                    <a:pt x="128131" y="61334"/>
                  </a:lnTo>
                  <a:lnTo>
                    <a:pt x="190092" y="93408"/>
                  </a:lnTo>
                  <a:lnTo>
                    <a:pt x="207452" y="100995"/>
                  </a:lnTo>
                  <a:lnTo>
                    <a:pt x="213191" y="100614"/>
                  </a:lnTo>
                  <a:lnTo>
                    <a:pt x="217016" y="97587"/>
                  </a:lnTo>
                  <a:lnTo>
                    <a:pt x="224668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99034" y="1493371"/>
              <a:ext cx="105530" cy="279013"/>
            </a:xfrm>
            <a:custGeom>
              <a:avLst/>
              <a:gdLst/>
              <a:ahLst/>
              <a:cxnLst/>
              <a:rect l="0" t="0" r="0" b="0"/>
              <a:pathLst>
                <a:path w="105530" h="279013">
                  <a:moveTo>
                    <a:pt x="24963" y="4418"/>
                  </a:moveTo>
                  <a:lnTo>
                    <a:pt x="38214" y="0"/>
                  </a:lnTo>
                  <a:lnTo>
                    <a:pt x="52117" y="2763"/>
                  </a:lnTo>
                  <a:lnTo>
                    <a:pt x="67542" y="11079"/>
                  </a:lnTo>
                  <a:lnTo>
                    <a:pt x="83643" y="24020"/>
                  </a:lnTo>
                  <a:lnTo>
                    <a:pt x="95114" y="41483"/>
                  </a:lnTo>
                  <a:lnTo>
                    <a:pt x="102369" y="62496"/>
                  </a:lnTo>
                  <a:lnTo>
                    <a:pt x="105529" y="99392"/>
                  </a:lnTo>
                  <a:lnTo>
                    <a:pt x="100096" y="133233"/>
                  </a:lnTo>
                  <a:lnTo>
                    <a:pt x="86262" y="161237"/>
                  </a:lnTo>
                  <a:lnTo>
                    <a:pt x="46861" y="218050"/>
                  </a:lnTo>
                  <a:lnTo>
                    <a:pt x="0" y="2790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268716" y="1131597"/>
            <a:ext cx="2683259" cy="536516"/>
            <a:chOff x="7268716" y="1131597"/>
            <a:chExt cx="2683259" cy="536516"/>
          </a:xfrm>
        </p:grpSpPr>
        <p:sp>
          <p:nvSpPr>
            <p:cNvPr id="87" name="Freeform 86"/>
            <p:cNvSpPr/>
            <p:nvPr/>
          </p:nvSpPr>
          <p:spPr>
            <a:xfrm>
              <a:off x="7268716" y="1131597"/>
              <a:ext cx="108733" cy="382835"/>
            </a:xfrm>
            <a:custGeom>
              <a:avLst/>
              <a:gdLst/>
              <a:ahLst/>
              <a:cxnLst/>
              <a:rect l="0" t="0" r="0" b="0"/>
              <a:pathLst>
                <a:path w="108733" h="382835">
                  <a:moveTo>
                    <a:pt x="95412" y="91597"/>
                  </a:moveTo>
                  <a:lnTo>
                    <a:pt x="88826" y="61977"/>
                  </a:lnTo>
                  <a:lnTo>
                    <a:pt x="83016" y="25752"/>
                  </a:lnTo>
                  <a:lnTo>
                    <a:pt x="71193" y="4697"/>
                  </a:lnTo>
                  <a:lnTo>
                    <a:pt x="65398" y="1304"/>
                  </a:lnTo>
                  <a:lnTo>
                    <a:pt x="51562" y="0"/>
                  </a:lnTo>
                  <a:lnTo>
                    <a:pt x="38632" y="4967"/>
                  </a:lnTo>
                  <a:lnTo>
                    <a:pt x="32595" y="8881"/>
                  </a:lnTo>
                  <a:lnTo>
                    <a:pt x="23423" y="28022"/>
                  </a:lnTo>
                  <a:lnTo>
                    <a:pt x="7961" y="82403"/>
                  </a:lnTo>
                  <a:lnTo>
                    <a:pt x="0" y="136226"/>
                  </a:lnTo>
                  <a:lnTo>
                    <a:pt x="3080" y="190917"/>
                  </a:lnTo>
                  <a:lnTo>
                    <a:pt x="7531" y="212478"/>
                  </a:lnTo>
                  <a:lnTo>
                    <a:pt x="11862" y="218412"/>
                  </a:lnTo>
                  <a:lnTo>
                    <a:pt x="17522" y="221444"/>
                  </a:lnTo>
                  <a:lnTo>
                    <a:pt x="24070" y="222541"/>
                  </a:lnTo>
                  <a:lnTo>
                    <a:pt x="38741" y="216363"/>
                  </a:lnTo>
                  <a:lnTo>
                    <a:pt x="60130" y="197290"/>
                  </a:lnTo>
                  <a:lnTo>
                    <a:pt x="78177" y="169142"/>
                  </a:lnTo>
                  <a:lnTo>
                    <a:pt x="100842" y="127049"/>
                  </a:lnTo>
                  <a:lnTo>
                    <a:pt x="104580" y="124478"/>
                  </a:lnTo>
                  <a:lnTo>
                    <a:pt x="107071" y="126461"/>
                  </a:lnTo>
                  <a:lnTo>
                    <a:pt x="108732" y="131482"/>
                  </a:lnTo>
                  <a:lnTo>
                    <a:pt x="104754" y="188987"/>
                  </a:lnTo>
                  <a:lnTo>
                    <a:pt x="97531" y="242259"/>
                  </a:lnTo>
                  <a:lnTo>
                    <a:pt x="91413" y="297024"/>
                  </a:lnTo>
                  <a:lnTo>
                    <a:pt x="93663" y="354378"/>
                  </a:lnTo>
                  <a:lnTo>
                    <a:pt x="95412" y="3828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473574" y="1206552"/>
              <a:ext cx="84784" cy="230803"/>
            </a:xfrm>
            <a:custGeom>
              <a:avLst/>
              <a:gdLst/>
              <a:ahLst/>
              <a:cxnLst/>
              <a:rect l="0" t="0" r="0" b="0"/>
              <a:pathLst>
                <a:path w="84784" h="230803">
                  <a:moveTo>
                    <a:pt x="48654" y="0"/>
                  </a:moveTo>
                  <a:lnTo>
                    <a:pt x="35368" y="15135"/>
                  </a:lnTo>
                  <a:lnTo>
                    <a:pt x="7651" y="74720"/>
                  </a:lnTo>
                  <a:lnTo>
                    <a:pt x="1371" y="102268"/>
                  </a:lnTo>
                  <a:lnTo>
                    <a:pt x="0" y="157493"/>
                  </a:lnTo>
                  <a:lnTo>
                    <a:pt x="6398" y="199217"/>
                  </a:lnTo>
                  <a:lnTo>
                    <a:pt x="14772" y="220753"/>
                  </a:lnTo>
                  <a:lnTo>
                    <a:pt x="20519" y="226681"/>
                  </a:lnTo>
                  <a:lnTo>
                    <a:pt x="27124" y="229708"/>
                  </a:lnTo>
                  <a:lnTo>
                    <a:pt x="34300" y="230802"/>
                  </a:lnTo>
                  <a:lnTo>
                    <a:pt x="41859" y="227833"/>
                  </a:lnTo>
                  <a:lnTo>
                    <a:pt x="57652" y="214672"/>
                  </a:lnTo>
                  <a:lnTo>
                    <a:pt x="66522" y="196495"/>
                  </a:lnTo>
                  <a:lnTo>
                    <a:pt x="84783" y="133436"/>
                  </a:lnTo>
                  <a:lnTo>
                    <a:pt x="84219" y="103845"/>
                  </a:lnTo>
                  <a:lnTo>
                    <a:pt x="74821" y="49277"/>
                  </a:lnTo>
                  <a:lnTo>
                    <a:pt x="66139" y="24366"/>
                  </a:lnTo>
                  <a:lnTo>
                    <a:pt x="53652" y="8364"/>
                  </a:lnTo>
                  <a:lnTo>
                    <a:pt x="46438" y="2802"/>
                  </a:lnTo>
                  <a:lnTo>
                    <a:pt x="42554" y="2793"/>
                  </a:lnTo>
                  <a:lnTo>
                    <a:pt x="40889" y="6485"/>
                  </a:lnTo>
                  <a:lnTo>
                    <a:pt x="4033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05438" y="1181589"/>
              <a:ext cx="105709" cy="366251"/>
            </a:xfrm>
            <a:custGeom>
              <a:avLst/>
              <a:gdLst/>
              <a:ahLst/>
              <a:cxnLst/>
              <a:rect l="0" t="0" r="0" b="0"/>
              <a:pathLst>
                <a:path w="105709" h="366251">
                  <a:moveTo>
                    <a:pt x="91532" y="0"/>
                  </a:moveTo>
                  <a:lnTo>
                    <a:pt x="100367" y="8835"/>
                  </a:lnTo>
                  <a:lnTo>
                    <a:pt x="104705" y="23034"/>
                  </a:lnTo>
                  <a:lnTo>
                    <a:pt x="105708" y="40748"/>
                  </a:lnTo>
                  <a:lnTo>
                    <a:pt x="91225" y="102268"/>
                  </a:lnTo>
                  <a:lnTo>
                    <a:pt x="74862" y="164167"/>
                  </a:lnTo>
                  <a:lnTo>
                    <a:pt x="55780" y="225201"/>
                  </a:lnTo>
                  <a:lnTo>
                    <a:pt x="39988" y="277987"/>
                  </a:lnTo>
                  <a:lnTo>
                    <a:pt x="29814" y="327622"/>
                  </a:lnTo>
                  <a:lnTo>
                    <a:pt x="31125" y="347164"/>
                  </a:lnTo>
                  <a:lnTo>
                    <a:pt x="34619" y="354409"/>
                  </a:lnTo>
                  <a:lnTo>
                    <a:pt x="45897" y="364925"/>
                  </a:lnTo>
                  <a:lnTo>
                    <a:pt x="51863" y="366250"/>
                  </a:lnTo>
                  <a:lnTo>
                    <a:pt x="57689" y="365284"/>
                  </a:lnTo>
                  <a:lnTo>
                    <a:pt x="63423" y="362791"/>
                  </a:lnTo>
                  <a:lnTo>
                    <a:pt x="74723" y="350159"/>
                  </a:lnTo>
                  <a:lnTo>
                    <a:pt x="89017" y="322255"/>
                  </a:lnTo>
                  <a:lnTo>
                    <a:pt x="94112" y="300400"/>
                  </a:lnTo>
                  <a:lnTo>
                    <a:pt x="89850" y="248702"/>
                  </a:lnTo>
                  <a:lnTo>
                    <a:pt x="80247" y="212682"/>
                  </a:lnTo>
                  <a:lnTo>
                    <a:pt x="47201" y="156043"/>
                  </a:lnTo>
                  <a:lnTo>
                    <a:pt x="11278" y="109454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805143" y="1189910"/>
              <a:ext cx="97269" cy="478203"/>
            </a:xfrm>
            <a:custGeom>
              <a:avLst/>
              <a:gdLst/>
              <a:ahLst/>
              <a:cxnLst/>
              <a:rect l="0" t="0" r="0" b="0"/>
              <a:pathLst>
                <a:path w="97269" h="478203">
                  <a:moveTo>
                    <a:pt x="8321" y="0"/>
                  </a:moveTo>
                  <a:lnTo>
                    <a:pt x="25991" y="0"/>
                  </a:lnTo>
                  <a:lnTo>
                    <a:pt x="50231" y="8835"/>
                  </a:lnTo>
                  <a:lnTo>
                    <a:pt x="61773" y="20569"/>
                  </a:lnTo>
                  <a:lnTo>
                    <a:pt x="69060" y="35954"/>
                  </a:lnTo>
                  <a:lnTo>
                    <a:pt x="72238" y="64483"/>
                  </a:lnTo>
                  <a:lnTo>
                    <a:pt x="66811" y="91838"/>
                  </a:lnTo>
                  <a:lnTo>
                    <a:pt x="44084" y="149878"/>
                  </a:lnTo>
                  <a:lnTo>
                    <a:pt x="19012" y="207274"/>
                  </a:lnTo>
                  <a:lnTo>
                    <a:pt x="19147" y="216771"/>
                  </a:lnTo>
                  <a:lnTo>
                    <a:pt x="22934" y="224026"/>
                  </a:lnTo>
                  <a:lnTo>
                    <a:pt x="36081" y="234553"/>
                  </a:lnTo>
                  <a:lnTo>
                    <a:pt x="81607" y="256678"/>
                  </a:lnTo>
                  <a:lnTo>
                    <a:pt x="91127" y="269405"/>
                  </a:lnTo>
                  <a:lnTo>
                    <a:pt x="97268" y="300999"/>
                  </a:lnTo>
                  <a:lnTo>
                    <a:pt x="92699" y="339804"/>
                  </a:lnTo>
                  <a:lnTo>
                    <a:pt x="80428" y="374179"/>
                  </a:lnTo>
                  <a:lnTo>
                    <a:pt x="44217" y="432679"/>
                  </a:lnTo>
                  <a:lnTo>
                    <a:pt x="18245" y="478202"/>
                  </a:lnTo>
                  <a:lnTo>
                    <a:pt x="14013" y="477826"/>
                  </a:lnTo>
                  <a:lnTo>
                    <a:pt x="10266" y="472952"/>
                  </a:lnTo>
                  <a:lnTo>
                    <a:pt x="0" y="449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979885" y="1263723"/>
              <a:ext cx="87276" cy="296690"/>
            </a:xfrm>
            <a:custGeom>
              <a:avLst/>
              <a:gdLst/>
              <a:ahLst/>
              <a:cxnLst/>
              <a:rect l="0" t="0" r="0" b="0"/>
              <a:pathLst>
                <a:path w="87276" h="296690">
                  <a:moveTo>
                    <a:pt x="41605" y="42682"/>
                  </a:moveTo>
                  <a:lnTo>
                    <a:pt x="49173" y="23677"/>
                  </a:lnTo>
                  <a:lnTo>
                    <a:pt x="57605" y="12354"/>
                  </a:lnTo>
                  <a:lnTo>
                    <a:pt x="77164" y="0"/>
                  </a:lnTo>
                  <a:lnTo>
                    <a:pt x="81953" y="1284"/>
                  </a:lnTo>
                  <a:lnTo>
                    <a:pt x="85146" y="5837"/>
                  </a:lnTo>
                  <a:lnTo>
                    <a:pt x="87275" y="12571"/>
                  </a:lnTo>
                  <a:lnTo>
                    <a:pt x="84048" y="54746"/>
                  </a:lnTo>
                  <a:lnTo>
                    <a:pt x="63454" y="114567"/>
                  </a:lnTo>
                  <a:lnTo>
                    <a:pt x="41748" y="175643"/>
                  </a:lnTo>
                  <a:lnTo>
                    <a:pt x="22199" y="238473"/>
                  </a:lnTo>
                  <a:lnTo>
                    <a:pt x="18289" y="270607"/>
                  </a:lnTo>
                  <a:lnTo>
                    <a:pt x="22305" y="287597"/>
                  </a:lnTo>
                  <a:lnTo>
                    <a:pt x="25965" y="294716"/>
                  </a:lnTo>
                  <a:lnTo>
                    <a:pt x="30254" y="296689"/>
                  </a:lnTo>
                  <a:lnTo>
                    <a:pt x="34962" y="295230"/>
                  </a:lnTo>
                  <a:lnTo>
                    <a:pt x="39950" y="291484"/>
                  </a:lnTo>
                  <a:lnTo>
                    <a:pt x="55805" y="268543"/>
                  </a:lnTo>
                  <a:lnTo>
                    <a:pt x="63380" y="229488"/>
                  </a:lnTo>
                  <a:lnTo>
                    <a:pt x="65624" y="182783"/>
                  </a:lnTo>
                  <a:lnTo>
                    <a:pt x="58752" y="155183"/>
                  </a:lnTo>
                  <a:lnTo>
                    <a:pt x="24859" y="97801"/>
                  </a:lnTo>
                  <a:lnTo>
                    <a:pt x="8187" y="74628"/>
                  </a:lnTo>
                  <a:lnTo>
                    <a:pt x="0" y="426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139757" y="1248157"/>
              <a:ext cx="54825" cy="243870"/>
            </a:xfrm>
            <a:custGeom>
              <a:avLst/>
              <a:gdLst/>
              <a:ahLst/>
              <a:cxnLst/>
              <a:rect l="0" t="0" r="0" b="0"/>
              <a:pathLst>
                <a:path w="54825" h="243870">
                  <a:moveTo>
                    <a:pt x="31512" y="0"/>
                  </a:moveTo>
                  <a:lnTo>
                    <a:pt x="17119" y="53041"/>
                  </a:lnTo>
                  <a:lnTo>
                    <a:pt x="9448" y="105810"/>
                  </a:lnTo>
                  <a:lnTo>
                    <a:pt x="2513" y="160928"/>
                  </a:lnTo>
                  <a:lnTo>
                    <a:pt x="0" y="215776"/>
                  </a:lnTo>
                  <a:lnTo>
                    <a:pt x="3022" y="237358"/>
                  </a:lnTo>
                  <a:lnTo>
                    <a:pt x="6047" y="242374"/>
                  </a:lnTo>
                  <a:lnTo>
                    <a:pt x="9913" y="243869"/>
                  </a:lnTo>
                  <a:lnTo>
                    <a:pt x="14339" y="243016"/>
                  </a:lnTo>
                  <a:lnTo>
                    <a:pt x="18214" y="239674"/>
                  </a:lnTo>
                  <a:lnTo>
                    <a:pt x="28086" y="221718"/>
                  </a:lnTo>
                  <a:lnTo>
                    <a:pt x="45323" y="167840"/>
                  </a:lnTo>
                  <a:lnTo>
                    <a:pt x="54824" y="113543"/>
                  </a:lnTo>
                  <a:lnTo>
                    <a:pt x="53792" y="55759"/>
                  </a:lnTo>
                  <a:lnTo>
                    <a:pt x="44851" y="11117"/>
                  </a:lnTo>
                  <a:lnTo>
                    <a:pt x="41330" y="7411"/>
                  </a:lnTo>
                  <a:lnTo>
                    <a:pt x="37132" y="7715"/>
                  </a:lnTo>
                  <a:lnTo>
                    <a:pt x="32485" y="10691"/>
                  </a:lnTo>
                  <a:lnTo>
                    <a:pt x="24857" y="23859"/>
                  </a:lnTo>
                  <a:lnTo>
                    <a:pt x="14870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98200" y="1214873"/>
              <a:ext cx="106060" cy="282917"/>
            </a:xfrm>
            <a:custGeom>
              <a:avLst/>
              <a:gdLst/>
              <a:ahLst/>
              <a:cxnLst/>
              <a:rect l="0" t="0" r="0" b="0"/>
              <a:pathLst>
                <a:path w="106060" h="282917">
                  <a:moveTo>
                    <a:pt x="106059" y="0"/>
                  </a:moveTo>
                  <a:lnTo>
                    <a:pt x="78597" y="29311"/>
                  </a:lnTo>
                  <a:lnTo>
                    <a:pt x="47260" y="92517"/>
                  </a:lnTo>
                  <a:lnTo>
                    <a:pt x="20926" y="147135"/>
                  </a:lnTo>
                  <a:lnTo>
                    <a:pt x="3910" y="202496"/>
                  </a:lnTo>
                  <a:lnTo>
                    <a:pt x="0" y="251655"/>
                  </a:lnTo>
                  <a:lnTo>
                    <a:pt x="2831" y="271796"/>
                  </a:lnTo>
                  <a:lnTo>
                    <a:pt x="6730" y="276427"/>
                  </a:lnTo>
                  <a:lnTo>
                    <a:pt x="12103" y="277665"/>
                  </a:lnTo>
                  <a:lnTo>
                    <a:pt x="18458" y="276642"/>
                  </a:lnTo>
                  <a:lnTo>
                    <a:pt x="30451" y="265642"/>
                  </a:lnTo>
                  <a:lnTo>
                    <a:pt x="45133" y="238658"/>
                  </a:lnTo>
                  <a:lnTo>
                    <a:pt x="50319" y="218867"/>
                  </a:lnTo>
                  <a:lnTo>
                    <a:pt x="49542" y="200825"/>
                  </a:lnTo>
                  <a:lnTo>
                    <a:pt x="47116" y="197678"/>
                  </a:lnTo>
                  <a:lnTo>
                    <a:pt x="43650" y="198354"/>
                  </a:lnTo>
                  <a:lnTo>
                    <a:pt x="39490" y="201578"/>
                  </a:lnTo>
                  <a:lnTo>
                    <a:pt x="24800" y="223785"/>
                  </a:lnTo>
                  <a:lnTo>
                    <a:pt x="14527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414264" y="1223194"/>
              <a:ext cx="73207" cy="294493"/>
            </a:xfrm>
            <a:custGeom>
              <a:avLst/>
              <a:gdLst/>
              <a:ahLst/>
              <a:cxnLst/>
              <a:rect l="0" t="0" r="0" b="0"/>
              <a:pathLst>
                <a:path w="73207" h="294493">
                  <a:moveTo>
                    <a:pt x="73206" y="0"/>
                  </a:moveTo>
                  <a:lnTo>
                    <a:pt x="64370" y="8835"/>
                  </a:lnTo>
                  <a:lnTo>
                    <a:pt x="34085" y="69448"/>
                  </a:lnTo>
                  <a:lnTo>
                    <a:pt x="18770" y="120385"/>
                  </a:lnTo>
                  <a:lnTo>
                    <a:pt x="6842" y="172497"/>
                  </a:lnTo>
                  <a:lnTo>
                    <a:pt x="0" y="223095"/>
                  </a:lnTo>
                  <a:lnTo>
                    <a:pt x="3232" y="263856"/>
                  </a:lnTo>
                  <a:lnTo>
                    <a:pt x="10055" y="283998"/>
                  </a:lnTo>
                  <a:lnTo>
                    <a:pt x="14463" y="291959"/>
                  </a:lnTo>
                  <a:lnTo>
                    <a:pt x="20175" y="294492"/>
                  </a:lnTo>
                  <a:lnTo>
                    <a:pt x="26757" y="293407"/>
                  </a:lnTo>
                  <a:lnTo>
                    <a:pt x="40542" y="284805"/>
                  </a:lnTo>
                  <a:lnTo>
                    <a:pt x="52833" y="271736"/>
                  </a:lnTo>
                  <a:lnTo>
                    <a:pt x="65731" y="239950"/>
                  </a:lnTo>
                  <a:lnTo>
                    <a:pt x="67418" y="219441"/>
                  </a:lnTo>
                  <a:lnTo>
                    <a:pt x="66573" y="210089"/>
                  </a:lnTo>
                  <a:lnTo>
                    <a:pt x="63236" y="204778"/>
                  </a:lnTo>
                  <a:lnTo>
                    <a:pt x="58238" y="202163"/>
                  </a:lnTo>
                  <a:lnTo>
                    <a:pt x="52132" y="201344"/>
                  </a:lnTo>
                  <a:lnTo>
                    <a:pt x="47137" y="203571"/>
                  </a:lnTo>
                  <a:lnTo>
                    <a:pt x="39122" y="213443"/>
                  </a:lnTo>
                  <a:lnTo>
                    <a:pt x="14958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828632" y="1323047"/>
              <a:ext cx="33285" cy="216348"/>
            </a:xfrm>
            <a:custGeom>
              <a:avLst/>
              <a:gdLst/>
              <a:ahLst/>
              <a:cxnLst/>
              <a:rect l="0" t="0" r="0" b="0"/>
              <a:pathLst>
                <a:path w="33285" h="216348">
                  <a:moveTo>
                    <a:pt x="33284" y="0"/>
                  </a:moveTo>
                  <a:lnTo>
                    <a:pt x="20015" y="54941"/>
                  </a:lnTo>
                  <a:lnTo>
                    <a:pt x="17086" y="110877"/>
                  </a:lnTo>
                  <a:lnTo>
                    <a:pt x="10087" y="166749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770385" y="1431220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0"/>
                  </a:moveTo>
                  <a:lnTo>
                    <a:pt x="58621" y="925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111697" y="1256478"/>
              <a:ext cx="120012" cy="312233"/>
            </a:xfrm>
            <a:custGeom>
              <a:avLst/>
              <a:gdLst/>
              <a:ahLst/>
              <a:cxnLst/>
              <a:rect l="0" t="0" r="0" b="0"/>
              <a:pathLst>
                <a:path w="120012" h="312233">
                  <a:moveTo>
                    <a:pt x="33135" y="0"/>
                  </a:moveTo>
                  <a:lnTo>
                    <a:pt x="24300" y="8835"/>
                  </a:lnTo>
                  <a:lnTo>
                    <a:pt x="5597" y="69448"/>
                  </a:lnTo>
                  <a:lnTo>
                    <a:pt x="607" y="127295"/>
                  </a:lnTo>
                  <a:lnTo>
                    <a:pt x="0" y="180780"/>
                  </a:lnTo>
                  <a:lnTo>
                    <a:pt x="805" y="234936"/>
                  </a:lnTo>
                  <a:lnTo>
                    <a:pt x="11436" y="297954"/>
                  </a:lnTo>
                  <a:lnTo>
                    <a:pt x="17745" y="305885"/>
                  </a:lnTo>
                  <a:lnTo>
                    <a:pt x="26573" y="310248"/>
                  </a:lnTo>
                  <a:lnTo>
                    <a:pt x="37082" y="312232"/>
                  </a:lnTo>
                  <a:lnTo>
                    <a:pt x="45936" y="308932"/>
                  </a:lnTo>
                  <a:lnTo>
                    <a:pt x="60705" y="292938"/>
                  </a:lnTo>
                  <a:lnTo>
                    <a:pt x="88530" y="240804"/>
                  </a:lnTo>
                  <a:lnTo>
                    <a:pt x="107774" y="181284"/>
                  </a:lnTo>
                  <a:lnTo>
                    <a:pt x="120011" y="124239"/>
                  </a:lnTo>
                  <a:lnTo>
                    <a:pt x="117344" y="146549"/>
                  </a:lnTo>
                  <a:lnTo>
                    <a:pt x="111683" y="205170"/>
                  </a:lnTo>
                  <a:lnTo>
                    <a:pt x="112686" y="262422"/>
                  </a:lnTo>
                  <a:lnTo>
                    <a:pt x="108025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90540" y="1273120"/>
              <a:ext cx="128888" cy="306014"/>
            </a:xfrm>
            <a:custGeom>
              <a:avLst/>
              <a:gdLst/>
              <a:ahLst/>
              <a:cxnLst/>
              <a:rect l="0" t="0" r="0" b="0"/>
              <a:pathLst>
                <a:path w="128888" h="306014">
                  <a:moveTo>
                    <a:pt x="20713" y="0"/>
                  </a:moveTo>
                  <a:lnTo>
                    <a:pt x="13549" y="53492"/>
                  </a:lnTo>
                  <a:lnTo>
                    <a:pt x="5958" y="108278"/>
                  </a:lnTo>
                  <a:lnTo>
                    <a:pt x="3395" y="169380"/>
                  </a:lnTo>
                  <a:lnTo>
                    <a:pt x="0" y="215836"/>
                  </a:lnTo>
                  <a:lnTo>
                    <a:pt x="11102" y="276548"/>
                  </a:lnTo>
                  <a:lnTo>
                    <a:pt x="19832" y="296728"/>
                  </a:lnTo>
                  <a:lnTo>
                    <a:pt x="25673" y="302294"/>
                  </a:lnTo>
                  <a:lnTo>
                    <a:pt x="32341" y="305080"/>
                  </a:lnTo>
                  <a:lnTo>
                    <a:pt x="39559" y="306013"/>
                  </a:lnTo>
                  <a:lnTo>
                    <a:pt x="52511" y="302119"/>
                  </a:lnTo>
                  <a:lnTo>
                    <a:pt x="58554" y="298492"/>
                  </a:lnTo>
                  <a:lnTo>
                    <a:pt x="67733" y="287065"/>
                  </a:lnTo>
                  <a:lnTo>
                    <a:pt x="100266" y="229282"/>
                  </a:lnTo>
                  <a:lnTo>
                    <a:pt x="114901" y="169768"/>
                  </a:lnTo>
                  <a:lnTo>
                    <a:pt x="12888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396468" y="1256478"/>
              <a:ext cx="114491" cy="357806"/>
            </a:xfrm>
            <a:custGeom>
              <a:avLst/>
              <a:gdLst/>
              <a:ahLst/>
              <a:cxnLst/>
              <a:rect l="0" t="0" r="0" b="0"/>
              <a:pathLst>
                <a:path w="114491" h="357806">
                  <a:moveTo>
                    <a:pt x="47922" y="0"/>
                  </a:moveTo>
                  <a:lnTo>
                    <a:pt x="34635" y="15136"/>
                  </a:lnTo>
                  <a:lnTo>
                    <a:pt x="13219" y="57867"/>
                  </a:lnTo>
                  <a:lnTo>
                    <a:pt x="6756" y="110461"/>
                  </a:lnTo>
                  <a:lnTo>
                    <a:pt x="0" y="166325"/>
                  </a:lnTo>
                  <a:lnTo>
                    <a:pt x="2809" y="217459"/>
                  </a:lnTo>
                  <a:lnTo>
                    <a:pt x="24755" y="273962"/>
                  </a:lnTo>
                  <a:lnTo>
                    <a:pt x="35776" y="286025"/>
                  </a:lnTo>
                  <a:lnTo>
                    <a:pt x="42598" y="290536"/>
                  </a:lnTo>
                  <a:lnTo>
                    <a:pt x="49921" y="291694"/>
                  </a:lnTo>
                  <a:lnTo>
                    <a:pt x="65452" y="288050"/>
                  </a:lnTo>
                  <a:lnTo>
                    <a:pt x="79136" y="275336"/>
                  </a:lnTo>
                  <a:lnTo>
                    <a:pt x="98569" y="241457"/>
                  </a:lnTo>
                  <a:lnTo>
                    <a:pt x="110387" y="207131"/>
                  </a:lnTo>
                  <a:lnTo>
                    <a:pt x="112666" y="186980"/>
                  </a:lnTo>
                  <a:lnTo>
                    <a:pt x="110501" y="181976"/>
                  </a:lnTo>
                  <a:lnTo>
                    <a:pt x="106284" y="180490"/>
                  </a:lnTo>
                  <a:lnTo>
                    <a:pt x="100698" y="181348"/>
                  </a:lnTo>
                  <a:lnTo>
                    <a:pt x="96050" y="186542"/>
                  </a:lnTo>
                  <a:lnTo>
                    <a:pt x="88420" y="204642"/>
                  </a:lnTo>
                  <a:lnTo>
                    <a:pt x="82631" y="266290"/>
                  </a:lnTo>
                  <a:lnTo>
                    <a:pt x="84402" y="313431"/>
                  </a:lnTo>
                  <a:lnTo>
                    <a:pt x="94646" y="336234"/>
                  </a:lnTo>
                  <a:lnTo>
                    <a:pt x="103513" y="348218"/>
                  </a:lnTo>
                  <a:lnTo>
                    <a:pt x="11449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585847" y="1480448"/>
              <a:ext cx="183065" cy="142157"/>
            </a:xfrm>
            <a:custGeom>
              <a:avLst/>
              <a:gdLst/>
              <a:ahLst/>
              <a:cxnLst/>
              <a:rect l="0" t="0" r="0" b="0"/>
              <a:pathLst>
                <a:path w="183065" h="142157">
                  <a:moveTo>
                    <a:pt x="0" y="33983"/>
                  </a:moveTo>
                  <a:lnTo>
                    <a:pt x="0" y="51652"/>
                  </a:lnTo>
                  <a:lnTo>
                    <a:pt x="18747" y="100641"/>
                  </a:lnTo>
                  <a:lnTo>
                    <a:pt x="24518" y="104310"/>
                  </a:lnTo>
                  <a:lnTo>
                    <a:pt x="32063" y="104906"/>
                  </a:lnTo>
                  <a:lnTo>
                    <a:pt x="40791" y="103454"/>
                  </a:lnTo>
                  <a:lnTo>
                    <a:pt x="55421" y="94445"/>
                  </a:lnTo>
                  <a:lnTo>
                    <a:pt x="67161" y="80271"/>
                  </a:lnTo>
                  <a:lnTo>
                    <a:pt x="89749" y="34782"/>
                  </a:lnTo>
                  <a:lnTo>
                    <a:pt x="102759" y="22627"/>
                  </a:lnTo>
                  <a:lnTo>
                    <a:pt x="110112" y="18091"/>
                  </a:lnTo>
                  <a:lnTo>
                    <a:pt x="125677" y="15517"/>
                  </a:lnTo>
                  <a:lnTo>
                    <a:pt x="162688" y="16980"/>
                  </a:lnTo>
                  <a:lnTo>
                    <a:pt x="170405" y="14327"/>
                  </a:lnTo>
                  <a:lnTo>
                    <a:pt x="181444" y="3982"/>
                  </a:lnTo>
                  <a:lnTo>
                    <a:pt x="181984" y="1038"/>
                  </a:lnTo>
                  <a:lnTo>
                    <a:pt x="179569" y="0"/>
                  </a:lnTo>
                  <a:lnTo>
                    <a:pt x="175187" y="233"/>
                  </a:lnTo>
                  <a:lnTo>
                    <a:pt x="165386" y="7888"/>
                  </a:lnTo>
                  <a:lnTo>
                    <a:pt x="155792" y="21461"/>
                  </a:lnTo>
                  <a:lnTo>
                    <a:pt x="139111" y="66531"/>
                  </a:lnTo>
                  <a:lnTo>
                    <a:pt x="139893" y="71399"/>
                  </a:lnTo>
                  <a:lnTo>
                    <a:pt x="143189" y="73720"/>
                  </a:lnTo>
                  <a:lnTo>
                    <a:pt x="148160" y="74343"/>
                  </a:lnTo>
                  <a:lnTo>
                    <a:pt x="158613" y="79965"/>
                  </a:lnTo>
                  <a:lnTo>
                    <a:pt x="163990" y="84054"/>
                  </a:lnTo>
                  <a:lnTo>
                    <a:pt x="169964" y="98458"/>
                  </a:lnTo>
                  <a:lnTo>
                    <a:pt x="183064" y="142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822660" y="1314726"/>
              <a:ext cx="129315" cy="330000"/>
            </a:xfrm>
            <a:custGeom>
              <a:avLst/>
              <a:gdLst/>
              <a:ahLst/>
              <a:cxnLst/>
              <a:rect l="0" t="0" r="0" b="0"/>
              <a:pathLst>
                <a:path w="129315" h="330000">
                  <a:moveTo>
                    <a:pt x="21140" y="0"/>
                  </a:moveTo>
                  <a:lnTo>
                    <a:pt x="18675" y="46068"/>
                  </a:lnTo>
                  <a:lnTo>
                    <a:pt x="12089" y="96244"/>
                  </a:lnTo>
                  <a:lnTo>
                    <a:pt x="5997" y="154613"/>
                  </a:lnTo>
                  <a:lnTo>
                    <a:pt x="0" y="209734"/>
                  </a:lnTo>
                  <a:lnTo>
                    <a:pt x="8141" y="272959"/>
                  </a:lnTo>
                  <a:lnTo>
                    <a:pt x="18136" y="295132"/>
                  </a:lnTo>
                  <a:lnTo>
                    <a:pt x="24685" y="304928"/>
                  </a:lnTo>
                  <a:lnTo>
                    <a:pt x="41823" y="318278"/>
                  </a:lnTo>
                  <a:lnTo>
                    <a:pt x="61768" y="326369"/>
                  </a:lnTo>
                  <a:lnTo>
                    <a:pt x="92863" y="329999"/>
                  </a:lnTo>
                  <a:lnTo>
                    <a:pt x="129314" y="3245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727305" y="1281441"/>
              <a:ext cx="47540" cy="81869"/>
            </a:xfrm>
            <a:custGeom>
              <a:avLst/>
              <a:gdLst/>
              <a:ahLst/>
              <a:cxnLst/>
              <a:rect l="0" t="0" r="0" b="0"/>
              <a:pathLst>
                <a:path w="47540" h="81869">
                  <a:moveTo>
                    <a:pt x="0" y="0"/>
                  </a:moveTo>
                  <a:lnTo>
                    <a:pt x="1850" y="55848"/>
                  </a:lnTo>
                  <a:lnTo>
                    <a:pt x="8836" y="73823"/>
                  </a:lnTo>
                  <a:lnTo>
                    <a:pt x="14212" y="78802"/>
                  </a:lnTo>
                  <a:lnTo>
                    <a:pt x="20569" y="81196"/>
                  </a:lnTo>
                  <a:lnTo>
                    <a:pt x="27582" y="81868"/>
                  </a:lnTo>
                  <a:lnTo>
                    <a:pt x="33181" y="79542"/>
                  </a:lnTo>
                  <a:lnTo>
                    <a:pt x="41868" y="69561"/>
                  </a:lnTo>
                  <a:lnTo>
                    <a:pt x="47539" y="43930"/>
                  </a:lnTo>
                  <a:lnTo>
                    <a:pt x="46486" y="39457"/>
                  </a:lnTo>
                  <a:lnTo>
                    <a:pt x="43934" y="38324"/>
                  </a:lnTo>
                  <a:lnTo>
                    <a:pt x="37094" y="41072"/>
                  </a:lnTo>
                  <a:lnTo>
                    <a:pt x="24963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4" name="Freeform 103"/>
          <p:cNvSpPr/>
          <p:nvPr/>
        </p:nvSpPr>
        <p:spPr>
          <a:xfrm>
            <a:off x="9069943" y="1664366"/>
            <a:ext cx="887090" cy="91376"/>
          </a:xfrm>
          <a:custGeom>
            <a:avLst/>
            <a:gdLst/>
            <a:ahLst/>
            <a:cxnLst/>
            <a:rect l="0" t="0" r="0" b="0"/>
            <a:pathLst>
              <a:path w="887090" h="91376">
                <a:moveTo>
                  <a:pt x="0" y="16486"/>
                </a:moveTo>
                <a:lnTo>
                  <a:pt x="58621" y="8936"/>
                </a:lnTo>
                <a:lnTo>
                  <a:pt x="120677" y="5851"/>
                </a:lnTo>
                <a:lnTo>
                  <a:pt x="181731" y="1030"/>
                </a:lnTo>
                <a:lnTo>
                  <a:pt x="243234" y="0"/>
                </a:lnTo>
                <a:lnTo>
                  <a:pt x="297164" y="4292"/>
                </a:lnTo>
                <a:lnTo>
                  <a:pt x="352333" y="7400"/>
                </a:lnTo>
                <a:lnTo>
                  <a:pt x="407746" y="8014"/>
                </a:lnTo>
                <a:lnTo>
                  <a:pt x="463208" y="12552"/>
                </a:lnTo>
                <a:lnTo>
                  <a:pt x="519603" y="15709"/>
                </a:lnTo>
                <a:lnTo>
                  <a:pt x="578273" y="18798"/>
                </a:lnTo>
                <a:lnTo>
                  <a:pt x="630439" y="23620"/>
                </a:lnTo>
                <a:lnTo>
                  <a:pt x="684335" y="24572"/>
                </a:lnTo>
                <a:lnTo>
                  <a:pt x="742881" y="24776"/>
                </a:lnTo>
                <a:lnTo>
                  <a:pt x="801224" y="33854"/>
                </a:lnTo>
                <a:lnTo>
                  <a:pt x="854268" y="48016"/>
                </a:lnTo>
                <a:lnTo>
                  <a:pt x="886844" y="72459"/>
                </a:lnTo>
                <a:lnTo>
                  <a:pt x="887089" y="76915"/>
                </a:lnTo>
                <a:lnTo>
                  <a:pt x="883553" y="80811"/>
                </a:lnTo>
                <a:lnTo>
                  <a:pt x="865389" y="9137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56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0382" y="257830"/>
            <a:ext cx="926611" cy="931414"/>
            <a:chOff x="890382" y="257830"/>
            <a:chExt cx="926611" cy="931414"/>
          </a:xfrm>
        </p:grpSpPr>
        <p:sp>
          <p:nvSpPr>
            <p:cNvPr id="2" name="Freeform 1"/>
            <p:cNvSpPr/>
            <p:nvPr/>
          </p:nvSpPr>
          <p:spPr>
            <a:xfrm>
              <a:off x="890382" y="257830"/>
              <a:ext cx="232896" cy="725730"/>
            </a:xfrm>
            <a:custGeom>
              <a:avLst/>
              <a:gdLst/>
              <a:ahLst/>
              <a:cxnLst/>
              <a:rect l="0" t="0" r="0" b="0"/>
              <a:pathLst>
                <a:path w="232896" h="725730">
                  <a:moveTo>
                    <a:pt x="33254" y="249754"/>
                  </a:moveTo>
                  <a:lnTo>
                    <a:pt x="27536" y="272457"/>
                  </a:lnTo>
                  <a:lnTo>
                    <a:pt x="25276" y="334345"/>
                  </a:lnTo>
                  <a:lnTo>
                    <a:pt x="31565" y="391028"/>
                  </a:lnTo>
                  <a:lnTo>
                    <a:pt x="39675" y="453304"/>
                  </a:lnTo>
                  <a:lnTo>
                    <a:pt x="47603" y="507918"/>
                  </a:lnTo>
                  <a:lnTo>
                    <a:pt x="49595" y="570433"/>
                  </a:lnTo>
                  <a:lnTo>
                    <a:pt x="49857" y="626834"/>
                  </a:lnTo>
                  <a:lnTo>
                    <a:pt x="47426" y="682430"/>
                  </a:lnTo>
                  <a:lnTo>
                    <a:pt x="38314" y="722406"/>
                  </a:lnTo>
                  <a:lnTo>
                    <a:pt x="34778" y="725729"/>
                  </a:lnTo>
                  <a:lnTo>
                    <a:pt x="30572" y="725171"/>
                  </a:lnTo>
                  <a:lnTo>
                    <a:pt x="25919" y="722025"/>
                  </a:lnTo>
                  <a:lnTo>
                    <a:pt x="8786" y="660597"/>
                  </a:lnTo>
                  <a:lnTo>
                    <a:pt x="1712" y="609304"/>
                  </a:lnTo>
                  <a:lnTo>
                    <a:pt x="314" y="547088"/>
                  </a:lnTo>
                  <a:lnTo>
                    <a:pt x="72" y="493282"/>
                  </a:lnTo>
                  <a:lnTo>
                    <a:pt x="0" y="440871"/>
                  </a:lnTo>
                  <a:lnTo>
                    <a:pt x="904" y="385688"/>
                  </a:lnTo>
                  <a:lnTo>
                    <a:pt x="6616" y="333793"/>
                  </a:lnTo>
                  <a:lnTo>
                    <a:pt x="14164" y="283284"/>
                  </a:lnTo>
                  <a:lnTo>
                    <a:pt x="22256" y="233185"/>
                  </a:lnTo>
                  <a:lnTo>
                    <a:pt x="31434" y="184132"/>
                  </a:lnTo>
                  <a:lnTo>
                    <a:pt x="50633" y="128139"/>
                  </a:lnTo>
                  <a:lnTo>
                    <a:pt x="72936" y="70811"/>
                  </a:lnTo>
                  <a:lnTo>
                    <a:pt x="106514" y="18051"/>
                  </a:lnTo>
                  <a:lnTo>
                    <a:pt x="123445" y="4701"/>
                  </a:lnTo>
                  <a:lnTo>
                    <a:pt x="140832" y="0"/>
                  </a:lnTo>
                  <a:lnTo>
                    <a:pt x="149352" y="41"/>
                  </a:lnTo>
                  <a:lnTo>
                    <a:pt x="163749" y="5017"/>
                  </a:lnTo>
                  <a:lnTo>
                    <a:pt x="170177" y="8933"/>
                  </a:lnTo>
                  <a:lnTo>
                    <a:pt x="188059" y="32114"/>
                  </a:lnTo>
                  <a:lnTo>
                    <a:pt x="204024" y="74928"/>
                  </a:lnTo>
                  <a:lnTo>
                    <a:pt x="216081" y="134886"/>
                  </a:lnTo>
                  <a:lnTo>
                    <a:pt x="224568" y="186133"/>
                  </a:lnTo>
                  <a:lnTo>
                    <a:pt x="230473" y="244772"/>
                  </a:lnTo>
                  <a:lnTo>
                    <a:pt x="232223" y="306525"/>
                  </a:lnTo>
                  <a:lnTo>
                    <a:pt x="232741" y="363346"/>
                  </a:lnTo>
                  <a:lnTo>
                    <a:pt x="232895" y="415315"/>
                  </a:lnTo>
                  <a:lnTo>
                    <a:pt x="228529" y="478156"/>
                  </a:lnTo>
                  <a:lnTo>
                    <a:pt x="222685" y="537556"/>
                  </a:lnTo>
                  <a:lnTo>
                    <a:pt x="213273" y="564936"/>
                  </a:lnTo>
                  <a:lnTo>
                    <a:pt x="203870" y="580294"/>
                  </a:lnTo>
                  <a:lnTo>
                    <a:pt x="183033" y="599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90205" y="649042"/>
              <a:ext cx="116495" cy="74890"/>
            </a:xfrm>
            <a:custGeom>
              <a:avLst/>
              <a:gdLst/>
              <a:ahLst/>
              <a:cxnLst/>
              <a:rect l="0" t="0" r="0" b="0"/>
              <a:pathLst>
                <a:path w="116495" h="74890">
                  <a:moveTo>
                    <a:pt x="0" y="74889"/>
                  </a:moveTo>
                  <a:lnTo>
                    <a:pt x="4417" y="61637"/>
                  </a:lnTo>
                  <a:lnTo>
                    <a:pt x="13982" y="50200"/>
                  </a:lnTo>
                  <a:lnTo>
                    <a:pt x="34961" y="35831"/>
                  </a:lnTo>
                  <a:lnTo>
                    <a:pt x="96047" y="6853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73036" y="610951"/>
              <a:ext cx="119979" cy="578293"/>
            </a:xfrm>
            <a:custGeom>
              <a:avLst/>
              <a:gdLst/>
              <a:ahLst/>
              <a:cxnLst/>
              <a:rect l="0" t="0" r="0" b="0"/>
              <a:pathLst>
                <a:path w="119979" h="578293">
                  <a:moveTo>
                    <a:pt x="16579" y="221154"/>
                  </a:moveTo>
                  <a:lnTo>
                    <a:pt x="12162" y="274645"/>
                  </a:lnTo>
                  <a:lnTo>
                    <a:pt x="9029" y="325032"/>
                  </a:lnTo>
                  <a:lnTo>
                    <a:pt x="8410" y="379501"/>
                  </a:lnTo>
                  <a:lnTo>
                    <a:pt x="13997" y="442910"/>
                  </a:lnTo>
                  <a:lnTo>
                    <a:pt x="20656" y="505546"/>
                  </a:lnTo>
                  <a:lnTo>
                    <a:pt x="26807" y="562146"/>
                  </a:lnTo>
                  <a:lnTo>
                    <a:pt x="29446" y="577959"/>
                  </a:lnTo>
                  <a:lnTo>
                    <a:pt x="28855" y="578292"/>
                  </a:lnTo>
                  <a:lnTo>
                    <a:pt x="18778" y="549867"/>
                  </a:lnTo>
                  <a:lnTo>
                    <a:pt x="8144" y="499693"/>
                  </a:lnTo>
                  <a:lnTo>
                    <a:pt x="2369" y="450381"/>
                  </a:lnTo>
                  <a:lnTo>
                    <a:pt x="657" y="394781"/>
                  </a:lnTo>
                  <a:lnTo>
                    <a:pt x="150" y="339784"/>
                  </a:lnTo>
                  <a:lnTo>
                    <a:pt x="0" y="288355"/>
                  </a:lnTo>
                  <a:lnTo>
                    <a:pt x="4367" y="225696"/>
                  </a:lnTo>
                  <a:lnTo>
                    <a:pt x="9338" y="164009"/>
                  </a:lnTo>
                  <a:lnTo>
                    <a:pt x="26903" y="102761"/>
                  </a:lnTo>
                  <a:lnTo>
                    <a:pt x="48666" y="46976"/>
                  </a:lnTo>
                  <a:lnTo>
                    <a:pt x="84929" y="3699"/>
                  </a:lnTo>
                  <a:lnTo>
                    <a:pt x="92657" y="370"/>
                  </a:lnTo>
                  <a:lnTo>
                    <a:pt x="100582" y="0"/>
                  </a:lnTo>
                  <a:lnTo>
                    <a:pt x="108639" y="1602"/>
                  </a:lnTo>
                  <a:lnTo>
                    <a:pt x="114010" y="7293"/>
                  </a:lnTo>
                  <a:lnTo>
                    <a:pt x="119978" y="25944"/>
                  </a:lnTo>
                  <a:lnTo>
                    <a:pt x="117166" y="86097"/>
                  </a:lnTo>
                  <a:lnTo>
                    <a:pt x="109356" y="123712"/>
                  </a:lnTo>
                  <a:lnTo>
                    <a:pt x="83626" y="185058"/>
                  </a:lnTo>
                  <a:lnTo>
                    <a:pt x="74826" y="2045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09869" y="647185"/>
              <a:ext cx="207124" cy="490620"/>
            </a:xfrm>
            <a:custGeom>
              <a:avLst/>
              <a:gdLst/>
              <a:ahLst/>
              <a:cxnLst/>
              <a:rect l="0" t="0" r="0" b="0"/>
              <a:pathLst>
                <a:path w="207124" h="490620">
                  <a:moveTo>
                    <a:pt x="21056" y="101709"/>
                  </a:moveTo>
                  <a:lnTo>
                    <a:pt x="21056" y="162365"/>
                  </a:lnTo>
                  <a:lnTo>
                    <a:pt x="15338" y="213680"/>
                  </a:lnTo>
                  <a:lnTo>
                    <a:pt x="10784" y="270798"/>
                  </a:lnTo>
                  <a:lnTo>
                    <a:pt x="5673" y="330808"/>
                  </a:lnTo>
                  <a:lnTo>
                    <a:pt x="4663" y="387178"/>
                  </a:lnTo>
                  <a:lnTo>
                    <a:pt x="4463" y="440363"/>
                  </a:lnTo>
                  <a:lnTo>
                    <a:pt x="4424" y="486756"/>
                  </a:lnTo>
                  <a:lnTo>
                    <a:pt x="3496" y="490619"/>
                  </a:lnTo>
                  <a:lnTo>
                    <a:pt x="1953" y="489496"/>
                  </a:lnTo>
                  <a:lnTo>
                    <a:pt x="0" y="485050"/>
                  </a:lnTo>
                  <a:lnTo>
                    <a:pt x="3194" y="429604"/>
                  </a:lnTo>
                  <a:lnTo>
                    <a:pt x="4173" y="367006"/>
                  </a:lnTo>
                  <a:lnTo>
                    <a:pt x="4343" y="317767"/>
                  </a:lnTo>
                  <a:lnTo>
                    <a:pt x="11043" y="257150"/>
                  </a:lnTo>
                  <a:lnTo>
                    <a:pt x="21270" y="195181"/>
                  </a:lnTo>
                  <a:lnTo>
                    <a:pt x="36611" y="142568"/>
                  </a:lnTo>
                  <a:lnTo>
                    <a:pt x="62884" y="85334"/>
                  </a:lnTo>
                  <a:lnTo>
                    <a:pt x="84895" y="49576"/>
                  </a:lnTo>
                  <a:lnTo>
                    <a:pt x="113692" y="19912"/>
                  </a:lnTo>
                  <a:lnTo>
                    <a:pt x="138803" y="6693"/>
                  </a:lnTo>
                  <a:lnTo>
                    <a:pt x="158756" y="0"/>
                  </a:lnTo>
                  <a:lnTo>
                    <a:pt x="179951" y="1340"/>
                  </a:lnTo>
                  <a:lnTo>
                    <a:pt x="190781" y="4286"/>
                  </a:lnTo>
                  <a:lnTo>
                    <a:pt x="198001" y="9948"/>
                  </a:lnTo>
                  <a:lnTo>
                    <a:pt x="206023" y="26101"/>
                  </a:lnTo>
                  <a:lnTo>
                    <a:pt x="207123" y="43143"/>
                  </a:lnTo>
                  <a:lnTo>
                    <a:pt x="200078" y="70796"/>
                  </a:lnTo>
                  <a:lnTo>
                    <a:pt x="170480" y="126150"/>
                  </a:lnTo>
                  <a:lnTo>
                    <a:pt x="124819" y="184889"/>
                  </a:lnTo>
                  <a:lnTo>
                    <a:pt x="91205" y="215424"/>
                  </a:lnTo>
                  <a:lnTo>
                    <a:pt x="70983" y="2265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62441" y="193462"/>
            <a:ext cx="1980410" cy="580397"/>
            <a:chOff x="2862441" y="193462"/>
            <a:chExt cx="1980410" cy="580397"/>
          </a:xfrm>
        </p:grpSpPr>
        <p:sp>
          <p:nvSpPr>
            <p:cNvPr id="7" name="Freeform 6"/>
            <p:cNvSpPr/>
            <p:nvPr/>
          </p:nvSpPr>
          <p:spPr>
            <a:xfrm>
              <a:off x="2862441" y="652194"/>
              <a:ext cx="391090" cy="80059"/>
            </a:xfrm>
            <a:custGeom>
              <a:avLst/>
              <a:gdLst/>
              <a:ahLst/>
              <a:cxnLst/>
              <a:rect l="0" t="0" r="0" b="0"/>
              <a:pathLst>
                <a:path w="391090" h="80059">
                  <a:moveTo>
                    <a:pt x="0" y="80058"/>
                  </a:moveTo>
                  <a:lnTo>
                    <a:pt x="57161" y="63200"/>
                  </a:lnTo>
                  <a:lnTo>
                    <a:pt x="114664" y="44290"/>
                  </a:lnTo>
                  <a:lnTo>
                    <a:pt x="175312" y="22323"/>
                  </a:lnTo>
                  <a:lnTo>
                    <a:pt x="229366" y="13729"/>
                  </a:lnTo>
                  <a:lnTo>
                    <a:pt x="291089" y="323"/>
                  </a:lnTo>
                  <a:lnTo>
                    <a:pt x="343702" y="0"/>
                  </a:lnTo>
                  <a:lnTo>
                    <a:pt x="391089" y="51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31816" y="499263"/>
              <a:ext cx="12804" cy="224669"/>
            </a:xfrm>
            <a:custGeom>
              <a:avLst/>
              <a:gdLst/>
              <a:ahLst/>
              <a:cxnLst/>
              <a:rect l="0" t="0" r="0" b="0"/>
              <a:pathLst>
                <a:path w="12804" h="224669">
                  <a:moveTo>
                    <a:pt x="4482" y="0"/>
                  </a:moveTo>
                  <a:lnTo>
                    <a:pt x="65" y="13252"/>
                  </a:lnTo>
                  <a:lnTo>
                    <a:pt x="796" y="66213"/>
                  </a:lnTo>
                  <a:lnTo>
                    <a:pt x="0" y="99747"/>
                  </a:lnTo>
                  <a:lnTo>
                    <a:pt x="3892" y="155312"/>
                  </a:lnTo>
                  <a:lnTo>
                    <a:pt x="11033" y="216540"/>
                  </a:lnTo>
                  <a:lnTo>
                    <a:pt x="12803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11335" y="374447"/>
              <a:ext cx="58248" cy="91533"/>
            </a:xfrm>
            <a:custGeom>
              <a:avLst/>
              <a:gdLst/>
              <a:ahLst/>
              <a:cxnLst/>
              <a:rect l="0" t="0" r="0" b="0"/>
              <a:pathLst>
                <a:path w="58248" h="91533">
                  <a:moveTo>
                    <a:pt x="0" y="91532"/>
                  </a:moveTo>
                  <a:lnTo>
                    <a:pt x="2465" y="57791"/>
                  </a:lnTo>
                  <a:lnTo>
                    <a:pt x="7568" y="42327"/>
                  </a:lnTo>
                  <a:lnTo>
                    <a:pt x="15999" y="29290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44460" y="193462"/>
              <a:ext cx="142652" cy="486449"/>
            </a:xfrm>
            <a:custGeom>
              <a:avLst/>
              <a:gdLst/>
              <a:ahLst/>
              <a:cxnLst/>
              <a:rect l="0" t="0" r="0" b="0"/>
              <a:pathLst>
                <a:path w="142652" h="486449">
                  <a:moveTo>
                    <a:pt x="16506" y="139380"/>
                  </a:moveTo>
                  <a:lnTo>
                    <a:pt x="16506" y="198959"/>
                  </a:lnTo>
                  <a:lnTo>
                    <a:pt x="16506" y="257816"/>
                  </a:lnTo>
                  <a:lnTo>
                    <a:pt x="18972" y="313957"/>
                  </a:lnTo>
                  <a:lnTo>
                    <a:pt x="28088" y="369563"/>
                  </a:lnTo>
                  <a:lnTo>
                    <a:pt x="34948" y="429882"/>
                  </a:lnTo>
                  <a:lnTo>
                    <a:pt x="44598" y="479268"/>
                  </a:lnTo>
                  <a:lnTo>
                    <a:pt x="43555" y="485240"/>
                  </a:lnTo>
                  <a:lnTo>
                    <a:pt x="40086" y="486448"/>
                  </a:lnTo>
                  <a:lnTo>
                    <a:pt x="35000" y="484480"/>
                  </a:lnTo>
                  <a:lnTo>
                    <a:pt x="26883" y="474896"/>
                  </a:lnTo>
                  <a:lnTo>
                    <a:pt x="21118" y="460467"/>
                  </a:lnTo>
                  <a:lnTo>
                    <a:pt x="12696" y="405966"/>
                  </a:lnTo>
                  <a:lnTo>
                    <a:pt x="3358" y="352467"/>
                  </a:lnTo>
                  <a:lnTo>
                    <a:pt x="554" y="294918"/>
                  </a:lnTo>
                  <a:lnTo>
                    <a:pt x="0" y="234823"/>
                  </a:lnTo>
                  <a:lnTo>
                    <a:pt x="6534" y="178436"/>
                  </a:lnTo>
                  <a:lnTo>
                    <a:pt x="16728" y="122782"/>
                  </a:lnTo>
                  <a:lnTo>
                    <a:pt x="27359" y="86077"/>
                  </a:lnTo>
                  <a:lnTo>
                    <a:pt x="63807" y="23175"/>
                  </a:lnTo>
                  <a:lnTo>
                    <a:pt x="89180" y="2425"/>
                  </a:lnTo>
                  <a:lnTo>
                    <a:pt x="99164" y="0"/>
                  </a:lnTo>
                  <a:lnTo>
                    <a:pt x="120120" y="2236"/>
                  </a:lnTo>
                  <a:lnTo>
                    <a:pt x="128112" y="8194"/>
                  </a:lnTo>
                  <a:lnTo>
                    <a:pt x="139457" y="27142"/>
                  </a:lnTo>
                  <a:lnTo>
                    <a:pt x="142651" y="48508"/>
                  </a:lnTo>
                  <a:lnTo>
                    <a:pt x="139648" y="103409"/>
                  </a:lnTo>
                  <a:lnTo>
                    <a:pt x="122599" y="158807"/>
                  </a:lnTo>
                  <a:lnTo>
                    <a:pt x="94057" y="221342"/>
                  </a:lnTo>
                  <a:lnTo>
                    <a:pt x="81295" y="238041"/>
                  </a:lnTo>
                  <a:lnTo>
                    <a:pt x="79115" y="239363"/>
                  </a:lnTo>
                  <a:lnTo>
                    <a:pt x="74754" y="2392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94640" y="199705"/>
              <a:ext cx="107491" cy="507585"/>
            </a:xfrm>
            <a:custGeom>
              <a:avLst/>
              <a:gdLst/>
              <a:ahLst/>
              <a:cxnLst/>
              <a:rect l="0" t="0" r="0" b="0"/>
              <a:pathLst>
                <a:path w="107491" h="507585">
                  <a:moveTo>
                    <a:pt x="57563" y="0"/>
                  </a:moveTo>
                  <a:lnTo>
                    <a:pt x="48728" y="8835"/>
                  </a:lnTo>
                  <a:lnTo>
                    <a:pt x="44391" y="25500"/>
                  </a:lnTo>
                  <a:lnTo>
                    <a:pt x="37189" y="82700"/>
                  </a:lnTo>
                  <a:lnTo>
                    <a:pt x="32582" y="138241"/>
                  </a:lnTo>
                  <a:lnTo>
                    <a:pt x="23727" y="198248"/>
                  </a:lnTo>
                  <a:lnTo>
                    <a:pt x="17493" y="259308"/>
                  </a:lnTo>
                  <a:lnTo>
                    <a:pt x="11995" y="308281"/>
                  </a:lnTo>
                  <a:lnTo>
                    <a:pt x="2779" y="366959"/>
                  </a:lnTo>
                  <a:lnTo>
                    <a:pt x="0" y="417587"/>
                  </a:lnTo>
                  <a:lnTo>
                    <a:pt x="545" y="437075"/>
                  </a:lnTo>
                  <a:lnTo>
                    <a:pt x="1984" y="438388"/>
                  </a:lnTo>
                  <a:lnTo>
                    <a:pt x="3868" y="436491"/>
                  </a:lnTo>
                  <a:lnTo>
                    <a:pt x="16192" y="379696"/>
                  </a:lnTo>
                  <a:lnTo>
                    <a:pt x="22534" y="361062"/>
                  </a:lnTo>
                  <a:lnTo>
                    <a:pt x="47556" y="317483"/>
                  </a:lnTo>
                  <a:lnTo>
                    <a:pt x="60512" y="308141"/>
                  </a:lnTo>
                  <a:lnTo>
                    <a:pt x="67850" y="308054"/>
                  </a:lnTo>
                  <a:lnTo>
                    <a:pt x="83400" y="315353"/>
                  </a:lnTo>
                  <a:lnTo>
                    <a:pt x="94626" y="335239"/>
                  </a:lnTo>
                  <a:lnTo>
                    <a:pt x="103678" y="380089"/>
                  </a:lnTo>
                  <a:lnTo>
                    <a:pt x="106737" y="439973"/>
                  </a:lnTo>
                  <a:lnTo>
                    <a:pt x="103270" y="487243"/>
                  </a:lnTo>
                  <a:lnTo>
                    <a:pt x="107490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51780" y="505896"/>
              <a:ext cx="591071" cy="267963"/>
            </a:xfrm>
            <a:custGeom>
              <a:avLst/>
              <a:gdLst/>
              <a:ahLst/>
              <a:cxnLst/>
              <a:rect l="0" t="0" r="0" b="0"/>
              <a:pathLst>
                <a:path w="591071" h="267963">
                  <a:moveTo>
                    <a:pt x="33560" y="34972"/>
                  </a:moveTo>
                  <a:lnTo>
                    <a:pt x="27841" y="94500"/>
                  </a:lnTo>
                  <a:lnTo>
                    <a:pt x="28218" y="139564"/>
                  </a:lnTo>
                  <a:lnTo>
                    <a:pt x="29999" y="149079"/>
                  </a:lnTo>
                  <a:lnTo>
                    <a:pt x="34884" y="154498"/>
                  </a:lnTo>
                  <a:lnTo>
                    <a:pt x="41839" y="157186"/>
                  </a:lnTo>
                  <a:lnTo>
                    <a:pt x="50174" y="158053"/>
                  </a:lnTo>
                  <a:lnTo>
                    <a:pt x="56655" y="154933"/>
                  </a:lnTo>
                  <a:lnTo>
                    <a:pt x="66322" y="141604"/>
                  </a:lnTo>
                  <a:lnTo>
                    <a:pt x="83052" y="96407"/>
                  </a:lnTo>
                  <a:lnTo>
                    <a:pt x="85970" y="84249"/>
                  </a:lnTo>
                  <a:lnTo>
                    <a:pt x="84282" y="60880"/>
                  </a:lnTo>
                  <a:lnTo>
                    <a:pt x="68132" y="20160"/>
                  </a:lnTo>
                  <a:lnTo>
                    <a:pt x="55397" y="7432"/>
                  </a:lnTo>
                  <a:lnTo>
                    <a:pt x="48118" y="2744"/>
                  </a:lnTo>
                  <a:lnTo>
                    <a:pt x="32633" y="0"/>
                  </a:lnTo>
                  <a:lnTo>
                    <a:pt x="24621" y="563"/>
                  </a:lnTo>
                  <a:lnTo>
                    <a:pt x="17431" y="4636"/>
                  </a:lnTo>
                  <a:lnTo>
                    <a:pt x="4510" y="19024"/>
                  </a:lnTo>
                  <a:lnTo>
                    <a:pt x="0" y="37746"/>
                  </a:lnTo>
                  <a:lnTo>
                    <a:pt x="92" y="47916"/>
                  </a:lnTo>
                  <a:lnTo>
                    <a:pt x="4776" y="54696"/>
                  </a:lnTo>
                  <a:lnTo>
                    <a:pt x="12522" y="59216"/>
                  </a:lnTo>
                  <a:lnTo>
                    <a:pt x="31606" y="63314"/>
                  </a:lnTo>
                  <a:lnTo>
                    <a:pt x="94752" y="53711"/>
                  </a:lnTo>
                  <a:lnTo>
                    <a:pt x="150507" y="39535"/>
                  </a:lnTo>
                  <a:lnTo>
                    <a:pt x="170904" y="41007"/>
                  </a:lnTo>
                  <a:lnTo>
                    <a:pt x="187366" y="49673"/>
                  </a:lnTo>
                  <a:lnTo>
                    <a:pt x="194345" y="55868"/>
                  </a:lnTo>
                  <a:lnTo>
                    <a:pt x="204564" y="75078"/>
                  </a:lnTo>
                  <a:lnTo>
                    <a:pt x="213050" y="114348"/>
                  </a:lnTo>
                  <a:lnTo>
                    <a:pt x="215917" y="168481"/>
                  </a:lnTo>
                  <a:lnTo>
                    <a:pt x="218926" y="175754"/>
                  </a:lnTo>
                  <a:lnTo>
                    <a:pt x="223706" y="179677"/>
                  </a:lnTo>
                  <a:lnTo>
                    <a:pt x="229666" y="181369"/>
                  </a:lnTo>
                  <a:lnTo>
                    <a:pt x="234564" y="179722"/>
                  </a:lnTo>
                  <a:lnTo>
                    <a:pt x="256539" y="154126"/>
                  </a:lnTo>
                  <a:lnTo>
                    <a:pt x="292069" y="92999"/>
                  </a:lnTo>
                  <a:lnTo>
                    <a:pt x="297431" y="84751"/>
                  </a:lnTo>
                  <a:lnTo>
                    <a:pt x="303779" y="81102"/>
                  </a:lnTo>
                  <a:lnTo>
                    <a:pt x="310785" y="80518"/>
                  </a:lnTo>
                  <a:lnTo>
                    <a:pt x="318229" y="81978"/>
                  </a:lnTo>
                  <a:lnTo>
                    <a:pt x="324117" y="87575"/>
                  </a:lnTo>
                  <a:lnTo>
                    <a:pt x="333123" y="106120"/>
                  </a:lnTo>
                  <a:lnTo>
                    <a:pt x="340720" y="160487"/>
                  </a:lnTo>
                  <a:lnTo>
                    <a:pt x="350166" y="211222"/>
                  </a:lnTo>
                  <a:lnTo>
                    <a:pt x="352804" y="224588"/>
                  </a:lnTo>
                  <a:lnTo>
                    <a:pt x="357337" y="234423"/>
                  </a:lnTo>
                  <a:lnTo>
                    <a:pt x="369769" y="247816"/>
                  </a:lnTo>
                  <a:lnTo>
                    <a:pt x="376968" y="248984"/>
                  </a:lnTo>
                  <a:lnTo>
                    <a:pt x="384540" y="246989"/>
                  </a:lnTo>
                  <a:lnTo>
                    <a:pt x="416623" y="228274"/>
                  </a:lnTo>
                  <a:lnTo>
                    <a:pt x="428170" y="215190"/>
                  </a:lnTo>
                  <a:lnTo>
                    <a:pt x="438233" y="201053"/>
                  </a:lnTo>
                  <a:lnTo>
                    <a:pt x="488162" y="142754"/>
                  </a:lnTo>
                  <a:lnTo>
                    <a:pt x="514539" y="88768"/>
                  </a:lnTo>
                  <a:lnTo>
                    <a:pt x="515086" y="83780"/>
                  </a:lnTo>
                  <a:lnTo>
                    <a:pt x="512678" y="82303"/>
                  </a:lnTo>
                  <a:lnTo>
                    <a:pt x="508298" y="83168"/>
                  </a:lnTo>
                  <a:lnTo>
                    <a:pt x="493299" y="93221"/>
                  </a:lnTo>
                  <a:lnTo>
                    <a:pt x="481561" y="112327"/>
                  </a:lnTo>
                  <a:lnTo>
                    <a:pt x="472228" y="135555"/>
                  </a:lnTo>
                  <a:lnTo>
                    <a:pt x="468359" y="185409"/>
                  </a:lnTo>
                  <a:lnTo>
                    <a:pt x="471196" y="206308"/>
                  </a:lnTo>
                  <a:lnTo>
                    <a:pt x="476021" y="214840"/>
                  </a:lnTo>
                  <a:lnTo>
                    <a:pt x="491244" y="229251"/>
                  </a:lnTo>
                  <a:lnTo>
                    <a:pt x="532826" y="250240"/>
                  </a:lnTo>
                  <a:lnTo>
                    <a:pt x="591070" y="267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62293" y="1348010"/>
            <a:ext cx="2171795" cy="644516"/>
            <a:chOff x="2962293" y="1348010"/>
            <a:chExt cx="2171795" cy="644516"/>
          </a:xfrm>
        </p:grpSpPr>
        <p:sp>
          <p:nvSpPr>
            <p:cNvPr id="14" name="Freeform 13"/>
            <p:cNvSpPr/>
            <p:nvPr/>
          </p:nvSpPr>
          <p:spPr>
            <a:xfrm>
              <a:off x="2962293" y="1348010"/>
              <a:ext cx="241312" cy="183064"/>
            </a:xfrm>
            <a:custGeom>
              <a:avLst/>
              <a:gdLst/>
              <a:ahLst/>
              <a:cxnLst/>
              <a:rect l="0" t="0" r="0" b="0"/>
              <a:pathLst>
                <a:path w="241312" h="183064">
                  <a:moveTo>
                    <a:pt x="0" y="0"/>
                  </a:moveTo>
                  <a:lnTo>
                    <a:pt x="19930" y="18080"/>
                  </a:lnTo>
                  <a:lnTo>
                    <a:pt x="76174" y="55800"/>
                  </a:lnTo>
                  <a:lnTo>
                    <a:pt x="132093" y="86039"/>
                  </a:lnTo>
                  <a:lnTo>
                    <a:pt x="191323" y="133149"/>
                  </a:lnTo>
                  <a:lnTo>
                    <a:pt x="241311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77909" y="1424276"/>
              <a:ext cx="223560" cy="568250"/>
            </a:xfrm>
            <a:custGeom>
              <a:avLst/>
              <a:gdLst/>
              <a:ahLst/>
              <a:cxnLst/>
              <a:rect l="0" t="0" r="0" b="0"/>
              <a:pathLst>
                <a:path w="223560" h="568250">
                  <a:moveTo>
                    <a:pt x="8315" y="231613"/>
                  </a:moveTo>
                  <a:lnTo>
                    <a:pt x="1729" y="261233"/>
                  </a:lnTo>
                  <a:lnTo>
                    <a:pt x="223" y="313587"/>
                  </a:lnTo>
                  <a:lnTo>
                    <a:pt x="39" y="365601"/>
                  </a:lnTo>
                  <a:lnTo>
                    <a:pt x="0" y="428485"/>
                  </a:lnTo>
                  <a:lnTo>
                    <a:pt x="4412" y="491053"/>
                  </a:lnTo>
                  <a:lnTo>
                    <a:pt x="7801" y="550109"/>
                  </a:lnTo>
                  <a:lnTo>
                    <a:pt x="8087" y="568249"/>
                  </a:lnTo>
                  <a:lnTo>
                    <a:pt x="8214" y="563984"/>
                  </a:lnTo>
                  <a:lnTo>
                    <a:pt x="1716" y="511909"/>
                  </a:lnTo>
                  <a:lnTo>
                    <a:pt x="334" y="454120"/>
                  </a:lnTo>
                  <a:lnTo>
                    <a:pt x="4512" y="405714"/>
                  </a:lnTo>
                  <a:lnTo>
                    <a:pt x="7189" y="351821"/>
                  </a:lnTo>
                  <a:lnTo>
                    <a:pt x="12399" y="299281"/>
                  </a:lnTo>
                  <a:lnTo>
                    <a:pt x="15381" y="248581"/>
                  </a:lnTo>
                  <a:lnTo>
                    <a:pt x="25099" y="198425"/>
                  </a:lnTo>
                  <a:lnTo>
                    <a:pt x="39231" y="138422"/>
                  </a:lnTo>
                  <a:lnTo>
                    <a:pt x="56404" y="84519"/>
                  </a:lnTo>
                  <a:lnTo>
                    <a:pt x="73391" y="42403"/>
                  </a:lnTo>
                  <a:lnTo>
                    <a:pt x="89132" y="20327"/>
                  </a:lnTo>
                  <a:lnTo>
                    <a:pt x="114342" y="2075"/>
                  </a:lnTo>
                  <a:lnTo>
                    <a:pt x="124303" y="0"/>
                  </a:lnTo>
                  <a:lnTo>
                    <a:pt x="145233" y="2625"/>
                  </a:lnTo>
                  <a:lnTo>
                    <a:pt x="153218" y="6838"/>
                  </a:lnTo>
                  <a:lnTo>
                    <a:pt x="175143" y="33530"/>
                  </a:lnTo>
                  <a:lnTo>
                    <a:pt x="185087" y="51120"/>
                  </a:lnTo>
                  <a:lnTo>
                    <a:pt x="202010" y="113413"/>
                  </a:lnTo>
                  <a:lnTo>
                    <a:pt x="213476" y="175597"/>
                  </a:lnTo>
                  <a:lnTo>
                    <a:pt x="220937" y="230322"/>
                  </a:lnTo>
                  <a:lnTo>
                    <a:pt x="223559" y="286601"/>
                  </a:lnTo>
                  <a:lnTo>
                    <a:pt x="223411" y="337896"/>
                  </a:lnTo>
                  <a:lnTo>
                    <a:pt x="215546" y="397112"/>
                  </a:lnTo>
                  <a:lnTo>
                    <a:pt x="199630" y="460595"/>
                  </a:lnTo>
                  <a:lnTo>
                    <a:pt x="191378" y="481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56697" y="1747420"/>
              <a:ext cx="137555" cy="58248"/>
            </a:xfrm>
            <a:custGeom>
              <a:avLst/>
              <a:gdLst/>
              <a:ahLst/>
              <a:cxnLst/>
              <a:rect l="0" t="0" r="0" b="0"/>
              <a:pathLst>
                <a:path w="137555" h="58248">
                  <a:moveTo>
                    <a:pt x="4417" y="58247"/>
                  </a:moveTo>
                  <a:lnTo>
                    <a:pt x="0" y="44995"/>
                  </a:lnTo>
                  <a:lnTo>
                    <a:pt x="547" y="39243"/>
                  </a:lnTo>
                  <a:lnTo>
                    <a:pt x="6087" y="27920"/>
                  </a:lnTo>
                  <a:lnTo>
                    <a:pt x="19644" y="19189"/>
                  </a:lnTo>
                  <a:lnTo>
                    <a:pt x="38921" y="13151"/>
                  </a:lnTo>
                  <a:lnTo>
                    <a:pt x="93552" y="4540"/>
                  </a:lnTo>
                  <a:lnTo>
                    <a:pt x="13755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60812" y="1647568"/>
              <a:ext cx="132997" cy="257953"/>
            </a:xfrm>
            <a:custGeom>
              <a:avLst/>
              <a:gdLst/>
              <a:ahLst/>
              <a:cxnLst/>
              <a:rect l="0" t="0" r="0" b="0"/>
              <a:pathLst>
                <a:path w="132997" h="257953">
                  <a:moveTo>
                    <a:pt x="24823" y="0"/>
                  </a:moveTo>
                  <a:lnTo>
                    <a:pt x="10630" y="57714"/>
                  </a:lnTo>
                  <a:lnTo>
                    <a:pt x="2261" y="119505"/>
                  </a:lnTo>
                  <a:lnTo>
                    <a:pt x="175" y="181439"/>
                  </a:lnTo>
                  <a:lnTo>
                    <a:pt x="0" y="211002"/>
                  </a:lnTo>
                  <a:lnTo>
                    <a:pt x="1802" y="218331"/>
                  </a:lnTo>
                  <a:lnTo>
                    <a:pt x="4853" y="220443"/>
                  </a:lnTo>
                  <a:lnTo>
                    <a:pt x="8736" y="219078"/>
                  </a:lnTo>
                  <a:lnTo>
                    <a:pt x="15516" y="202768"/>
                  </a:lnTo>
                  <a:lnTo>
                    <a:pt x="42108" y="139991"/>
                  </a:lnTo>
                  <a:lnTo>
                    <a:pt x="53770" y="120465"/>
                  </a:lnTo>
                  <a:lnTo>
                    <a:pt x="68199" y="105623"/>
                  </a:lnTo>
                  <a:lnTo>
                    <a:pt x="75930" y="103700"/>
                  </a:lnTo>
                  <a:lnTo>
                    <a:pt x="83857" y="105191"/>
                  </a:lnTo>
                  <a:lnTo>
                    <a:pt x="91916" y="108959"/>
                  </a:lnTo>
                  <a:lnTo>
                    <a:pt x="103335" y="120542"/>
                  </a:lnTo>
                  <a:lnTo>
                    <a:pt x="118200" y="150578"/>
                  </a:lnTo>
                  <a:lnTo>
                    <a:pt x="130409" y="200541"/>
                  </a:lnTo>
                  <a:lnTo>
                    <a:pt x="132996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03303" y="1592189"/>
              <a:ext cx="606264" cy="365891"/>
            </a:xfrm>
            <a:custGeom>
              <a:avLst/>
              <a:gdLst/>
              <a:ahLst/>
              <a:cxnLst/>
              <a:rect l="0" t="0" r="0" b="0"/>
              <a:pathLst>
                <a:path w="606264" h="365891">
                  <a:moveTo>
                    <a:pt x="98679" y="130268"/>
                  </a:moveTo>
                  <a:lnTo>
                    <a:pt x="89844" y="117016"/>
                  </a:lnTo>
                  <a:lnTo>
                    <a:pt x="84468" y="115886"/>
                  </a:lnTo>
                  <a:lnTo>
                    <a:pt x="71098" y="122027"/>
                  </a:lnTo>
                  <a:lnTo>
                    <a:pt x="52395" y="136661"/>
                  </a:lnTo>
                  <a:lnTo>
                    <a:pt x="21220" y="188889"/>
                  </a:lnTo>
                  <a:lnTo>
                    <a:pt x="4766" y="234587"/>
                  </a:lnTo>
                  <a:lnTo>
                    <a:pt x="0" y="295688"/>
                  </a:lnTo>
                  <a:lnTo>
                    <a:pt x="1524" y="349260"/>
                  </a:lnTo>
                  <a:lnTo>
                    <a:pt x="3398" y="359473"/>
                  </a:lnTo>
                  <a:lnTo>
                    <a:pt x="8346" y="364433"/>
                  </a:lnTo>
                  <a:lnTo>
                    <a:pt x="15343" y="365890"/>
                  </a:lnTo>
                  <a:lnTo>
                    <a:pt x="23706" y="365012"/>
                  </a:lnTo>
                  <a:lnTo>
                    <a:pt x="30206" y="361654"/>
                  </a:lnTo>
                  <a:lnTo>
                    <a:pt x="39893" y="350525"/>
                  </a:lnTo>
                  <a:lnTo>
                    <a:pt x="56637" y="310285"/>
                  </a:lnTo>
                  <a:lnTo>
                    <a:pt x="65166" y="256532"/>
                  </a:lnTo>
                  <a:lnTo>
                    <a:pt x="71753" y="204348"/>
                  </a:lnTo>
                  <a:lnTo>
                    <a:pt x="77745" y="149524"/>
                  </a:lnTo>
                  <a:lnTo>
                    <a:pt x="81189" y="95103"/>
                  </a:lnTo>
                  <a:lnTo>
                    <a:pt x="86343" y="36446"/>
                  </a:lnTo>
                  <a:lnTo>
                    <a:pt x="89168" y="2822"/>
                  </a:lnTo>
                  <a:lnTo>
                    <a:pt x="90489" y="0"/>
                  </a:lnTo>
                  <a:lnTo>
                    <a:pt x="92294" y="2742"/>
                  </a:lnTo>
                  <a:lnTo>
                    <a:pt x="95842" y="20890"/>
                  </a:lnTo>
                  <a:lnTo>
                    <a:pt x="97838" y="69917"/>
                  </a:lnTo>
                  <a:lnTo>
                    <a:pt x="100978" y="129305"/>
                  </a:lnTo>
                  <a:lnTo>
                    <a:pt x="110228" y="185552"/>
                  </a:lnTo>
                  <a:lnTo>
                    <a:pt x="114650" y="248473"/>
                  </a:lnTo>
                  <a:lnTo>
                    <a:pt x="114874" y="261771"/>
                  </a:lnTo>
                  <a:lnTo>
                    <a:pt x="117796" y="267863"/>
                  </a:lnTo>
                  <a:lnTo>
                    <a:pt x="122519" y="269151"/>
                  </a:lnTo>
                  <a:lnTo>
                    <a:pt x="128440" y="267235"/>
                  </a:lnTo>
                  <a:lnTo>
                    <a:pt x="133313" y="263185"/>
                  </a:lnTo>
                  <a:lnTo>
                    <a:pt x="145513" y="242383"/>
                  </a:lnTo>
                  <a:lnTo>
                    <a:pt x="162277" y="210537"/>
                  </a:lnTo>
                  <a:lnTo>
                    <a:pt x="179953" y="194913"/>
                  </a:lnTo>
                  <a:lnTo>
                    <a:pt x="202602" y="189201"/>
                  </a:lnTo>
                  <a:lnTo>
                    <a:pt x="215113" y="188973"/>
                  </a:lnTo>
                  <a:lnTo>
                    <a:pt x="225304" y="191594"/>
                  </a:lnTo>
                  <a:lnTo>
                    <a:pt x="241557" y="201903"/>
                  </a:lnTo>
                  <a:lnTo>
                    <a:pt x="252479" y="220661"/>
                  </a:lnTo>
                  <a:lnTo>
                    <a:pt x="258566" y="243483"/>
                  </a:lnTo>
                  <a:lnTo>
                    <a:pt x="257719" y="269727"/>
                  </a:lnTo>
                  <a:lnTo>
                    <a:pt x="257197" y="264057"/>
                  </a:lnTo>
                  <a:lnTo>
                    <a:pt x="279979" y="202380"/>
                  </a:lnTo>
                  <a:lnTo>
                    <a:pt x="295443" y="185124"/>
                  </a:lnTo>
                  <a:lnTo>
                    <a:pt x="304745" y="177933"/>
                  </a:lnTo>
                  <a:lnTo>
                    <a:pt x="327407" y="169944"/>
                  </a:lnTo>
                  <a:lnTo>
                    <a:pt x="351039" y="167318"/>
                  </a:lnTo>
                  <a:lnTo>
                    <a:pt x="370788" y="169232"/>
                  </a:lnTo>
                  <a:lnTo>
                    <a:pt x="374390" y="171037"/>
                  </a:lnTo>
                  <a:lnTo>
                    <a:pt x="374018" y="173165"/>
                  </a:lnTo>
                  <a:lnTo>
                    <a:pt x="352860" y="193480"/>
                  </a:lnTo>
                  <a:lnTo>
                    <a:pt x="342320" y="207364"/>
                  </a:lnTo>
                  <a:lnTo>
                    <a:pt x="336402" y="227711"/>
                  </a:lnTo>
                  <a:lnTo>
                    <a:pt x="335537" y="262691"/>
                  </a:lnTo>
                  <a:lnTo>
                    <a:pt x="339860" y="284352"/>
                  </a:lnTo>
                  <a:lnTo>
                    <a:pt x="347945" y="303225"/>
                  </a:lnTo>
                  <a:lnTo>
                    <a:pt x="353614" y="308443"/>
                  </a:lnTo>
                  <a:lnTo>
                    <a:pt x="360167" y="310997"/>
                  </a:lnTo>
                  <a:lnTo>
                    <a:pt x="367310" y="311775"/>
                  </a:lnTo>
                  <a:lnTo>
                    <a:pt x="374845" y="308596"/>
                  </a:lnTo>
                  <a:lnTo>
                    <a:pt x="390614" y="295201"/>
                  </a:lnTo>
                  <a:lnTo>
                    <a:pt x="406251" y="271285"/>
                  </a:lnTo>
                  <a:lnTo>
                    <a:pt x="424612" y="224144"/>
                  </a:lnTo>
                  <a:lnTo>
                    <a:pt x="427691" y="164837"/>
                  </a:lnTo>
                  <a:lnTo>
                    <a:pt x="423347" y="138236"/>
                  </a:lnTo>
                  <a:lnTo>
                    <a:pt x="415252" y="117167"/>
                  </a:lnTo>
                  <a:lnTo>
                    <a:pt x="409581" y="112288"/>
                  </a:lnTo>
                  <a:lnTo>
                    <a:pt x="403026" y="110885"/>
                  </a:lnTo>
                  <a:lnTo>
                    <a:pt x="395882" y="111799"/>
                  </a:lnTo>
                  <a:lnTo>
                    <a:pt x="390195" y="116106"/>
                  </a:lnTo>
                  <a:lnTo>
                    <a:pt x="381411" y="130754"/>
                  </a:lnTo>
                  <a:lnTo>
                    <a:pt x="379355" y="149592"/>
                  </a:lnTo>
                  <a:lnTo>
                    <a:pt x="382448" y="169367"/>
                  </a:lnTo>
                  <a:lnTo>
                    <a:pt x="389987" y="187401"/>
                  </a:lnTo>
                  <a:lnTo>
                    <a:pt x="396435" y="193320"/>
                  </a:lnTo>
                  <a:lnTo>
                    <a:pt x="413462" y="199896"/>
                  </a:lnTo>
                  <a:lnTo>
                    <a:pt x="443839" y="199181"/>
                  </a:lnTo>
                  <a:lnTo>
                    <a:pt x="504874" y="185460"/>
                  </a:lnTo>
                  <a:lnTo>
                    <a:pt x="522370" y="187466"/>
                  </a:lnTo>
                  <a:lnTo>
                    <a:pt x="530918" y="190589"/>
                  </a:lnTo>
                  <a:lnTo>
                    <a:pt x="542882" y="201456"/>
                  </a:lnTo>
                  <a:lnTo>
                    <a:pt x="558096" y="231033"/>
                  </a:lnTo>
                  <a:lnTo>
                    <a:pt x="563794" y="289949"/>
                  </a:lnTo>
                  <a:lnTo>
                    <a:pt x="565198" y="308486"/>
                  </a:lnTo>
                  <a:lnTo>
                    <a:pt x="566867" y="308252"/>
                  </a:lnTo>
                  <a:lnTo>
                    <a:pt x="568905" y="304398"/>
                  </a:lnTo>
                  <a:lnTo>
                    <a:pt x="572621" y="251039"/>
                  </a:lnTo>
                  <a:lnTo>
                    <a:pt x="579518" y="196669"/>
                  </a:lnTo>
                  <a:lnTo>
                    <a:pt x="581065" y="135622"/>
                  </a:lnTo>
                  <a:lnTo>
                    <a:pt x="581253" y="84241"/>
                  </a:lnTo>
                  <a:lnTo>
                    <a:pt x="581291" y="30056"/>
                  </a:lnTo>
                  <a:lnTo>
                    <a:pt x="584068" y="23704"/>
                  </a:lnTo>
                  <a:lnTo>
                    <a:pt x="588692" y="21318"/>
                  </a:lnTo>
                  <a:lnTo>
                    <a:pt x="606263" y="22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67959" y="1424034"/>
              <a:ext cx="166129" cy="473166"/>
            </a:xfrm>
            <a:custGeom>
              <a:avLst/>
              <a:gdLst/>
              <a:ahLst/>
              <a:cxnLst/>
              <a:rect l="0" t="0" r="0" b="0"/>
              <a:pathLst>
                <a:path w="166129" h="473166">
                  <a:moveTo>
                    <a:pt x="41312" y="298423"/>
                  </a:moveTo>
                  <a:lnTo>
                    <a:pt x="28060" y="294006"/>
                  </a:lnTo>
                  <a:lnTo>
                    <a:pt x="22307" y="294554"/>
                  </a:lnTo>
                  <a:lnTo>
                    <a:pt x="10984" y="300093"/>
                  </a:lnTo>
                  <a:lnTo>
                    <a:pt x="7225" y="306008"/>
                  </a:lnTo>
                  <a:lnTo>
                    <a:pt x="1934" y="332003"/>
                  </a:lnTo>
                  <a:lnTo>
                    <a:pt x="0" y="389229"/>
                  </a:lnTo>
                  <a:lnTo>
                    <a:pt x="4211" y="420558"/>
                  </a:lnTo>
                  <a:lnTo>
                    <a:pt x="8257" y="424225"/>
                  </a:lnTo>
                  <a:lnTo>
                    <a:pt x="13728" y="423896"/>
                  </a:lnTo>
                  <a:lnTo>
                    <a:pt x="20149" y="420904"/>
                  </a:lnTo>
                  <a:lnTo>
                    <a:pt x="32214" y="405250"/>
                  </a:lnTo>
                  <a:lnTo>
                    <a:pt x="41891" y="383809"/>
                  </a:lnTo>
                  <a:lnTo>
                    <a:pt x="53031" y="328855"/>
                  </a:lnTo>
                  <a:lnTo>
                    <a:pt x="63892" y="270984"/>
                  </a:lnTo>
                  <a:lnTo>
                    <a:pt x="72605" y="209510"/>
                  </a:lnTo>
                  <a:lnTo>
                    <a:pt x="81377" y="147128"/>
                  </a:lnTo>
                  <a:lnTo>
                    <a:pt x="89301" y="90562"/>
                  </a:lnTo>
                  <a:lnTo>
                    <a:pt x="96702" y="29226"/>
                  </a:lnTo>
                  <a:lnTo>
                    <a:pt x="98290" y="5579"/>
                  </a:lnTo>
                  <a:lnTo>
                    <a:pt x="100562" y="567"/>
                  </a:lnTo>
                  <a:lnTo>
                    <a:pt x="103926" y="0"/>
                  </a:lnTo>
                  <a:lnTo>
                    <a:pt x="108018" y="2395"/>
                  </a:lnTo>
                  <a:lnTo>
                    <a:pt x="118194" y="36688"/>
                  </a:lnTo>
                  <a:lnTo>
                    <a:pt x="123272" y="88177"/>
                  </a:lnTo>
                  <a:lnTo>
                    <a:pt x="124276" y="147384"/>
                  </a:lnTo>
                  <a:lnTo>
                    <a:pt x="124474" y="208286"/>
                  </a:lnTo>
                  <a:lnTo>
                    <a:pt x="124513" y="267092"/>
                  </a:lnTo>
                  <a:lnTo>
                    <a:pt x="124520" y="323224"/>
                  </a:lnTo>
                  <a:lnTo>
                    <a:pt x="131165" y="381270"/>
                  </a:lnTo>
                  <a:lnTo>
                    <a:pt x="144083" y="441693"/>
                  </a:lnTo>
                  <a:lnTo>
                    <a:pt x="152015" y="457020"/>
                  </a:lnTo>
                  <a:lnTo>
                    <a:pt x="166128" y="4731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99139" y="1366751"/>
              <a:ext cx="209986" cy="572054"/>
            </a:xfrm>
            <a:custGeom>
              <a:avLst/>
              <a:gdLst/>
              <a:ahLst/>
              <a:cxnLst/>
              <a:rect l="0" t="0" r="0" b="0"/>
              <a:pathLst>
                <a:path w="209986" h="572054">
                  <a:moveTo>
                    <a:pt x="110132" y="413953"/>
                  </a:moveTo>
                  <a:lnTo>
                    <a:pt x="90572" y="355273"/>
                  </a:lnTo>
                  <a:lnTo>
                    <a:pt x="77935" y="335032"/>
                  </a:lnTo>
                  <a:lnTo>
                    <a:pt x="71101" y="331753"/>
                  </a:lnTo>
                  <a:lnTo>
                    <a:pt x="53645" y="330575"/>
                  </a:lnTo>
                  <a:lnTo>
                    <a:pt x="44737" y="335254"/>
                  </a:lnTo>
                  <a:lnTo>
                    <a:pt x="20798" y="362076"/>
                  </a:lnTo>
                  <a:lnTo>
                    <a:pt x="10948" y="379802"/>
                  </a:lnTo>
                  <a:lnTo>
                    <a:pt x="205" y="423045"/>
                  </a:lnTo>
                  <a:lnTo>
                    <a:pt x="0" y="472429"/>
                  </a:lnTo>
                  <a:lnTo>
                    <a:pt x="5796" y="513360"/>
                  </a:lnTo>
                  <a:lnTo>
                    <a:pt x="15683" y="532407"/>
                  </a:lnTo>
                  <a:lnTo>
                    <a:pt x="22203" y="540075"/>
                  </a:lnTo>
                  <a:lnTo>
                    <a:pt x="39309" y="548595"/>
                  </a:lnTo>
                  <a:lnTo>
                    <a:pt x="49049" y="550867"/>
                  </a:lnTo>
                  <a:lnTo>
                    <a:pt x="69732" y="548461"/>
                  </a:lnTo>
                  <a:lnTo>
                    <a:pt x="89403" y="541227"/>
                  </a:lnTo>
                  <a:lnTo>
                    <a:pt x="110873" y="525834"/>
                  </a:lnTo>
                  <a:lnTo>
                    <a:pt x="151618" y="469465"/>
                  </a:lnTo>
                  <a:lnTo>
                    <a:pt x="172815" y="416367"/>
                  </a:lnTo>
                  <a:lnTo>
                    <a:pt x="187649" y="356789"/>
                  </a:lnTo>
                  <a:lnTo>
                    <a:pt x="197936" y="301747"/>
                  </a:lnTo>
                  <a:lnTo>
                    <a:pt x="200927" y="240880"/>
                  </a:lnTo>
                  <a:lnTo>
                    <a:pt x="201518" y="184067"/>
                  </a:lnTo>
                  <a:lnTo>
                    <a:pt x="201635" y="128329"/>
                  </a:lnTo>
                  <a:lnTo>
                    <a:pt x="201658" y="75269"/>
                  </a:lnTo>
                  <a:lnTo>
                    <a:pt x="195077" y="13026"/>
                  </a:lnTo>
                  <a:lnTo>
                    <a:pt x="194114" y="0"/>
                  </a:lnTo>
                  <a:lnTo>
                    <a:pt x="193388" y="62257"/>
                  </a:lnTo>
                  <a:lnTo>
                    <a:pt x="193352" y="123923"/>
                  </a:lnTo>
                  <a:lnTo>
                    <a:pt x="193346" y="181835"/>
                  </a:lnTo>
                  <a:lnTo>
                    <a:pt x="193344" y="224189"/>
                  </a:lnTo>
                  <a:lnTo>
                    <a:pt x="193343" y="267668"/>
                  </a:lnTo>
                  <a:lnTo>
                    <a:pt x="193343" y="311647"/>
                  </a:lnTo>
                  <a:lnTo>
                    <a:pt x="193342" y="355848"/>
                  </a:lnTo>
                  <a:lnTo>
                    <a:pt x="194267" y="399224"/>
                  </a:lnTo>
                  <a:lnTo>
                    <a:pt x="199061" y="460029"/>
                  </a:lnTo>
                  <a:lnTo>
                    <a:pt x="201817" y="516261"/>
                  </a:lnTo>
                  <a:lnTo>
                    <a:pt x="209985" y="572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" name="Freeform 21"/>
          <p:cNvSpPr/>
          <p:nvPr/>
        </p:nvSpPr>
        <p:spPr>
          <a:xfrm>
            <a:off x="5841376" y="531636"/>
            <a:ext cx="307880" cy="132363"/>
          </a:xfrm>
          <a:custGeom>
            <a:avLst/>
            <a:gdLst/>
            <a:ahLst/>
            <a:cxnLst/>
            <a:rect l="0" t="0" r="0" b="0"/>
            <a:pathLst>
              <a:path w="307880" h="132363">
                <a:moveTo>
                  <a:pt x="0" y="42516"/>
                </a:moveTo>
                <a:lnTo>
                  <a:pt x="15118" y="104083"/>
                </a:lnTo>
                <a:lnTo>
                  <a:pt x="23977" y="123504"/>
                </a:lnTo>
                <a:lnTo>
                  <a:pt x="31702" y="128868"/>
                </a:lnTo>
                <a:lnTo>
                  <a:pt x="52613" y="132362"/>
                </a:lnTo>
                <a:lnTo>
                  <a:pt x="81541" y="129131"/>
                </a:lnTo>
                <a:lnTo>
                  <a:pt x="132990" y="95698"/>
                </a:lnTo>
                <a:lnTo>
                  <a:pt x="191376" y="48863"/>
                </a:lnTo>
                <a:lnTo>
                  <a:pt x="245510" y="9279"/>
                </a:lnTo>
                <a:lnTo>
                  <a:pt x="255205" y="3716"/>
                </a:lnTo>
                <a:lnTo>
                  <a:pt x="273374" y="0"/>
                </a:lnTo>
                <a:lnTo>
                  <a:pt x="288845" y="1431"/>
                </a:lnTo>
                <a:lnTo>
                  <a:pt x="307879" y="923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eeform 22"/>
          <p:cNvSpPr/>
          <p:nvPr/>
        </p:nvSpPr>
        <p:spPr>
          <a:xfrm>
            <a:off x="5733974" y="1489468"/>
            <a:ext cx="240540" cy="223205"/>
          </a:xfrm>
          <a:custGeom>
            <a:avLst/>
            <a:gdLst/>
            <a:ahLst/>
            <a:cxnLst/>
            <a:rect l="0" t="0" r="0" b="0"/>
            <a:pathLst>
              <a:path w="240540" h="223205">
                <a:moveTo>
                  <a:pt x="7549" y="108173"/>
                </a:moveTo>
                <a:lnTo>
                  <a:pt x="0" y="164946"/>
                </a:lnTo>
                <a:lnTo>
                  <a:pt x="1306" y="196391"/>
                </a:lnTo>
                <a:lnTo>
                  <a:pt x="8165" y="214874"/>
                </a:lnTo>
                <a:lnTo>
                  <a:pt x="16280" y="219988"/>
                </a:lnTo>
                <a:lnTo>
                  <a:pt x="40091" y="223204"/>
                </a:lnTo>
                <a:lnTo>
                  <a:pt x="50509" y="220918"/>
                </a:lnTo>
                <a:lnTo>
                  <a:pt x="67015" y="210982"/>
                </a:lnTo>
                <a:lnTo>
                  <a:pt x="116566" y="151142"/>
                </a:lnTo>
                <a:lnTo>
                  <a:pt x="160005" y="91579"/>
                </a:lnTo>
                <a:lnTo>
                  <a:pt x="191141" y="54318"/>
                </a:lnTo>
                <a:lnTo>
                  <a:pt x="240539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" name="Group 27"/>
          <p:cNvGrpSpPr/>
          <p:nvPr/>
        </p:nvGrpSpPr>
        <p:grpSpPr>
          <a:xfrm>
            <a:off x="7189653" y="174308"/>
            <a:ext cx="907537" cy="599551"/>
            <a:chOff x="7189653" y="174308"/>
            <a:chExt cx="907537" cy="599551"/>
          </a:xfrm>
        </p:grpSpPr>
        <p:sp>
          <p:nvSpPr>
            <p:cNvPr id="24" name="Freeform 23"/>
            <p:cNvSpPr/>
            <p:nvPr/>
          </p:nvSpPr>
          <p:spPr>
            <a:xfrm>
              <a:off x="7189653" y="174308"/>
              <a:ext cx="174476" cy="496671"/>
            </a:xfrm>
            <a:custGeom>
              <a:avLst/>
              <a:gdLst/>
              <a:ahLst/>
              <a:cxnLst/>
              <a:rect l="0" t="0" r="0" b="0"/>
              <a:pathLst>
                <a:path w="174476" h="496671">
                  <a:moveTo>
                    <a:pt x="174475" y="17076"/>
                  </a:moveTo>
                  <a:lnTo>
                    <a:pt x="161222" y="3824"/>
                  </a:lnTo>
                  <a:lnTo>
                    <a:pt x="154545" y="845"/>
                  </a:lnTo>
                  <a:lnTo>
                    <a:pt x="139730" y="0"/>
                  </a:lnTo>
                  <a:lnTo>
                    <a:pt x="133745" y="2919"/>
                  </a:lnTo>
                  <a:lnTo>
                    <a:pt x="104600" y="38194"/>
                  </a:lnTo>
                  <a:lnTo>
                    <a:pt x="71801" y="99074"/>
                  </a:lnTo>
                  <a:lnTo>
                    <a:pt x="49650" y="153535"/>
                  </a:lnTo>
                  <a:lnTo>
                    <a:pt x="35480" y="201123"/>
                  </a:lnTo>
                  <a:lnTo>
                    <a:pt x="22960" y="250357"/>
                  </a:lnTo>
                  <a:lnTo>
                    <a:pt x="10004" y="300078"/>
                  </a:lnTo>
                  <a:lnTo>
                    <a:pt x="1762" y="362160"/>
                  </a:lnTo>
                  <a:lnTo>
                    <a:pt x="0" y="423863"/>
                  </a:lnTo>
                  <a:lnTo>
                    <a:pt x="1701" y="446577"/>
                  </a:lnTo>
                  <a:lnTo>
                    <a:pt x="8620" y="469000"/>
                  </a:lnTo>
                  <a:lnTo>
                    <a:pt x="20325" y="486362"/>
                  </a:lnTo>
                  <a:lnTo>
                    <a:pt x="27329" y="493581"/>
                  </a:lnTo>
                  <a:lnTo>
                    <a:pt x="34773" y="496544"/>
                  </a:lnTo>
                  <a:lnTo>
                    <a:pt x="42509" y="496670"/>
                  </a:lnTo>
                  <a:lnTo>
                    <a:pt x="50439" y="494906"/>
                  </a:lnTo>
                  <a:lnTo>
                    <a:pt x="74854" y="479170"/>
                  </a:lnTo>
                  <a:lnTo>
                    <a:pt x="95236" y="456941"/>
                  </a:lnTo>
                  <a:lnTo>
                    <a:pt x="112987" y="423953"/>
                  </a:lnTo>
                  <a:lnTo>
                    <a:pt x="121122" y="389318"/>
                  </a:lnTo>
                  <a:lnTo>
                    <a:pt x="119116" y="351217"/>
                  </a:lnTo>
                  <a:lnTo>
                    <a:pt x="108249" y="319484"/>
                  </a:lnTo>
                  <a:lnTo>
                    <a:pt x="102587" y="313911"/>
                  </a:lnTo>
                  <a:lnTo>
                    <a:pt x="96039" y="311120"/>
                  </a:lnTo>
                  <a:lnTo>
                    <a:pt x="88900" y="310185"/>
                  </a:lnTo>
                  <a:lnTo>
                    <a:pt x="81368" y="313259"/>
                  </a:lnTo>
                  <a:lnTo>
                    <a:pt x="65601" y="326537"/>
                  </a:lnTo>
                  <a:lnTo>
                    <a:pt x="56744" y="344766"/>
                  </a:lnTo>
                  <a:lnTo>
                    <a:pt x="49659" y="3915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49941" y="507584"/>
              <a:ext cx="421772" cy="200502"/>
            </a:xfrm>
            <a:custGeom>
              <a:avLst/>
              <a:gdLst/>
              <a:ahLst/>
              <a:cxnLst/>
              <a:rect l="0" t="0" r="0" b="0"/>
              <a:pathLst>
                <a:path w="421772" h="200502">
                  <a:moveTo>
                    <a:pt x="5719" y="0"/>
                  </a:moveTo>
                  <a:lnTo>
                    <a:pt x="0" y="21778"/>
                  </a:lnTo>
                  <a:lnTo>
                    <a:pt x="377" y="63748"/>
                  </a:lnTo>
                  <a:lnTo>
                    <a:pt x="5194" y="81957"/>
                  </a:lnTo>
                  <a:lnTo>
                    <a:pt x="13498" y="99295"/>
                  </a:lnTo>
                  <a:lnTo>
                    <a:pt x="20150" y="105028"/>
                  </a:lnTo>
                  <a:lnTo>
                    <a:pt x="37404" y="111399"/>
                  </a:lnTo>
                  <a:lnTo>
                    <a:pt x="54934" y="109299"/>
                  </a:lnTo>
                  <a:lnTo>
                    <a:pt x="88789" y="97301"/>
                  </a:lnTo>
                  <a:lnTo>
                    <a:pt x="96232" y="98152"/>
                  </a:lnTo>
                  <a:lnTo>
                    <a:pt x="109433" y="106493"/>
                  </a:lnTo>
                  <a:lnTo>
                    <a:pt x="122844" y="126783"/>
                  </a:lnTo>
                  <a:lnTo>
                    <a:pt x="128181" y="130750"/>
                  </a:lnTo>
                  <a:lnTo>
                    <a:pt x="134512" y="132470"/>
                  </a:lnTo>
                  <a:lnTo>
                    <a:pt x="141507" y="132692"/>
                  </a:lnTo>
                  <a:lnTo>
                    <a:pt x="154211" y="128008"/>
                  </a:lnTo>
                  <a:lnTo>
                    <a:pt x="160188" y="124170"/>
                  </a:lnTo>
                  <a:lnTo>
                    <a:pt x="174224" y="122372"/>
                  </a:lnTo>
                  <a:lnTo>
                    <a:pt x="189708" y="122805"/>
                  </a:lnTo>
                  <a:lnTo>
                    <a:pt x="205836" y="119916"/>
                  </a:lnTo>
                  <a:lnTo>
                    <a:pt x="226091" y="108674"/>
                  </a:lnTo>
                  <a:lnTo>
                    <a:pt x="260764" y="77463"/>
                  </a:lnTo>
                  <a:lnTo>
                    <a:pt x="263582" y="71058"/>
                  </a:lnTo>
                  <a:lnTo>
                    <a:pt x="264248" y="56544"/>
                  </a:lnTo>
                  <a:lnTo>
                    <a:pt x="261282" y="52489"/>
                  </a:lnTo>
                  <a:lnTo>
                    <a:pt x="256531" y="50710"/>
                  </a:lnTo>
                  <a:lnTo>
                    <a:pt x="250590" y="50449"/>
                  </a:lnTo>
                  <a:lnTo>
                    <a:pt x="245704" y="53048"/>
                  </a:lnTo>
                  <a:lnTo>
                    <a:pt x="237811" y="63333"/>
                  </a:lnTo>
                  <a:lnTo>
                    <a:pt x="228169" y="84717"/>
                  </a:lnTo>
                  <a:lnTo>
                    <a:pt x="222871" y="140652"/>
                  </a:lnTo>
                  <a:lnTo>
                    <a:pt x="224273" y="161440"/>
                  </a:lnTo>
                  <a:lnTo>
                    <a:pt x="231059" y="176843"/>
                  </a:lnTo>
                  <a:lnTo>
                    <a:pt x="237307" y="181690"/>
                  </a:lnTo>
                  <a:lnTo>
                    <a:pt x="254110" y="187076"/>
                  </a:lnTo>
                  <a:lnTo>
                    <a:pt x="271441" y="184538"/>
                  </a:lnTo>
                  <a:lnTo>
                    <a:pt x="294327" y="172714"/>
                  </a:lnTo>
                  <a:lnTo>
                    <a:pt x="306882" y="160897"/>
                  </a:lnTo>
                  <a:lnTo>
                    <a:pt x="337533" y="109294"/>
                  </a:lnTo>
                  <a:lnTo>
                    <a:pt x="327148" y="144128"/>
                  </a:lnTo>
                  <a:lnTo>
                    <a:pt x="327885" y="177485"/>
                  </a:lnTo>
                  <a:lnTo>
                    <a:pt x="331444" y="185816"/>
                  </a:lnTo>
                  <a:lnTo>
                    <a:pt x="342793" y="197539"/>
                  </a:lnTo>
                  <a:lnTo>
                    <a:pt x="349703" y="200110"/>
                  </a:lnTo>
                  <a:lnTo>
                    <a:pt x="364777" y="200501"/>
                  </a:lnTo>
                  <a:lnTo>
                    <a:pt x="380723" y="192663"/>
                  </a:lnTo>
                  <a:lnTo>
                    <a:pt x="42177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896678" y="357805"/>
              <a:ext cx="74970" cy="307880"/>
            </a:xfrm>
            <a:custGeom>
              <a:avLst/>
              <a:gdLst/>
              <a:ahLst/>
              <a:cxnLst/>
              <a:rect l="0" t="0" r="0" b="0"/>
              <a:pathLst>
                <a:path w="74970" h="307880">
                  <a:moveTo>
                    <a:pt x="8318" y="0"/>
                  </a:moveTo>
                  <a:lnTo>
                    <a:pt x="1153" y="62326"/>
                  </a:lnTo>
                  <a:lnTo>
                    <a:pt x="224" y="113260"/>
                  </a:lnTo>
                  <a:lnTo>
                    <a:pt x="26" y="176177"/>
                  </a:lnTo>
                  <a:lnTo>
                    <a:pt x="0" y="237744"/>
                  </a:lnTo>
                  <a:lnTo>
                    <a:pt x="1848" y="264689"/>
                  </a:lnTo>
                  <a:lnTo>
                    <a:pt x="8832" y="282828"/>
                  </a:lnTo>
                  <a:lnTo>
                    <a:pt x="13283" y="285631"/>
                  </a:lnTo>
                  <a:lnTo>
                    <a:pt x="18100" y="284726"/>
                  </a:lnTo>
                  <a:lnTo>
                    <a:pt x="23160" y="281349"/>
                  </a:lnTo>
                  <a:lnTo>
                    <a:pt x="55556" y="237695"/>
                  </a:lnTo>
                  <a:lnTo>
                    <a:pt x="61075" y="235202"/>
                  </a:lnTo>
                  <a:lnTo>
                    <a:pt x="66603" y="235389"/>
                  </a:lnTo>
                  <a:lnTo>
                    <a:pt x="72138" y="237363"/>
                  </a:lnTo>
                  <a:lnTo>
                    <a:pt x="74903" y="242377"/>
                  </a:lnTo>
                  <a:lnTo>
                    <a:pt x="74969" y="298729"/>
                  </a:lnTo>
                  <a:lnTo>
                    <a:pt x="74887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004849" y="515905"/>
              <a:ext cx="92341" cy="257954"/>
            </a:xfrm>
            <a:custGeom>
              <a:avLst/>
              <a:gdLst/>
              <a:ahLst/>
              <a:cxnLst/>
              <a:rect l="0" t="0" r="0" b="0"/>
              <a:pathLst>
                <a:path w="92341" h="257954">
                  <a:moveTo>
                    <a:pt x="74889" y="0"/>
                  </a:moveTo>
                  <a:lnTo>
                    <a:pt x="66054" y="8835"/>
                  </a:lnTo>
                  <a:lnTo>
                    <a:pt x="61717" y="23034"/>
                  </a:lnTo>
                  <a:lnTo>
                    <a:pt x="59629" y="72033"/>
                  </a:lnTo>
                  <a:lnTo>
                    <a:pt x="62867" y="90262"/>
                  </a:lnTo>
                  <a:lnTo>
                    <a:pt x="74306" y="111701"/>
                  </a:lnTo>
                  <a:lnTo>
                    <a:pt x="89407" y="129765"/>
                  </a:lnTo>
                  <a:lnTo>
                    <a:pt x="91964" y="136436"/>
                  </a:lnTo>
                  <a:lnTo>
                    <a:pt x="92340" y="151245"/>
                  </a:lnTo>
                  <a:lnTo>
                    <a:pt x="86959" y="164607"/>
                  </a:lnTo>
                  <a:lnTo>
                    <a:pt x="33678" y="224107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19166" y="1230439"/>
            <a:ext cx="957147" cy="475377"/>
            <a:chOff x="7119166" y="1230439"/>
            <a:chExt cx="957147" cy="475377"/>
          </a:xfrm>
        </p:grpSpPr>
        <p:sp>
          <p:nvSpPr>
            <p:cNvPr id="29" name="Freeform 28"/>
            <p:cNvSpPr/>
            <p:nvPr/>
          </p:nvSpPr>
          <p:spPr>
            <a:xfrm>
              <a:off x="7119166" y="1230439"/>
              <a:ext cx="120147" cy="378901"/>
            </a:xfrm>
            <a:custGeom>
              <a:avLst/>
              <a:gdLst/>
              <a:ahLst/>
              <a:cxnLst/>
              <a:rect l="0" t="0" r="0" b="0"/>
              <a:pathLst>
                <a:path w="120147" h="378901">
                  <a:moveTo>
                    <a:pt x="20294" y="42681"/>
                  </a:moveTo>
                  <a:lnTo>
                    <a:pt x="27861" y="23677"/>
                  </a:lnTo>
                  <a:lnTo>
                    <a:pt x="36293" y="12354"/>
                  </a:lnTo>
                  <a:lnTo>
                    <a:pt x="55853" y="0"/>
                  </a:lnTo>
                  <a:lnTo>
                    <a:pt x="73697" y="906"/>
                  </a:lnTo>
                  <a:lnTo>
                    <a:pt x="83632" y="3737"/>
                  </a:lnTo>
                  <a:lnTo>
                    <a:pt x="91181" y="8397"/>
                  </a:lnTo>
                  <a:lnTo>
                    <a:pt x="102034" y="20972"/>
                  </a:lnTo>
                  <a:lnTo>
                    <a:pt x="105008" y="40737"/>
                  </a:lnTo>
                  <a:lnTo>
                    <a:pt x="97059" y="97899"/>
                  </a:lnTo>
                  <a:lnTo>
                    <a:pt x="79552" y="158012"/>
                  </a:lnTo>
                  <a:lnTo>
                    <a:pt x="50880" y="216905"/>
                  </a:lnTo>
                  <a:lnTo>
                    <a:pt x="32746" y="250554"/>
                  </a:lnTo>
                  <a:lnTo>
                    <a:pt x="12335" y="308211"/>
                  </a:lnTo>
                  <a:lnTo>
                    <a:pt x="0" y="350462"/>
                  </a:lnTo>
                  <a:lnTo>
                    <a:pt x="1412" y="367159"/>
                  </a:lnTo>
                  <a:lnTo>
                    <a:pt x="6781" y="372721"/>
                  </a:lnTo>
                  <a:lnTo>
                    <a:pt x="25075" y="378900"/>
                  </a:lnTo>
                  <a:lnTo>
                    <a:pt x="73561" y="376225"/>
                  </a:lnTo>
                  <a:lnTo>
                    <a:pt x="120146" y="3672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473458" y="1431220"/>
              <a:ext cx="398255" cy="179779"/>
            </a:xfrm>
            <a:custGeom>
              <a:avLst/>
              <a:gdLst/>
              <a:ahLst/>
              <a:cxnLst/>
              <a:rect l="0" t="0" r="0" b="0"/>
              <a:pathLst>
                <a:path w="398255" h="179779">
                  <a:moveTo>
                    <a:pt x="7164" y="0"/>
                  </a:moveTo>
                  <a:lnTo>
                    <a:pt x="0" y="50745"/>
                  </a:lnTo>
                  <a:lnTo>
                    <a:pt x="5715" y="102411"/>
                  </a:lnTo>
                  <a:lnTo>
                    <a:pt x="10526" y="126261"/>
                  </a:lnTo>
                  <a:lnTo>
                    <a:pt x="15878" y="134101"/>
                  </a:lnTo>
                  <a:lnTo>
                    <a:pt x="23143" y="139327"/>
                  </a:lnTo>
                  <a:lnTo>
                    <a:pt x="46108" y="151613"/>
                  </a:lnTo>
                  <a:lnTo>
                    <a:pt x="57757" y="162614"/>
                  </a:lnTo>
                  <a:lnTo>
                    <a:pt x="66016" y="176748"/>
                  </a:lnTo>
                  <a:lnTo>
                    <a:pt x="72287" y="179778"/>
                  </a:lnTo>
                  <a:lnTo>
                    <a:pt x="89116" y="178213"/>
                  </a:lnTo>
                  <a:lnTo>
                    <a:pt x="96008" y="173358"/>
                  </a:lnTo>
                  <a:lnTo>
                    <a:pt x="106130" y="158101"/>
                  </a:lnTo>
                  <a:lnTo>
                    <a:pt x="126111" y="103757"/>
                  </a:lnTo>
                  <a:lnTo>
                    <a:pt x="130821" y="68093"/>
                  </a:lnTo>
                  <a:lnTo>
                    <a:pt x="131207" y="69434"/>
                  </a:lnTo>
                  <a:lnTo>
                    <a:pt x="136245" y="93741"/>
                  </a:lnTo>
                  <a:lnTo>
                    <a:pt x="148360" y="106690"/>
                  </a:lnTo>
                  <a:lnTo>
                    <a:pt x="156769" y="112732"/>
                  </a:lnTo>
                  <a:lnTo>
                    <a:pt x="164223" y="114911"/>
                  </a:lnTo>
                  <a:lnTo>
                    <a:pt x="171042" y="114514"/>
                  </a:lnTo>
                  <a:lnTo>
                    <a:pt x="199690" y="100592"/>
                  </a:lnTo>
                  <a:lnTo>
                    <a:pt x="225415" y="79111"/>
                  </a:lnTo>
                  <a:lnTo>
                    <a:pt x="245837" y="49117"/>
                  </a:lnTo>
                  <a:lnTo>
                    <a:pt x="249490" y="41066"/>
                  </a:lnTo>
                  <a:lnTo>
                    <a:pt x="250077" y="37547"/>
                  </a:lnTo>
                  <a:lnTo>
                    <a:pt x="248618" y="37051"/>
                  </a:lnTo>
                  <a:lnTo>
                    <a:pt x="245797" y="38569"/>
                  </a:lnTo>
                  <a:lnTo>
                    <a:pt x="227982" y="61860"/>
                  </a:lnTo>
                  <a:lnTo>
                    <a:pt x="213946" y="90650"/>
                  </a:lnTo>
                  <a:lnTo>
                    <a:pt x="210015" y="111789"/>
                  </a:lnTo>
                  <a:lnTo>
                    <a:pt x="211740" y="120754"/>
                  </a:lnTo>
                  <a:lnTo>
                    <a:pt x="221054" y="135646"/>
                  </a:lnTo>
                  <a:lnTo>
                    <a:pt x="227420" y="139433"/>
                  </a:lnTo>
                  <a:lnTo>
                    <a:pt x="241891" y="141174"/>
                  </a:lnTo>
                  <a:lnTo>
                    <a:pt x="265632" y="132539"/>
                  </a:lnTo>
                  <a:lnTo>
                    <a:pt x="285816" y="113852"/>
                  </a:lnTo>
                  <a:lnTo>
                    <a:pt x="300709" y="89161"/>
                  </a:lnTo>
                  <a:lnTo>
                    <a:pt x="300043" y="97258"/>
                  </a:lnTo>
                  <a:lnTo>
                    <a:pt x="293931" y="132590"/>
                  </a:lnTo>
                  <a:lnTo>
                    <a:pt x="295798" y="153543"/>
                  </a:lnTo>
                  <a:lnTo>
                    <a:pt x="299440" y="159685"/>
                  </a:lnTo>
                  <a:lnTo>
                    <a:pt x="304641" y="162855"/>
                  </a:lnTo>
                  <a:lnTo>
                    <a:pt x="310882" y="164043"/>
                  </a:lnTo>
                  <a:lnTo>
                    <a:pt x="316892" y="161138"/>
                  </a:lnTo>
                  <a:lnTo>
                    <a:pt x="362160" y="106865"/>
                  </a:lnTo>
                  <a:lnTo>
                    <a:pt x="383895" y="50968"/>
                  </a:lnTo>
                  <a:lnTo>
                    <a:pt x="39825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856322" y="1326597"/>
              <a:ext cx="82011" cy="262724"/>
            </a:xfrm>
            <a:custGeom>
              <a:avLst/>
              <a:gdLst/>
              <a:ahLst/>
              <a:cxnLst/>
              <a:rect l="0" t="0" r="0" b="0"/>
              <a:pathLst>
                <a:path w="82011" h="262724">
                  <a:moveTo>
                    <a:pt x="40353" y="21413"/>
                  </a:moveTo>
                  <a:lnTo>
                    <a:pt x="40353" y="3744"/>
                  </a:lnTo>
                  <a:lnTo>
                    <a:pt x="38503" y="388"/>
                  </a:lnTo>
                  <a:lnTo>
                    <a:pt x="35422" y="0"/>
                  </a:lnTo>
                  <a:lnTo>
                    <a:pt x="31518" y="1590"/>
                  </a:lnTo>
                  <a:lnTo>
                    <a:pt x="24715" y="15685"/>
                  </a:lnTo>
                  <a:lnTo>
                    <a:pt x="7157" y="77422"/>
                  </a:lnTo>
                  <a:lnTo>
                    <a:pt x="409" y="116920"/>
                  </a:lnTo>
                  <a:lnTo>
                    <a:pt x="0" y="170847"/>
                  </a:lnTo>
                  <a:lnTo>
                    <a:pt x="3311" y="192303"/>
                  </a:lnTo>
                  <a:lnTo>
                    <a:pt x="7337" y="197285"/>
                  </a:lnTo>
                  <a:lnTo>
                    <a:pt x="12795" y="198758"/>
                  </a:lnTo>
                  <a:lnTo>
                    <a:pt x="19207" y="197890"/>
                  </a:lnTo>
                  <a:lnTo>
                    <a:pt x="31263" y="189530"/>
                  </a:lnTo>
                  <a:lnTo>
                    <a:pt x="58487" y="165979"/>
                  </a:lnTo>
                  <a:lnTo>
                    <a:pt x="65386" y="164019"/>
                  </a:lnTo>
                  <a:lnTo>
                    <a:pt x="71835" y="164560"/>
                  </a:lnTo>
                  <a:lnTo>
                    <a:pt x="77983" y="166771"/>
                  </a:lnTo>
                  <a:lnTo>
                    <a:pt x="81157" y="171943"/>
                  </a:lnTo>
                  <a:lnTo>
                    <a:pt x="82010" y="226781"/>
                  </a:lnTo>
                  <a:lnTo>
                    <a:pt x="81958" y="2627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971565" y="1447862"/>
              <a:ext cx="104748" cy="257954"/>
            </a:xfrm>
            <a:custGeom>
              <a:avLst/>
              <a:gdLst/>
              <a:ahLst/>
              <a:cxnLst/>
              <a:rect l="0" t="0" r="0" b="0"/>
              <a:pathLst>
                <a:path w="104748" h="257954">
                  <a:moveTo>
                    <a:pt x="74889" y="0"/>
                  </a:moveTo>
                  <a:lnTo>
                    <a:pt x="63452" y="27497"/>
                  </a:lnTo>
                  <a:lnTo>
                    <a:pt x="60713" y="63416"/>
                  </a:lnTo>
                  <a:lnTo>
                    <a:pt x="63349" y="89822"/>
                  </a:lnTo>
                  <a:lnTo>
                    <a:pt x="67195" y="99638"/>
                  </a:lnTo>
                  <a:lnTo>
                    <a:pt x="100466" y="137619"/>
                  </a:lnTo>
                  <a:lnTo>
                    <a:pt x="104747" y="155778"/>
                  </a:lnTo>
                  <a:lnTo>
                    <a:pt x="103116" y="164873"/>
                  </a:lnTo>
                  <a:lnTo>
                    <a:pt x="88492" y="190001"/>
                  </a:lnTo>
                  <a:lnTo>
                    <a:pt x="69263" y="210493"/>
                  </a:lnTo>
                  <a:lnTo>
                    <a:pt x="8203" y="252436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55517" y="-14657"/>
            <a:ext cx="729553" cy="347500"/>
            <a:chOff x="7655517" y="-14657"/>
            <a:chExt cx="729553" cy="347500"/>
          </a:xfrm>
        </p:grpSpPr>
        <p:sp>
          <p:nvSpPr>
            <p:cNvPr id="34" name="Freeform 33"/>
            <p:cNvSpPr/>
            <p:nvPr/>
          </p:nvSpPr>
          <p:spPr>
            <a:xfrm>
              <a:off x="7655517" y="-14657"/>
              <a:ext cx="88900" cy="296406"/>
            </a:xfrm>
            <a:custGeom>
              <a:avLst/>
              <a:gdLst/>
              <a:ahLst/>
              <a:cxnLst/>
              <a:rect l="0" t="0" r="0" b="0"/>
              <a:pathLst>
                <a:path w="88900" h="296406">
                  <a:moveTo>
                    <a:pt x="8169" y="22978"/>
                  </a:moveTo>
                  <a:lnTo>
                    <a:pt x="2450" y="44757"/>
                  </a:lnTo>
                  <a:lnTo>
                    <a:pt x="361" y="99053"/>
                  </a:lnTo>
                  <a:lnTo>
                    <a:pt x="0" y="156466"/>
                  </a:lnTo>
                  <a:lnTo>
                    <a:pt x="4295" y="216178"/>
                  </a:lnTo>
                  <a:lnTo>
                    <a:pt x="7659" y="279069"/>
                  </a:lnTo>
                  <a:lnTo>
                    <a:pt x="7018" y="295821"/>
                  </a:lnTo>
                  <a:lnTo>
                    <a:pt x="5552" y="296405"/>
                  </a:lnTo>
                  <a:lnTo>
                    <a:pt x="3650" y="294020"/>
                  </a:lnTo>
                  <a:lnTo>
                    <a:pt x="348" y="240501"/>
                  </a:lnTo>
                  <a:lnTo>
                    <a:pt x="5632" y="184006"/>
                  </a:lnTo>
                  <a:lnTo>
                    <a:pt x="12252" y="128398"/>
                  </a:lnTo>
                  <a:lnTo>
                    <a:pt x="24983" y="72907"/>
                  </a:lnTo>
                  <a:lnTo>
                    <a:pt x="31359" y="52565"/>
                  </a:lnTo>
                  <a:lnTo>
                    <a:pt x="55819" y="9570"/>
                  </a:lnTo>
                  <a:lnTo>
                    <a:pt x="63049" y="3869"/>
                  </a:lnTo>
                  <a:lnTo>
                    <a:pt x="80945" y="0"/>
                  </a:lnTo>
                  <a:lnTo>
                    <a:pt x="86272" y="3961"/>
                  </a:lnTo>
                  <a:lnTo>
                    <a:pt x="88899" y="11225"/>
                  </a:lnTo>
                  <a:lnTo>
                    <a:pt x="88179" y="38603"/>
                  </a:lnTo>
                  <a:lnTo>
                    <a:pt x="83484" y="55810"/>
                  </a:lnTo>
                  <a:lnTo>
                    <a:pt x="60194" y="97808"/>
                  </a:lnTo>
                  <a:lnTo>
                    <a:pt x="33132" y="122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773594" y="158100"/>
              <a:ext cx="81476" cy="141459"/>
            </a:xfrm>
            <a:custGeom>
              <a:avLst/>
              <a:gdLst/>
              <a:ahLst/>
              <a:cxnLst/>
              <a:rect l="0" t="0" r="0" b="0"/>
              <a:pathLst>
                <a:path w="81476" h="141459">
                  <a:moveTo>
                    <a:pt x="6586" y="0"/>
                  </a:moveTo>
                  <a:lnTo>
                    <a:pt x="0" y="29620"/>
                  </a:lnTo>
                  <a:lnTo>
                    <a:pt x="1245" y="59627"/>
                  </a:lnTo>
                  <a:lnTo>
                    <a:pt x="6061" y="79201"/>
                  </a:lnTo>
                  <a:lnTo>
                    <a:pt x="14366" y="94064"/>
                  </a:lnTo>
                  <a:lnTo>
                    <a:pt x="20094" y="97843"/>
                  </a:lnTo>
                  <a:lnTo>
                    <a:pt x="33854" y="99576"/>
                  </a:lnTo>
                  <a:lnTo>
                    <a:pt x="40483" y="96894"/>
                  </a:lnTo>
                  <a:lnTo>
                    <a:pt x="52779" y="86518"/>
                  </a:lnTo>
                  <a:lnTo>
                    <a:pt x="57722" y="85416"/>
                  </a:lnTo>
                  <a:lnTo>
                    <a:pt x="61941" y="87454"/>
                  </a:lnTo>
                  <a:lnTo>
                    <a:pt x="65679" y="91587"/>
                  </a:lnTo>
                  <a:lnTo>
                    <a:pt x="69831" y="106041"/>
                  </a:lnTo>
                  <a:lnTo>
                    <a:pt x="72601" y="122019"/>
                  </a:lnTo>
                  <a:lnTo>
                    <a:pt x="8147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929959" y="66568"/>
              <a:ext cx="70330" cy="225558"/>
            </a:xfrm>
            <a:custGeom>
              <a:avLst/>
              <a:gdLst/>
              <a:ahLst/>
              <a:cxnLst/>
              <a:rect l="0" t="0" r="0" b="0"/>
              <a:pathLst>
                <a:path w="70330" h="225558">
                  <a:moveTo>
                    <a:pt x="8321" y="0"/>
                  </a:moveTo>
                  <a:lnTo>
                    <a:pt x="2603" y="21779"/>
                  </a:lnTo>
                  <a:lnTo>
                    <a:pt x="343" y="81844"/>
                  </a:lnTo>
                  <a:lnTo>
                    <a:pt x="102" y="118042"/>
                  </a:lnTo>
                  <a:lnTo>
                    <a:pt x="3766" y="124923"/>
                  </a:lnTo>
                  <a:lnTo>
                    <a:pt x="9907" y="128585"/>
                  </a:lnTo>
                  <a:lnTo>
                    <a:pt x="17699" y="130103"/>
                  </a:lnTo>
                  <a:lnTo>
                    <a:pt x="24743" y="129265"/>
                  </a:lnTo>
                  <a:lnTo>
                    <a:pt x="44416" y="122025"/>
                  </a:lnTo>
                  <a:lnTo>
                    <a:pt x="59498" y="122959"/>
                  </a:lnTo>
                  <a:lnTo>
                    <a:pt x="64628" y="127276"/>
                  </a:lnTo>
                  <a:lnTo>
                    <a:pt x="70329" y="141935"/>
                  </a:lnTo>
                  <a:lnTo>
                    <a:pt x="69121" y="170980"/>
                  </a:lnTo>
                  <a:lnTo>
                    <a:pt x="62772" y="187247"/>
                  </a:lnTo>
                  <a:lnTo>
                    <a:pt x="43629" y="212757"/>
                  </a:lnTo>
                  <a:lnTo>
                    <a:pt x="23097" y="225557"/>
                  </a:lnTo>
                  <a:lnTo>
                    <a:pt x="17247" y="224336"/>
                  </a:lnTo>
                  <a:lnTo>
                    <a:pt x="12423" y="219824"/>
                  </a:lnTo>
                  <a:lnTo>
                    <a:pt x="5522" y="206798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46454" y="66568"/>
              <a:ext cx="108174" cy="224670"/>
            </a:xfrm>
            <a:custGeom>
              <a:avLst/>
              <a:gdLst/>
              <a:ahLst/>
              <a:cxnLst/>
              <a:rect l="0" t="0" r="0" b="0"/>
              <a:pathLst>
                <a:path w="108174" h="224670">
                  <a:moveTo>
                    <a:pt x="0" y="0"/>
                  </a:moveTo>
                  <a:lnTo>
                    <a:pt x="7164" y="53492"/>
                  </a:lnTo>
                  <a:lnTo>
                    <a:pt x="8093" y="104803"/>
                  </a:lnTo>
                  <a:lnTo>
                    <a:pt x="8276" y="162468"/>
                  </a:lnTo>
                  <a:lnTo>
                    <a:pt x="10150" y="185929"/>
                  </a:lnTo>
                  <a:lnTo>
                    <a:pt x="17147" y="205602"/>
                  </a:lnTo>
                  <a:lnTo>
                    <a:pt x="22526" y="211033"/>
                  </a:lnTo>
                  <a:lnTo>
                    <a:pt x="28886" y="213729"/>
                  </a:lnTo>
                  <a:lnTo>
                    <a:pt x="35899" y="214602"/>
                  </a:lnTo>
                  <a:lnTo>
                    <a:pt x="48622" y="210641"/>
                  </a:lnTo>
                  <a:lnTo>
                    <a:pt x="76276" y="193031"/>
                  </a:lnTo>
                  <a:lnTo>
                    <a:pt x="83209" y="191557"/>
                  </a:lnTo>
                  <a:lnTo>
                    <a:pt x="89682" y="192424"/>
                  </a:lnTo>
                  <a:lnTo>
                    <a:pt x="95846" y="194851"/>
                  </a:lnTo>
                  <a:lnTo>
                    <a:pt x="99955" y="199243"/>
                  </a:lnTo>
                  <a:lnTo>
                    <a:pt x="108173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187912" y="158100"/>
              <a:ext cx="16642" cy="1"/>
            </a:xfrm>
            <a:custGeom>
              <a:avLst/>
              <a:gdLst/>
              <a:ahLst/>
              <a:cxnLst/>
              <a:rect l="0" t="0" r="0" b="0"/>
              <a:pathLst>
                <a:path w="16642" h="1">
                  <a:moveTo>
                    <a:pt x="0" y="0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212875" y="191384"/>
              <a:ext cx="58248" cy="118393"/>
            </a:xfrm>
            <a:custGeom>
              <a:avLst/>
              <a:gdLst/>
              <a:ahLst/>
              <a:cxnLst/>
              <a:rect l="0" t="0" r="0" b="0"/>
              <a:pathLst>
                <a:path w="58248" h="118393">
                  <a:moveTo>
                    <a:pt x="58247" y="0"/>
                  </a:moveTo>
                  <a:lnTo>
                    <a:pt x="44995" y="4417"/>
                  </a:lnTo>
                  <a:lnTo>
                    <a:pt x="36023" y="13983"/>
                  </a:lnTo>
                  <a:lnTo>
                    <a:pt x="22731" y="47141"/>
                  </a:lnTo>
                  <a:lnTo>
                    <a:pt x="21813" y="65331"/>
                  </a:lnTo>
                  <a:lnTo>
                    <a:pt x="28758" y="99608"/>
                  </a:lnTo>
                  <a:lnTo>
                    <a:pt x="27493" y="106162"/>
                  </a:lnTo>
                  <a:lnTo>
                    <a:pt x="23876" y="111455"/>
                  </a:lnTo>
                  <a:lnTo>
                    <a:pt x="18691" y="115909"/>
                  </a:lnTo>
                  <a:lnTo>
                    <a:pt x="14310" y="117953"/>
                  </a:lnTo>
                  <a:lnTo>
                    <a:pt x="10465" y="118392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313172" y="83210"/>
              <a:ext cx="71898" cy="249633"/>
            </a:xfrm>
            <a:custGeom>
              <a:avLst/>
              <a:gdLst/>
              <a:ahLst/>
              <a:cxnLst/>
              <a:rect l="0" t="0" r="0" b="0"/>
              <a:pathLst>
                <a:path w="71898" h="249633">
                  <a:moveTo>
                    <a:pt x="16197" y="0"/>
                  </a:moveTo>
                  <a:lnTo>
                    <a:pt x="2929" y="62491"/>
                  </a:lnTo>
                  <a:lnTo>
                    <a:pt x="0" y="119097"/>
                  </a:lnTo>
                  <a:lnTo>
                    <a:pt x="4684" y="136451"/>
                  </a:lnTo>
                  <a:lnTo>
                    <a:pt x="8522" y="143667"/>
                  </a:lnTo>
                  <a:lnTo>
                    <a:pt x="13854" y="146629"/>
                  </a:lnTo>
                  <a:lnTo>
                    <a:pt x="20183" y="146755"/>
                  </a:lnTo>
                  <a:lnTo>
                    <a:pt x="42341" y="138097"/>
                  </a:lnTo>
                  <a:lnTo>
                    <a:pt x="50269" y="133670"/>
                  </a:lnTo>
                  <a:lnTo>
                    <a:pt x="56478" y="134417"/>
                  </a:lnTo>
                  <a:lnTo>
                    <a:pt x="61542" y="138613"/>
                  </a:lnTo>
                  <a:lnTo>
                    <a:pt x="65843" y="145109"/>
                  </a:lnTo>
                  <a:lnTo>
                    <a:pt x="71897" y="171920"/>
                  </a:lnTo>
                  <a:lnTo>
                    <a:pt x="62639" y="228838"/>
                  </a:lnTo>
                  <a:lnTo>
                    <a:pt x="57802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09271" y="169739"/>
            <a:ext cx="275120" cy="279826"/>
            <a:chOff x="5009271" y="169739"/>
            <a:chExt cx="275120" cy="279826"/>
          </a:xfrm>
        </p:grpSpPr>
        <p:sp>
          <p:nvSpPr>
            <p:cNvPr id="42" name="Freeform 41"/>
            <p:cNvSpPr/>
            <p:nvPr/>
          </p:nvSpPr>
          <p:spPr>
            <a:xfrm>
              <a:off x="5009271" y="199705"/>
              <a:ext cx="116496" cy="249860"/>
            </a:xfrm>
            <a:custGeom>
              <a:avLst/>
              <a:gdLst/>
              <a:ahLst/>
              <a:cxnLst/>
              <a:rect l="0" t="0" r="0" b="0"/>
              <a:pathLst>
                <a:path w="116496" h="249860">
                  <a:moveTo>
                    <a:pt x="0" y="0"/>
                  </a:moveTo>
                  <a:lnTo>
                    <a:pt x="39120" y="58680"/>
                  </a:lnTo>
                  <a:lnTo>
                    <a:pt x="64141" y="113082"/>
                  </a:lnTo>
                  <a:lnTo>
                    <a:pt x="85463" y="172708"/>
                  </a:lnTo>
                  <a:lnTo>
                    <a:pt x="98054" y="204033"/>
                  </a:lnTo>
                  <a:lnTo>
                    <a:pt x="110711" y="249859"/>
                  </a:lnTo>
                  <a:lnTo>
                    <a:pt x="64253" y="191918"/>
                  </a:lnTo>
                  <a:lnTo>
                    <a:pt x="44891" y="178986"/>
                  </a:lnTo>
                  <a:lnTo>
                    <a:pt x="40098" y="172948"/>
                  </a:lnTo>
                  <a:lnTo>
                    <a:pt x="38751" y="167074"/>
                  </a:lnTo>
                  <a:lnTo>
                    <a:pt x="39702" y="161309"/>
                  </a:lnTo>
                  <a:lnTo>
                    <a:pt x="61159" y="126409"/>
                  </a:lnTo>
                  <a:lnTo>
                    <a:pt x="100236" y="79003"/>
                  </a:lnTo>
                  <a:lnTo>
                    <a:pt x="106803" y="57610"/>
                  </a:lnTo>
                  <a:lnTo>
                    <a:pt x="107260" y="46728"/>
                  </a:lnTo>
                  <a:lnTo>
                    <a:pt x="103866" y="40398"/>
                  </a:lnTo>
                  <a:lnTo>
                    <a:pt x="97906" y="37102"/>
                  </a:lnTo>
                  <a:lnTo>
                    <a:pt x="90234" y="35829"/>
                  </a:lnTo>
                  <a:lnTo>
                    <a:pt x="61767" y="42873"/>
                  </a:lnTo>
                  <a:lnTo>
                    <a:pt x="45635" y="54188"/>
                  </a:lnTo>
                  <a:lnTo>
                    <a:pt x="33226" y="68463"/>
                  </a:lnTo>
                  <a:lnTo>
                    <a:pt x="24629" y="84052"/>
                  </a:lnTo>
                  <a:lnTo>
                    <a:pt x="24740" y="91168"/>
                  </a:lnTo>
                  <a:lnTo>
                    <a:pt x="27589" y="97761"/>
                  </a:lnTo>
                  <a:lnTo>
                    <a:pt x="32261" y="104006"/>
                  </a:lnTo>
                  <a:lnTo>
                    <a:pt x="38149" y="107244"/>
                  </a:lnTo>
                  <a:lnTo>
                    <a:pt x="52089" y="108377"/>
                  </a:lnTo>
                  <a:lnTo>
                    <a:pt x="95937" y="99149"/>
                  </a:lnTo>
                  <a:lnTo>
                    <a:pt x="116495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175692" y="169739"/>
              <a:ext cx="108699" cy="196388"/>
            </a:xfrm>
            <a:custGeom>
              <a:avLst/>
              <a:gdLst/>
              <a:ahLst/>
              <a:cxnLst/>
              <a:rect l="0" t="0" r="0" b="0"/>
              <a:pathLst>
                <a:path w="108699" h="196388">
                  <a:moveTo>
                    <a:pt x="0" y="104856"/>
                  </a:moveTo>
                  <a:lnTo>
                    <a:pt x="27462" y="75545"/>
                  </a:lnTo>
                  <a:lnTo>
                    <a:pt x="48395" y="42132"/>
                  </a:lnTo>
                  <a:lnTo>
                    <a:pt x="87710" y="3453"/>
                  </a:lnTo>
                  <a:lnTo>
                    <a:pt x="93607" y="272"/>
                  </a:lnTo>
                  <a:lnTo>
                    <a:pt x="99387" y="0"/>
                  </a:lnTo>
                  <a:lnTo>
                    <a:pt x="105090" y="1667"/>
                  </a:lnTo>
                  <a:lnTo>
                    <a:pt x="107966" y="7402"/>
                  </a:lnTo>
                  <a:lnTo>
                    <a:pt x="108698" y="26101"/>
                  </a:lnTo>
                  <a:lnTo>
                    <a:pt x="101055" y="83971"/>
                  </a:lnTo>
                  <a:lnTo>
                    <a:pt x="100011" y="138312"/>
                  </a:lnTo>
                  <a:lnTo>
                    <a:pt x="99853" y="1963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48772" y="3315213"/>
            <a:ext cx="1345103" cy="1554255"/>
            <a:chOff x="8448772" y="3315213"/>
            <a:chExt cx="1345103" cy="1554255"/>
          </a:xfrm>
        </p:grpSpPr>
        <p:sp>
          <p:nvSpPr>
            <p:cNvPr id="45" name="Freeform 44"/>
            <p:cNvSpPr/>
            <p:nvPr/>
          </p:nvSpPr>
          <p:spPr>
            <a:xfrm>
              <a:off x="8448772" y="3315213"/>
              <a:ext cx="170001" cy="364477"/>
            </a:xfrm>
            <a:custGeom>
              <a:avLst/>
              <a:gdLst/>
              <a:ahLst/>
              <a:cxnLst/>
              <a:rect l="0" t="0" r="0" b="0"/>
              <a:pathLst>
                <a:path w="170001" h="364477">
                  <a:moveTo>
                    <a:pt x="71982" y="63133"/>
                  </a:moveTo>
                  <a:lnTo>
                    <a:pt x="57771" y="50771"/>
                  </a:lnTo>
                  <a:lnTo>
                    <a:pt x="44400" y="44387"/>
                  </a:lnTo>
                  <a:lnTo>
                    <a:pt x="37877" y="44163"/>
                  </a:lnTo>
                  <a:lnTo>
                    <a:pt x="25697" y="48846"/>
                  </a:lnTo>
                  <a:lnTo>
                    <a:pt x="8444" y="70714"/>
                  </a:lnTo>
                  <a:lnTo>
                    <a:pt x="456" y="109449"/>
                  </a:lnTo>
                  <a:lnTo>
                    <a:pt x="0" y="170466"/>
                  </a:lnTo>
                  <a:lnTo>
                    <a:pt x="4344" y="224354"/>
                  </a:lnTo>
                  <a:lnTo>
                    <a:pt x="10920" y="267735"/>
                  </a:lnTo>
                  <a:lnTo>
                    <a:pt x="11858" y="267027"/>
                  </a:lnTo>
                  <a:lnTo>
                    <a:pt x="13569" y="206236"/>
                  </a:lnTo>
                  <a:lnTo>
                    <a:pt x="20355" y="149333"/>
                  </a:lnTo>
                  <a:lnTo>
                    <a:pt x="36018" y="89211"/>
                  </a:lnTo>
                  <a:lnTo>
                    <a:pt x="54222" y="46637"/>
                  </a:lnTo>
                  <a:lnTo>
                    <a:pt x="76007" y="19878"/>
                  </a:lnTo>
                  <a:lnTo>
                    <a:pt x="90413" y="8159"/>
                  </a:lnTo>
                  <a:lnTo>
                    <a:pt x="108526" y="1717"/>
                  </a:lnTo>
                  <a:lnTo>
                    <a:pt x="118534" y="0"/>
                  </a:lnTo>
                  <a:lnTo>
                    <a:pt x="127055" y="1628"/>
                  </a:lnTo>
                  <a:lnTo>
                    <a:pt x="141454" y="10834"/>
                  </a:lnTo>
                  <a:lnTo>
                    <a:pt x="155539" y="31611"/>
                  </a:lnTo>
                  <a:lnTo>
                    <a:pt x="167231" y="91511"/>
                  </a:lnTo>
                  <a:lnTo>
                    <a:pt x="170000" y="142018"/>
                  </a:lnTo>
                  <a:lnTo>
                    <a:pt x="165068" y="196511"/>
                  </a:lnTo>
                  <a:lnTo>
                    <a:pt x="159403" y="251791"/>
                  </a:lnTo>
                  <a:lnTo>
                    <a:pt x="153280" y="312040"/>
                  </a:lnTo>
                  <a:lnTo>
                    <a:pt x="143720" y="357000"/>
                  </a:lnTo>
                  <a:lnTo>
                    <a:pt x="140147" y="362595"/>
                  </a:lnTo>
                  <a:lnTo>
                    <a:pt x="135916" y="364476"/>
                  </a:lnTo>
                  <a:lnTo>
                    <a:pt x="131247" y="363881"/>
                  </a:lnTo>
                  <a:lnTo>
                    <a:pt x="127209" y="358861"/>
                  </a:lnTo>
                  <a:lnTo>
                    <a:pt x="105266" y="304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529075" y="3494840"/>
              <a:ext cx="74890" cy="16644"/>
            </a:xfrm>
            <a:custGeom>
              <a:avLst/>
              <a:gdLst/>
              <a:ahLst/>
              <a:cxnLst/>
              <a:rect l="0" t="0" r="0" b="0"/>
              <a:pathLst>
                <a:path w="74890" h="16644">
                  <a:moveTo>
                    <a:pt x="0" y="16643"/>
                  </a:moveTo>
                  <a:lnTo>
                    <a:pt x="54696" y="2249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687194" y="3545961"/>
              <a:ext cx="94040" cy="214398"/>
            </a:xfrm>
            <a:custGeom>
              <a:avLst/>
              <a:gdLst/>
              <a:ahLst/>
              <a:cxnLst/>
              <a:rect l="0" t="0" r="0" b="0"/>
              <a:pathLst>
                <a:path w="94040" h="214398">
                  <a:moveTo>
                    <a:pt x="8302" y="7127"/>
                  </a:moveTo>
                  <a:lnTo>
                    <a:pt x="5836" y="40867"/>
                  </a:lnTo>
                  <a:lnTo>
                    <a:pt x="1137" y="91455"/>
                  </a:lnTo>
                  <a:lnTo>
                    <a:pt x="208" y="143840"/>
                  </a:lnTo>
                  <a:lnTo>
                    <a:pt x="25" y="194731"/>
                  </a:lnTo>
                  <a:lnTo>
                    <a:pt x="0" y="214397"/>
                  </a:lnTo>
                  <a:lnTo>
                    <a:pt x="2447" y="153422"/>
                  </a:lnTo>
                  <a:lnTo>
                    <a:pt x="14174" y="99466"/>
                  </a:lnTo>
                  <a:lnTo>
                    <a:pt x="31444" y="40410"/>
                  </a:lnTo>
                  <a:lnTo>
                    <a:pt x="40469" y="19762"/>
                  </a:lnTo>
                  <a:lnTo>
                    <a:pt x="53108" y="5654"/>
                  </a:lnTo>
                  <a:lnTo>
                    <a:pt x="60362" y="597"/>
                  </a:lnTo>
                  <a:lnTo>
                    <a:pt x="67047" y="0"/>
                  </a:lnTo>
                  <a:lnTo>
                    <a:pt x="73353" y="2376"/>
                  </a:lnTo>
                  <a:lnTo>
                    <a:pt x="79406" y="6733"/>
                  </a:lnTo>
                  <a:lnTo>
                    <a:pt x="88597" y="18971"/>
                  </a:lnTo>
                  <a:lnTo>
                    <a:pt x="92342" y="26117"/>
                  </a:lnTo>
                  <a:lnTo>
                    <a:pt x="94039" y="43920"/>
                  </a:lnTo>
                  <a:lnTo>
                    <a:pt x="90786" y="64160"/>
                  </a:lnTo>
                  <a:lnTo>
                    <a:pt x="68496" y="113862"/>
                  </a:lnTo>
                  <a:lnTo>
                    <a:pt x="49907" y="140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821923" y="3598443"/>
              <a:ext cx="98529" cy="291343"/>
            </a:xfrm>
            <a:custGeom>
              <a:avLst/>
              <a:gdLst/>
              <a:ahLst/>
              <a:cxnLst/>
              <a:rect l="0" t="0" r="0" b="0"/>
              <a:pathLst>
                <a:path w="98529" h="291343">
                  <a:moveTo>
                    <a:pt x="48315" y="46176"/>
                  </a:moveTo>
                  <a:lnTo>
                    <a:pt x="36877" y="81241"/>
                  </a:lnTo>
                  <a:lnTo>
                    <a:pt x="30234" y="138710"/>
                  </a:lnTo>
                  <a:lnTo>
                    <a:pt x="23333" y="193314"/>
                  </a:lnTo>
                  <a:lnTo>
                    <a:pt x="11889" y="253090"/>
                  </a:lnTo>
                  <a:lnTo>
                    <a:pt x="3827" y="289109"/>
                  </a:lnTo>
                  <a:lnTo>
                    <a:pt x="2014" y="291342"/>
                  </a:lnTo>
                  <a:lnTo>
                    <a:pt x="0" y="279030"/>
                  </a:lnTo>
                  <a:lnTo>
                    <a:pt x="1066" y="228491"/>
                  </a:lnTo>
                  <a:lnTo>
                    <a:pt x="11685" y="172742"/>
                  </a:lnTo>
                  <a:lnTo>
                    <a:pt x="19007" y="111114"/>
                  </a:lnTo>
                  <a:lnTo>
                    <a:pt x="30061" y="72461"/>
                  </a:lnTo>
                  <a:lnTo>
                    <a:pt x="60679" y="16535"/>
                  </a:lnTo>
                  <a:lnTo>
                    <a:pt x="75075" y="1875"/>
                  </a:lnTo>
                  <a:lnTo>
                    <a:pt x="81872" y="0"/>
                  </a:lnTo>
                  <a:lnTo>
                    <a:pt x="88253" y="1524"/>
                  </a:lnTo>
                  <a:lnTo>
                    <a:pt x="94356" y="5313"/>
                  </a:lnTo>
                  <a:lnTo>
                    <a:pt x="97500" y="10613"/>
                  </a:lnTo>
                  <a:lnTo>
                    <a:pt x="98528" y="23899"/>
                  </a:lnTo>
                  <a:lnTo>
                    <a:pt x="86684" y="85704"/>
                  </a:lnTo>
                  <a:lnTo>
                    <a:pt x="74270" y="112129"/>
                  </a:lnTo>
                  <a:lnTo>
                    <a:pt x="70241" y="116033"/>
                  </a:lnTo>
                  <a:lnTo>
                    <a:pt x="66631" y="116786"/>
                  </a:lnTo>
                  <a:lnTo>
                    <a:pt x="56636" y="1127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004354" y="3419951"/>
              <a:ext cx="173764" cy="359566"/>
            </a:xfrm>
            <a:custGeom>
              <a:avLst/>
              <a:gdLst/>
              <a:ahLst/>
              <a:cxnLst/>
              <a:rect l="0" t="0" r="0" b="0"/>
              <a:pathLst>
                <a:path w="173764" h="359566">
                  <a:moveTo>
                    <a:pt x="7342" y="0"/>
                  </a:moveTo>
                  <a:lnTo>
                    <a:pt x="14506" y="62326"/>
                  </a:lnTo>
                  <a:lnTo>
                    <a:pt x="6459" y="123892"/>
                  </a:lnTo>
                  <a:lnTo>
                    <a:pt x="0" y="180168"/>
                  </a:lnTo>
                  <a:lnTo>
                    <a:pt x="3567" y="235747"/>
                  </a:lnTo>
                  <a:lnTo>
                    <a:pt x="15057" y="264625"/>
                  </a:lnTo>
                  <a:lnTo>
                    <a:pt x="20807" y="267948"/>
                  </a:lnTo>
                  <a:lnTo>
                    <a:pt x="27413" y="267390"/>
                  </a:lnTo>
                  <a:lnTo>
                    <a:pt x="41226" y="259373"/>
                  </a:lnTo>
                  <a:lnTo>
                    <a:pt x="59397" y="238341"/>
                  </a:lnTo>
                  <a:lnTo>
                    <a:pt x="70850" y="219342"/>
                  </a:lnTo>
                  <a:lnTo>
                    <a:pt x="74707" y="201036"/>
                  </a:lnTo>
                  <a:lnTo>
                    <a:pt x="74441" y="192272"/>
                  </a:lnTo>
                  <a:lnTo>
                    <a:pt x="72415" y="190126"/>
                  </a:lnTo>
                  <a:lnTo>
                    <a:pt x="69215" y="192395"/>
                  </a:lnTo>
                  <a:lnTo>
                    <a:pt x="65233" y="197605"/>
                  </a:lnTo>
                  <a:lnTo>
                    <a:pt x="55211" y="231442"/>
                  </a:lnTo>
                  <a:lnTo>
                    <a:pt x="56827" y="289801"/>
                  </a:lnTo>
                  <a:lnTo>
                    <a:pt x="61078" y="311863"/>
                  </a:lnTo>
                  <a:lnTo>
                    <a:pt x="77504" y="339878"/>
                  </a:lnTo>
                  <a:lnTo>
                    <a:pt x="94615" y="352303"/>
                  </a:lnTo>
                  <a:lnTo>
                    <a:pt x="104355" y="356910"/>
                  </a:lnTo>
                  <a:lnTo>
                    <a:pt x="125040" y="359565"/>
                  </a:lnTo>
                  <a:lnTo>
                    <a:pt x="152546" y="355861"/>
                  </a:lnTo>
                  <a:lnTo>
                    <a:pt x="173763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406671" y="3494840"/>
              <a:ext cx="129251" cy="214144"/>
            </a:xfrm>
            <a:custGeom>
              <a:avLst/>
              <a:gdLst/>
              <a:ahLst/>
              <a:cxnLst/>
              <a:rect l="0" t="0" r="0" b="0"/>
              <a:pathLst>
                <a:path w="129251" h="214144">
                  <a:moveTo>
                    <a:pt x="21077" y="0"/>
                  </a:moveTo>
                  <a:lnTo>
                    <a:pt x="35270" y="54017"/>
                  </a:lnTo>
                  <a:lnTo>
                    <a:pt x="51615" y="109652"/>
                  </a:lnTo>
                  <a:lnTo>
                    <a:pt x="65459" y="172894"/>
                  </a:lnTo>
                  <a:lnTo>
                    <a:pt x="64943" y="205013"/>
                  </a:lnTo>
                  <a:lnTo>
                    <a:pt x="61415" y="210640"/>
                  </a:lnTo>
                  <a:lnTo>
                    <a:pt x="56290" y="213467"/>
                  </a:lnTo>
                  <a:lnTo>
                    <a:pt x="43199" y="214143"/>
                  </a:lnTo>
                  <a:lnTo>
                    <a:pt x="28135" y="211361"/>
                  </a:lnTo>
                  <a:lnTo>
                    <a:pt x="22084" y="207476"/>
                  </a:lnTo>
                  <a:lnTo>
                    <a:pt x="12895" y="195763"/>
                  </a:lnTo>
                  <a:lnTo>
                    <a:pt x="12849" y="187831"/>
                  </a:lnTo>
                  <a:lnTo>
                    <a:pt x="39922" y="133434"/>
                  </a:lnTo>
                  <a:lnTo>
                    <a:pt x="89980" y="70511"/>
                  </a:lnTo>
                  <a:lnTo>
                    <a:pt x="116973" y="34063"/>
                  </a:lnTo>
                  <a:lnTo>
                    <a:pt x="118292" y="27332"/>
                  </a:lnTo>
                  <a:lnTo>
                    <a:pt x="116397" y="21919"/>
                  </a:lnTo>
                  <a:lnTo>
                    <a:pt x="112360" y="17387"/>
                  </a:lnTo>
                  <a:lnTo>
                    <a:pt x="105971" y="16214"/>
                  </a:lnTo>
                  <a:lnTo>
                    <a:pt x="89010" y="19842"/>
                  </a:lnTo>
                  <a:lnTo>
                    <a:pt x="48912" y="43881"/>
                  </a:lnTo>
                  <a:lnTo>
                    <a:pt x="9230" y="79093"/>
                  </a:lnTo>
                  <a:lnTo>
                    <a:pt x="1943" y="95866"/>
                  </a:lnTo>
                  <a:lnTo>
                    <a:pt x="0" y="105516"/>
                  </a:lnTo>
                  <a:lnTo>
                    <a:pt x="1478" y="112874"/>
                  </a:lnTo>
                  <a:lnTo>
                    <a:pt x="5237" y="118703"/>
                  </a:lnTo>
                  <a:lnTo>
                    <a:pt x="17735" y="127647"/>
                  </a:lnTo>
                  <a:lnTo>
                    <a:pt x="35617" y="134703"/>
                  </a:lnTo>
                  <a:lnTo>
                    <a:pt x="66476" y="135039"/>
                  </a:lnTo>
                  <a:lnTo>
                    <a:pt x="12925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577526" y="3480716"/>
              <a:ext cx="115514" cy="263757"/>
            </a:xfrm>
            <a:custGeom>
              <a:avLst/>
              <a:gdLst/>
              <a:ahLst/>
              <a:cxnLst/>
              <a:rect l="0" t="0" r="0" b="0"/>
              <a:pathLst>
                <a:path w="115514" h="263757">
                  <a:moveTo>
                    <a:pt x="0" y="97335"/>
                  </a:moveTo>
                  <a:lnTo>
                    <a:pt x="52520" y="34542"/>
                  </a:lnTo>
                  <a:lnTo>
                    <a:pt x="83723" y="2645"/>
                  </a:lnTo>
                  <a:lnTo>
                    <a:pt x="91874" y="0"/>
                  </a:lnTo>
                  <a:lnTo>
                    <a:pt x="108326" y="1991"/>
                  </a:lnTo>
                  <a:lnTo>
                    <a:pt x="112898" y="8809"/>
                  </a:lnTo>
                  <a:lnTo>
                    <a:pt x="115513" y="31178"/>
                  </a:lnTo>
                  <a:lnTo>
                    <a:pt x="104827" y="92736"/>
                  </a:lnTo>
                  <a:lnTo>
                    <a:pt x="95577" y="149852"/>
                  </a:lnTo>
                  <a:lnTo>
                    <a:pt x="75245" y="212596"/>
                  </a:lnTo>
                  <a:lnTo>
                    <a:pt x="58248" y="2637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2581" y="4068993"/>
              <a:ext cx="57161" cy="202395"/>
            </a:xfrm>
            <a:custGeom>
              <a:avLst/>
              <a:gdLst/>
              <a:ahLst/>
              <a:cxnLst/>
              <a:rect l="0" t="0" r="0" b="0"/>
              <a:pathLst>
                <a:path w="57161" h="202395">
                  <a:moveTo>
                    <a:pt x="41383" y="0"/>
                  </a:moveTo>
                  <a:lnTo>
                    <a:pt x="23714" y="8834"/>
                  </a:lnTo>
                  <a:lnTo>
                    <a:pt x="12573" y="23034"/>
                  </a:lnTo>
                  <a:lnTo>
                    <a:pt x="5465" y="43521"/>
                  </a:lnTo>
                  <a:lnTo>
                    <a:pt x="901" y="101875"/>
                  </a:lnTo>
                  <a:lnTo>
                    <a:pt x="0" y="162403"/>
                  </a:lnTo>
                  <a:lnTo>
                    <a:pt x="8679" y="196049"/>
                  </a:lnTo>
                  <a:lnTo>
                    <a:pt x="13108" y="200966"/>
                  </a:lnTo>
                  <a:lnTo>
                    <a:pt x="17910" y="202394"/>
                  </a:lnTo>
                  <a:lnTo>
                    <a:pt x="22961" y="201498"/>
                  </a:lnTo>
                  <a:lnTo>
                    <a:pt x="27252" y="198126"/>
                  </a:lnTo>
                  <a:lnTo>
                    <a:pt x="38634" y="178280"/>
                  </a:lnTo>
                  <a:lnTo>
                    <a:pt x="51458" y="143944"/>
                  </a:lnTo>
                  <a:lnTo>
                    <a:pt x="57160" y="81677"/>
                  </a:lnTo>
                  <a:lnTo>
                    <a:pt x="52710" y="63730"/>
                  </a:lnTo>
                  <a:lnTo>
                    <a:pt x="48934" y="56355"/>
                  </a:lnTo>
                  <a:lnTo>
                    <a:pt x="37343" y="45695"/>
                  </a:lnTo>
                  <a:lnTo>
                    <a:pt x="30368" y="41558"/>
                  </a:lnTo>
                  <a:lnTo>
                    <a:pt x="24794" y="41574"/>
                  </a:lnTo>
                  <a:lnTo>
                    <a:pt x="20154" y="44357"/>
                  </a:lnTo>
                  <a:lnTo>
                    <a:pt x="16136" y="48987"/>
                  </a:lnTo>
                  <a:lnTo>
                    <a:pt x="11671" y="61528"/>
                  </a:lnTo>
                  <a:lnTo>
                    <a:pt x="8099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683130" y="4171886"/>
              <a:ext cx="79032" cy="258771"/>
            </a:xfrm>
            <a:custGeom>
              <a:avLst/>
              <a:gdLst/>
              <a:ahLst/>
              <a:cxnLst/>
              <a:rect l="0" t="0" r="0" b="0"/>
              <a:pathLst>
                <a:path w="79032" h="258771">
                  <a:moveTo>
                    <a:pt x="20687" y="13601"/>
                  </a:moveTo>
                  <a:lnTo>
                    <a:pt x="20687" y="75927"/>
                  </a:lnTo>
                  <a:lnTo>
                    <a:pt x="18221" y="137493"/>
                  </a:lnTo>
                  <a:lnTo>
                    <a:pt x="12212" y="193769"/>
                  </a:lnTo>
                  <a:lnTo>
                    <a:pt x="5302" y="253766"/>
                  </a:lnTo>
                  <a:lnTo>
                    <a:pt x="3958" y="258770"/>
                  </a:lnTo>
                  <a:lnTo>
                    <a:pt x="2138" y="258409"/>
                  </a:lnTo>
                  <a:lnTo>
                    <a:pt x="0" y="254470"/>
                  </a:lnTo>
                  <a:lnTo>
                    <a:pt x="89" y="242696"/>
                  </a:lnTo>
                  <a:lnTo>
                    <a:pt x="3697" y="187271"/>
                  </a:lnTo>
                  <a:lnTo>
                    <a:pt x="10642" y="132728"/>
                  </a:lnTo>
                  <a:lnTo>
                    <a:pt x="23598" y="77377"/>
                  </a:lnTo>
                  <a:lnTo>
                    <a:pt x="39813" y="30972"/>
                  </a:lnTo>
                  <a:lnTo>
                    <a:pt x="60008" y="1521"/>
                  </a:lnTo>
                  <a:lnTo>
                    <a:pt x="65393" y="0"/>
                  </a:lnTo>
                  <a:lnTo>
                    <a:pt x="70831" y="1760"/>
                  </a:lnTo>
                  <a:lnTo>
                    <a:pt x="76305" y="5707"/>
                  </a:lnTo>
                  <a:lnTo>
                    <a:pt x="79031" y="12961"/>
                  </a:lnTo>
                  <a:lnTo>
                    <a:pt x="78449" y="43408"/>
                  </a:lnTo>
                  <a:lnTo>
                    <a:pt x="67503" y="81949"/>
                  </a:lnTo>
                  <a:lnTo>
                    <a:pt x="52227" y="120483"/>
                  </a:lnTo>
                  <a:lnTo>
                    <a:pt x="49110" y="123687"/>
                  </a:lnTo>
                  <a:lnTo>
                    <a:pt x="46108" y="123050"/>
                  </a:lnTo>
                  <a:lnTo>
                    <a:pt x="37328" y="1134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822757" y="4019066"/>
              <a:ext cx="122371" cy="263815"/>
            </a:xfrm>
            <a:custGeom>
              <a:avLst/>
              <a:gdLst/>
              <a:ahLst/>
              <a:cxnLst/>
              <a:rect l="0" t="0" r="0" b="0"/>
              <a:pathLst>
                <a:path w="122371" h="263815">
                  <a:moveTo>
                    <a:pt x="14197" y="0"/>
                  </a:moveTo>
                  <a:lnTo>
                    <a:pt x="23031" y="8835"/>
                  </a:lnTo>
                  <a:lnTo>
                    <a:pt x="32943" y="36416"/>
                  </a:lnTo>
                  <a:lnTo>
                    <a:pt x="33931" y="55941"/>
                  </a:lnTo>
                  <a:lnTo>
                    <a:pt x="31245" y="107117"/>
                  </a:lnTo>
                  <a:lnTo>
                    <a:pt x="26475" y="168142"/>
                  </a:lnTo>
                  <a:lnTo>
                    <a:pt x="16452" y="226996"/>
                  </a:lnTo>
                  <a:lnTo>
                    <a:pt x="15700" y="240088"/>
                  </a:lnTo>
                  <a:lnTo>
                    <a:pt x="13350" y="245119"/>
                  </a:lnTo>
                  <a:lnTo>
                    <a:pt x="9934" y="244774"/>
                  </a:lnTo>
                  <a:lnTo>
                    <a:pt x="5807" y="240846"/>
                  </a:lnTo>
                  <a:lnTo>
                    <a:pt x="1222" y="226619"/>
                  </a:lnTo>
                  <a:lnTo>
                    <a:pt x="0" y="217648"/>
                  </a:lnTo>
                  <a:lnTo>
                    <a:pt x="1959" y="212592"/>
                  </a:lnTo>
                  <a:lnTo>
                    <a:pt x="6037" y="210145"/>
                  </a:lnTo>
                  <a:lnTo>
                    <a:pt x="17967" y="209893"/>
                  </a:lnTo>
                  <a:lnTo>
                    <a:pt x="60715" y="215315"/>
                  </a:lnTo>
                  <a:lnTo>
                    <a:pt x="68323" y="219357"/>
                  </a:lnTo>
                  <a:lnTo>
                    <a:pt x="79241" y="233711"/>
                  </a:lnTo>
                  <a:lnTo>
                    <a:pt x="82245" y="252417"/>
                  </a:lnTo>
                  <a:lnTo>
                    <a:pt x="81751" y="262584"/>
                  </a:lnTo>
                  <a:lnTo>
                    <a:pt x="82347" y="263814"/>
                  </a:lnTo>
                  <a:lnTo>
                    <a:pt x="92433" y="211641"/>
                  </a:lnTo>
                  <a:lnTo>
                    <a:pt x="103067" y="156418"/>
                  </a:lnTo>
                  <a:lnTo>
                    <a:pt x="108552" y="132081"/>
                  </a:lnTo>
                  <a:lnTo>
                    <a:pt x="111309" y="126886"/>
                  </a:lnTo>
                  <a:lnTo>
                    <a:pt x="114071" y="126196"/>
                  </a:lnTo>
                  <a:lnTo>
                    <a:pt x="12237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975836" y="4156894"/>
              <a:ext cx="235566" cy="211657"/>
            </a:xfrm>
            <a:custGeom>
              <a:avLst/>
              <a:gdLst/>
              <a:ahLst/>
              <a:cxnLst/>
              <a:rect l="0" t="0" r="0" b="0"/>
              <a:pathLst>
                <a:path w="235566" h="211657">
                  <a:moveTo>
                    <a:pt x="27538" y="45236"/>
                  </a:moveTo>
                  <a:lnTo>
                    <a:pt x="18703" y="54070"/>
                  </a:lnTo>
                  <a:lnTo>
                    <a:pt x="0" y="103102"/>
                  </a:lnTo>
                  <a:lnTo>
                    <a:pt x="1738" y="119955"/>
                  </a:lnTo>
                  <a:lnTo>
                    <a:pt x="4791" y="128333"/>
                  </a:lnTo>
                  <a:lnTo>
                    <a:pt x="9600" y="132069"/>
                  </a:lnTo>
                  <a:lnTo>
                    <a:pt x="15580" y="132710"/>
                  </a:lnTo>
                  <a:lnTo>
                    <a:pt x="28695" y="128492"/>
                  </a:lnTo>
                  <a:lnTo>
                    <a:pt x="40688" y="120453"/>
                  </a:lnTo>
                  <a:lnTo>
                    <a:pt x="69049" y="76737"/>
                  </a:lnTo>
                  <a:lnTo>
                    <a:pt x="78347" y="55538"/>
                  </a:lnTo>
                  <a:lnTo>
                    <a:pt x="82657" y="23736"/>
                  </a:lnTo>
                  <a:lnTo>
                    <a:pt x="80389" y="5169"/>
                  </a:lnTo>
                  <a:lnTo>
                    <a:pt x="75716" y="958"/>
                  </a:lnTo>
                  <a:lnTo>
                    <a:pt x="68902" y="0"/>
                  </a:lnTo>
                  <a:lnTo>
                    <a:pt x="60661" y="1210"/>
                  </a:lnTo>
                  <a:lnTo>
                    <a:pt x="54243" y="5715"/>
                  </a:lnTo>
                  <a:lnTo>
                    <a:pt x="44646" y="20583"/>
                  </a:lnTo>
                  <a:lnTo>
                    <a:pt x="38463" y="49745"/>
                  </a:lnTo>
                  <a:lnTo>
                    <a:pt x="41048" y="77390"/>
                  </a:lnTo>
                  <a:lnTo>
                    <a:pt x="45790" y="83314"/>
                  </a:lnTo>
                  <a:lnTo>
                    <a:pt x="60922" y="89896"/>
                  </a:lnTo>
                  <a:lnTo>
                    <a:pt x="77508" y="87890"/>
                  </a:lnTo>
                  <a:lnTo>
                    <a:pt x="99975" y="76365"/>
                  </a:lnTo>
                  <a:lnTo>
                    <a:pt x="120809" y="63705"/>
                  </a:lnTo>
                  <a:lnTo>
                    <a:pt x="128550" y="60322"/>
                  </a:lnTo>
                  <a:lnTo>
                    <a:pt x="135561" y="59916"/>
                  </a:lnTo>
                  <a:lnTo>
                    <a:pt x="148280" y="64396"/>
                  </a:lnTo>
                  <a:lnTo>
                    <a:pt x="152411" y="70953"/>
                  </a:lnTo>
                  <a:lnTo>
                    <a:pt x="159043" y="112227"/>
                  </a:lnTo>
                  <a:lnTo>
                    <a:pt x="159587" y="123180"/>
                  </a:lnTo>
                  <a:lnTo>
                    <a:pt x="162723" y="129558"/>
                  </a:lnTo>
                  <a:lnTo>
                    <a:pt x="167588" y="132886"/>
                  </a:lnTo>
                  <a:lnTo>
                    <a:pt x="173605" y="134179"/>
                  </a:lnTo>
                  <a:lnTo>
                    <a:pt x="179465" y="133193"/>
                  </a:lnTo>
                  <a:lnTo>
                    <a:pt x="212163" y="117794"/>
                  </a:lnTo>
                  <a:lnTo>
                    <a:pt x="218114" y="120420"/>
                  </a:lnTo>
                  <a:lnTo>
                    <a:pt x="227192" y="135665"/>
                  </a:lnTo>
                  <a:lnTo>
                    <a:pt x="234462" y="188934"/>
                  </a:lnTo>
                  <a:lnTo>
                    <a:pt x="235565" y="2116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845274" y="4618182"/>
              <a:ext cx="16643" cy="174743"/>
            </a:xfrm>
            <a:custGeom>
              <a:avLst/>
              <a:gdLst/>
              <a:ahLst/>
              <a:cxnLst/>
              <a:rect l="0" t="0" r="0" b="0"/>
              <a:pathLst>
                <a:path w="16643" h="174743">
                  <a:moveTo>
                    <a:pt x="16642" y="0"/>
                  </a:moveTo>
                  <a:lnTo>
                    <a:pt x="9092" y="58621"/>
                  </a:lnTo>
                  <a:lnTo>
                    <a:pt x="8473" y="113281"/>
                  </a:lnTo>
                  <a:lnTo>
                    <a:pt x="7417" y="166922"/>
                  </a:lnTo>
                  <a:lnTo>
                    <a:pt x="5869" y="170453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853595" y="4497270"/>
              <a:ext cx="41606" cy="4418"/>
            </a:xfrm>
            <a:custGeom>
              <a:avLst/>
              <a:gdLst/>
              <a:ahLst/>
              <a:cxnLst/>
              <a:rect l="0" t="0" r="0" b="0"/>
              <a:pathLst>
                <a:path w="41606" h="4418">
                  <a:moveTo>
                    <a:pt x="0" y="4417"/>
                  </a:moveTo>
                  <a:lnTo>
                    <a:pt x="13252" y="0"/>
                  </a:lnTo>
                  <a:lnTo>
                    <a:pt x="24689" y="297"/>
                  </a:lnTo>
                  <a:lnTo>
                    <a:pt x="41605" y="44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70090" y="4659787"/>
              <a:ext cx="33285" cy="76486"/>
            </a:xfrm>
            <a:custGeom>
              <a:avLst/>
              <a:gdLst/>
              <a:ahLst/>
              <a:cxnLst/>
              <a:rect l="0" t="0" r="0" b="0"/>
              <a:pathLst>
                <a:path w="33285" h="76486">
                  <a:moveTo>
                    <a:pt x="0" y="16642"/>
                  </a:moveTo>
                  <a:lnTo>
                    <a:pt x="8835" y="25477"/>
                  </a:lnTo>
                  <a:lnTo>
                    <a:pt x="13173" y="39677"/>
                  </a:lnTo>
                  <a:lnTo>
                    <a:pt x="14176" y="57390"/>
                  </a:lnTo>
                  <a:lnTo>
                    <a:pt x="11390" y="76485"/>
                  </a:lnTo>
                  <a:lnTo>
                    <a:pt x="27965" y="17266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974609" y="4576576"/>
              <a:ext cx="87013" cy="174744"/>
            </a:xfrm>
            <a:custGeom>
              <a:avLst/>
              <a:gdLst/>
              <a:ahLst/>
              <a:cxnLst/>
              <a:rect l="0" t="0" r="0" b="0"/>
              <a:pathLst>
                <a:path w="87013" h="174744">
                  <a:moveTo>
                    <a:pt x="12123" y="0"/>
                  </a:moveTo>
                  <a:lnTo>
                    <a:pt x="7706" y="57909"/>
                  </a:lnTo>
                  <a:lnTo>
                    <a:pt x="4573" y="111429"/>
                  </a:lnTo>
                  <a:lnTo>
                    <a:pt x="0" y="174442"/>
                  </a:lnTo>
                  <a:lnTo>
                    <a:pt x="2192" y="172693"/>
                  </a:lnTo>
                  <a:lnTo>
                    <a:pt x="8633" y="159963"/>
                  </a:lnTo>
                  <a:lnTo>
                    <a:pt x="25929" y="100991"/>
                  </a:lnTo>
                  <a:lnTo>
                    <a:pt x="47869" y="37552"/>
                  </a:lnTo>
                  <a:lnTo>
                    <a:pt x="52596" y="30582"/>
                  </a:lnTo>
                  <a:lnTo>
                    <a:pt x="58520" y="27784"/>
                  </a:lnTo>
                  <a:lnTo>
                    <a:pt x="65245" y="27769"/>
                  </a:lnTo>
                  <a:lnTo>
                    <a:pt x="72501" y="29608"/>
                  </a:lnTo>
                  <a:lnTo>
                    <a:pt x="77338" y="34532"/>
                  </a:lnTo>
                  <a:lnTo>
                    <a:pt x="82713" y="49864"/>
                  </a:lnTo>
                  <a:lnTo>
                    <a:pt x="85239" y="95561"/>
                  </a:lnTo>
                  <a:lnTo>
                    <a:pt x="79737" y="152353"/>
                  </a:lnTo>
                  <a:lnTo>
                    <a:pt x="81622" y="164792"/>
                  </a:lnTo>
                  <a:lnTo>
                    <a:pt x="87012" y="1747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144832" y="4435119"/>
              <a:ext cx="62181" cy="374448"/>
            </a:xfrm>
            <a:custGeom>
              <a:avLst/>
              <a:gdLst/>
              <a:ahLst/>
              <a:cxnLst/>
              <a:rect l="0" t="0" r="0" b="0"/>
              <a:pathLst>
                <a:path w="62181" h="374448">
                  <a:moveTo>
                    <a:pt x="0" y="0"/>
                  </a:moveTo>
                  <a:lnTo>
                    <a:pt x="0" y="50744"/>
                  </a:lnTo>
                  <a:lnTo>
                    <a:pt x="0" y="98657"/>
                  </a:lnTo>
                  <a:lnTo>
                    <a:pt x="0" y="153842"/>
                  </a:lnTo>
                  <a:lnTo>
                    <a:pt x="0" y="212390"/>
                  </a:lnTo>
                  <a:lnTo>
                    <a:pt x="0" y="270525"/>
                  </a:lnTo>
                  <a:lnTo>
                    <a:pt x="0" y="287579"/>
                  </a:lnTo>
                  <a:lnTo>
                    <a:pt x="4417" y="259365"/>
                  </a:lnTo>
                  <a:lnTo>
                    <a:pt x="20836" y="220153"/>
                  </a:lnTo>
                  <a:lnTo>
                    <a:pt x="31142" y="205403"/>
                  </a:lnTo>
                  <a:lnTo>
                    <a:pt x="37403" y="203504"/>
                  </a:lnTo>
                  <a:lnTo>
                    <a:pt x="44351" y="205011"/>
                  </a:lnTo>
                  <a:lnTo>
                    <a:pt x="51757" y="208790"/>
                  </a:lnTo>
                  <a:lnTo>
                    <a:pt x="56694" y="215007"/>
                  </a:lnTo>
                  <a:lnTo>
                    <a:pt x="62180" y="231777"/>
                  </a:lnTo>
                  <a:lnTo>
                    <a:pt x="59404" y="281831"/>
                  </a:lnTo>
                  <a:lnTo>
                    <a:pt x="52681" y="343622"/>
                  </a:lnTo>
                  <a:lnTo>
                    <a:pt x="49926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053301" y="4609861"/>
              <a:ext cx="58248" cy="41606"/>
            </a:xfrm>
            <a:custGeom>
              <a:avLst/>
              <a:gdLst/>
              <a:ahLst/>
              <a:cxnLst/>
              <a:rect l="0" t="0" r="0" b="0"/>
              <a:pathLst>
                <a:path w="58248" h="41606">
                  <a:moveTo>
                    <a:pt x="0" y="0"/>
                  </a:moveTo>
                  <a:lnTo>
                    <a:pt x="14211" y="19005"/>
                  </a:lnTo>
                  <a:lnTo>
                    <a:pt x="34105" y="34087"/>
                  </a:lnTo>
                  <a:lnTo>
                    <a:pt x="58247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241361" y="4609861"/>
              <a:ext cx="318436" cy="208027"/>
            </a:xfrm>
            <a:custGeom>
              <a:avLst/>
              <a:gdLst/>
              <a:ahLst/>
              <a:cxnLst/>
              <a:rect l="0" t="0" r="0" b="0"/>
              <a:pathLst>
                <a:path w="318436" h="208027">
                  <a:moveTo>
                    <a:pt x="61571" y="0"/>
                  </a:moveTo>
                  <a:lnTo>
                    <a:pt x="48318" y="4417"/>
                  </a:lnTo>
                  <a:lnTo>
                    <a:pt x="36882" y="13982"/>
                  </a:lnTo>
                  <a:lnTo>
                    <a:pt x="22512" y="34961"/>
                  </a:lnTo>
                  <a:lnTo>
                    <a:pt x="3547" y="90754"/>
                  </a:lnTo>
                  <a:lnTo>
                    <a:pt x="0" y="132906"/>
                  </a:lnTo>
                  <a:lnTo>
                    <a:pt x="7085" y="179730"/>
                  </a:lnTo>
                  <a:lnTo>
                    <a:pt x="11378" y="185464"/>
                  </a:lnTo>
                  <a:lnTo>
                    <a:pt x="17014" y="188362"/>
                  </a:lnTo>
                  <a:lnTo>
                    <a:pt x="23546" y="189369"/>
                  </a:lnTo>
                  <a:lnTo>
                    <a:pt x="29748" y="187267"/>
                  </a:lnTo>
                  <a:lnTo>
                    <a:pt x="58625" y="160879"/>
                  </a:lnTo>
                  <a:lnTo>
                    <a:pt x="70971" y="130981"/>
                  </a:lnTo>
                  <a:lnTo>
                    <a:pt x="83846" y="74970"/>
                  </a:lnTo>
                  <a:lnTo>
                    <a:pt x="83271" y="44094"/>
                  </a:lnTo>
                  <a:lnTo>
                    <a:pt x="78612" y="26994"/>
                  </a:lnTo>
                  <a:lnTo>
                    <a:pt x="70378" y="13230"/>
                  </a:lnTo>
                  <a:lnTo>
                    <a:pt x="64669" y="10669"/>
                  </a:lnTo>
                  <a:lnTo>
                    <a:pt x="58088" y="10811"/>
                  </a:lnTo>
                  <a:lnTo>
                    <a:pt x="50928" y="12755"/>
                  </a:lnTo>
                  <a:lnTo>
                    <a:pt x="45230" y="16824"/>
                  </a:lnTo>
                  <a:lnTo>
                    <a:pt x="36434" y="28742"/>
                  </a:lnTo>
                  <a:lnTo>
                    <a:pt x="34374" y="45750"/>
                  </a:lnTo>
                  <a:lnTo>
                    <a:pt x="37464" y="63787"/>
                  </a:lnTo>
                  <a:lnTo>
                    <a:pt x="45002" y="77968"/>
                  </a:lnTo>
                  <a:lnTo>
                    <a:pt x="50525" y="80640"/>
                  </a:lnTo>
                  <a:lnTo>
                    <a:pt x="56981" y="80572"/>
                  </a:lnTo>
                  <a:lnTo>
                    <a:pt x="79319" y="71642"/>
                  </a:lnTo>
                  <a:lnTo>
                    <a:pt x="111715" y="52058"/>
                  </a:lnTo>
                  <a:lnTo>
                    <a:pt x="119039" y="51348"/>
                  </a:lnTo>
                  <a:lnTo>
                    <a:pt x="125771" y="53647"/>
                  </a:lnTo>
                  <a:lnTo>
                    <a:pt x="132108" y="57954"/>
                  </a:lnTo>
                  <a:lnTo>
                    <a:pt x="135408" y="65448"/>
                  </a:lnTo>
                  <a:lnTo>
                    <a:pt x="136505" y="123721"/>
                  </a:lnTo>
                  <a:lnTo>
                    <a:pt x="136474" y="159727"/>
                  </a:lnTo>
                  <a:lnTo>
                    <a:pt x="139242" y="166581"/>
                  </a:lnTo>
                  <a:lnTo>
                    <a:pt x="143862" y="170226"/>
                  </a:lnTo>
                  <a:lnTo>
                    <a:pt x="149716" y="171731"/>
                  </a:lnTo>
                  <a:lnTo>
                    <a:pt x="155468" y="169036"/>
                  </a:lnTo>
                  <a:lnTo>
                    <a:pt x="166790" y="156180"/>
                  </a:lnTo>
                  <a:lnTo>
                    <a:pt x="192218" y="100604"/>
                  </a:lnTo>
                  <a:lnTo>
                    <a:pt x="195822" y="89259"/>
                  </a:lnTo>
                  <a:lnTo>
                    <a:pt x="199149" y="85393"/>
                  </a:lnTo>
                  <a:lnTo>
                    <a:pt x="202291" y="86515"/>
                  </a:lnTo>
                  <a:lnTo>
                    <a:pt x="205311" y="90961"/>
                  </a:lnTo>
                  <a:lnTo>
                    <a:pt x="215237" y="152563"/>
                  </a:lnTo>
                  <a:lnTo>
                    <a:pt x="219489" y="158107"/>
                  </a:lnTo>
                  <a:lnTo>
                    <a:pt x="225097" y="159954"/>
                  </a:lnTo>
                  <a:lnTo>
                    <a:pt x="231609" y="159335"/>
                  </a:lnTo>
                  <a:lnTo>
                    <a:pt x="237800" y="155225"/>
                  </a:lnTo>
                  <a:lnTo>
                    <a:pt x="261022" y="122056"/>
                  </a:lnTo>
                  <a:lnTo>
                    <a:pt x="283415" y="84309"/>
                  </a:lnTo>
                  <a:lnTo>
                    <a:pt x="285282" y="76546"/>
                  </a:lnTo>
                  <a:lnTo>
                    <a:pt x="284676" y="69522"/>
                  </a:lnTo>
                  <a:lnTo>
                    <a:pt x="282424" y="62990"/>
                  </a:lnTo>
                  <a:lnTo>
                    <a:pt x="279073" y="61409"/>
                  </a:lnTo>
                  <a:lnTo>
                    <a:pt x="274990" y="63129"/>
                  </a:lnTo>
                  <a:lnTo>
                    <a:pt x="270419" y="67049"/>
                  </a:lnTo>
                  <a:lnTo>
                    <a:pt x="259568" y="90235"/>
                  </a:lnTo>
                  <a:lnTo>
                    <a:pt x="259213" y="98988"/>
                  </a:lnTo>
                  <a:lnTo>
                    <a:pt x="263749" y="116111"/>
                  </a:lnTo>
                  <a:lnTo>
                    <a:pt x="276860" y="130500"/>
                  </a:lnTo>
                  <a:lnTo>
                    <a:pt x="310993" y="150388"/>
                  </a:lnTo>
                  <a:lnTo>
                    <a:pt x="315686" y="156657"/>
                  </a:lnTo>
                  <a:lnTo>
                    <a:pt x="318435" y="173484"/>
                  </a:lnTo>
                  <a:lnTo>
                    <a:pt x="316024" y="180375"/>
                  </a:lnTo>
                  <a:lnTo>
                    <a:pt x="305948" y="190498"/>
                  </a:lnTo>
                  <a:lnTo>
                    <a:pt x="277918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594169" y="4653379"/>
              <a:ext cx="199706" cy="216089"/>
            </a:xfrm>
            <a:custGeom>
              <a:avLst/>
              <a:gdLst/>
              <a:ahLst/>
              <a:cxnLst/>
              <a:rect l="0" t="0" r="0" b="0"/>
              <a:pathLst>
                <a:path w="199706" h="216089">
                  <a:moveTo>
                    <a:pt x="0" y="97940"/>
                  </a:moveTo>
                  <a:lnTo>
                    <a:pt x="46327" y="81940"/>
                  </a:lnTo>
                  <a:lnTo>
                    <a:pt x="69405" y="66798"/>
                  </a:lnTo>
                  <a:lnTo>
                    <a:pt x="105161" y="22508"/>
                  </a:lnTo>
                  <a:lnTo>
                    <a:pt x="107090" y="15292"/>
                  </a:lnTo>
                  <a:lnTo>
                    <a:pt x="106526" y="8633"/>
                  </a:lnTo>
                  <a:lnTo>
                    <a:pt x="104302" y="2343"/>
                  </a:lnTo>
                  <a:lnTo>
                    <a:pt x="100045" y="0"/>
                  </a:lnTo>
                  <a:lnTo>
                    <a:pt x="94433" y="287"/>
                  </a:lnTo>
                  <a:lnTo>
                    <a:pt x="87918" y="2327"/>
                  </a:lnTo>
                  <a:lnTo>
                    <a:pt x="75749" y="14456"/>
                  </a:lnTo>
                  <a:lnTo>
                    <a:pt x="52869" y="56794"/>
                  </a:lnTo>
                  <a:lnTo>
                    <a:pt x="44942" y="91707"/>
                  </a:lnTo>
                  <a:lnTo>
                    <a:pt x="47011" y="125473"/>
                  </a:lnTo>
                  <a:lnTo>
                    <a:pt x="57897" y="158901"/>
                  </a:lnTo>
                  <a:lnTo>
                    <a:pt x="77251" y="187810"/>
                  </a:lnTo>
                  <a:lnTo>
                    <a:pt x="97512" y="200444"/>
                  </a:lnTo>
                  <a:lnTo>
                    <a:pt x="143768" y="216088"/>
                  </a:lnTo>
                  <a:lnTo>
                    <a:pt x="166215" y="214861"/>
                  </a:lnTo>
                  <a:lnTo>
                    <a:pt x="199705" y="2061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785326" y="4527771"/>
            <a:ext cx="643897" cy="556391"/>
            <a:chOff x="7785326" y="4527771"/>
            <a:chExt cx="643897" cy="556391"/>
          </a:xfrm>
        </p:grpSpPr>
        <p:sp>
          <p:nvSpPr>
            <p:cNvPr id="65" name="Freeform 64"/>
            <p:cNvSpPr/>
            <p:nvPr/>
          </p:nvSpPr>
          <p:spPr>
            <a:xfrm>
              <a:off x="7785326" y="4527771"/>
              <a:ext cx="111283" cy="457783"/>
            </a:xfrm>
            <a:custGeom>
              <a:avLst/>
              <a:gdLst/>
              <a:ahLst/>
              <a:cxnLst/>
              <a:rect l="0" t="0" r="0" b="0"/>
              <a:pathLst>
                <a:path w="111283" h="457783">
                  <a:moveTo>
                    <a:pt x="11497" y="107053"/>
                  </a:moveTo>
                  <a:lnTo>
                    <a:pt x="15913" y="60726"/>
                  </a:lnTo>
                  <a:lnTo>
                    <a:pt x="26613" y="24553"/>
                  </a:lnTo>
                  <a:lnTo>
                    <a:pt x="35473" y="7517"/>
                  </a:lnTo>
                  <a:lnTo>
                    <a:pt x="41350" y="2788"/>
                  </a:lnTo>
                  <a:lnTo>
                    <a:pt x="48041" y="561"/>
                  </a:lnTo>
                  <a:lnTo>
                    <a:pt x="55274" y="0"/>
                  </a:lnTo>
                  <a:lnTo>
                    <a:pt x="61947" y="3325"/>
                  </a:lnTo>
                  <a:lnTo>
                    <a:pt x="74291" y="16881"/>
                  </a:lnTo>
                  <a:lnTo>
                    <a:pt x="90640" y="69928"/>
                  </a:lnTo>
                  <a:lnTo>
                    <a:pt x="102772" y="131908"/>
                  </a:lnTo>
                  <a:lnTo>
                    <a:pt x="110219" y="190249"/>
                  </a:lnTo>
                  <a:lnTo>
                    <a:pt x="111014" y="239775"/>
                  </a:lnTo>
                  <a:lnTo>
                    <a:pt x="111282" y="301745"/>
                  </a:lnTo>
                  <a:lnTo>
                    <a:pt x="104697" y="360647"/>
                  </a:lnTo>
                  <a:lnTo>
                    <a:pt x="95305" y="389602"/>
                  </a:lnTo>
                  <a:lnTo>
                    <a:pt x="64824" y="438568"/>
                  </a:lnTo>
                  <a:lnTo>
                    <a:pt x="48449" y="451016"/>
                  </a:lnTo>
                  <a:lnTo>
                    <a:pt x="29769" y="457782"/>
                  </a:lnTo>
                  <a:lnTo>
                    <a:pt x="12221" y="457706"/>
                  </a:lnTo>
                  <a:lnTo>
                    <a:pt x="6432" y="453618"/>
                  </a:lnTo>
                  <a:lnTo>
                    <a:pt x="2573" y="447195"/>
                  </a:lnTo>
                  <a:lnTo>
                    <a:pt x="0" y="439214"/>
                  </a:lnTo>
                  <a:lnTo>
                    <a:pt x="2072" y="418019"/>
                  </a:lnTo>
                  <a:lnTo>
                    <a:pt x="9157" y="395964"/>
                  </a:lnTo>
                  <a:lnTo>
                    <a:pt x="43289" y="335994"/>
                  </a:lnTo>
                  <a:lnTo>
                    <a:pt x="53102" y="3234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979885" y="4718034"/>
              <a:ext cx="92495" cy="263891"/>
            </a:xfrm>
            <a:custGeom>
              <a:avLst/>
              <a:gdLst/>
              <a:ahLst/>
              <a:cxnLst/>
              <a:rect l="0" t="0" r="0" b="0"/>
              <a:pathLst>
                <a:path w="92495" h="263891">
                  <a:moveTo>
                    <a:pt x="0" y="0"/>
                  </a:moveTo>
                  <a:lnTo>
                    <a:pt x="11582" y="55162"/>
                  </a:lnTo>
                  <a:lnTo>
                    <a:pt x="15643" y="107017"/>
                  </a:lnTo>
                  <a:lnTo>
                    <a:pt x="15422" y="157347"/>
                  </a:lnTo>
                  <a:lnTo>
                    <a:pt x="12464" y="217123"/>
                  </a:lnTo>
                  <a:lnTo>
                    <a:pt x="13857" y="227959"/>
                  </a:lnTo>
                  <a:lnTo>
                    <a:pt x="15710" y="230561"/>
                  </a:lnTo>
                  <a:lnTo>
                    <a:pt x="17869" y="227672"/>
                  </a:lnTo>
                  <a:lnTo>
                    <a:pt x="31597" y="171679"/>
                  </a:lnTo>
                  <a:lnTo>
                    <a:pt x="50689" y="123834"/>
                  </a:lnTo>
                  <a:lnTo>
                    <a:pt x="55983" y="115840"/>
                  </a:lnTo>
                  <a:lnTo>
                    <a:pt x="62285" y="111436"/>
                  </a:lnTo>
                  <a:lnTo>
                    <a:pt x="69260" y="109424"/>
                  </a:lnTo>
                  <a:lnTo>
                    <a:pt x="76684" y="109007"/>
                  </a:lnTo>
                  <a:lnTo>
                    <a:pt x="82558" y="112428"/>
                  </a:lnTo>
                  <a:lnTo>
                    <a:pt x="91549" y="126090"/>
                  </a:lnTo>
                  <a:lnTo>
                    <a:pt x="92494" y="179206"/>
                  </a:lnTo>
                  <a:lnTo>
                    <a:pt x="90892" y="229587"/>
                  </a:lnTo>
                  <a:lnTo>
                    <a:pt x="85898" y="262698"/>
                  </a:lnTo>
                  <a:lnTo>
                    <a:pt x="85003" y="263890"/>
                  </a:lnTo>
                  <a:lnTo>
                    <a:pt x="8321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04849" y="4568310"/>
              <a:ext cx="124816" cy="67226"/>
            </a:xfrm>
            <a:custGeom>
              <a:avLst/>
              <a:gdLst/>
              <a:ahLst/>
              <a:cxnLst/>
              <a:rect l="0" t="0" r="0" b="0"/>
              <a:pathLst>
                <a:path w="124816" h="67226">
                  <a:moveTo>
                    <a:pt x="0" y="49872"/>
                  </a:moveTo>
                  <a:lnTo>
                    <a:pt x="4417" y="36619"/>
                  </a:lnTo>
                  <a:lnTo>
                    <a:pt x="20416" y="15127"/>
                  </a:lnTo>
                  <a:lnTo>
                    <a:pt x="42723" y="26"/>
                  </a:lnTo>
                  <a:lnTo>
                    <a:pt x="49747" y="0"/>
                  </a:lnTo>
                  <a:lnTo>
                    <a:pt x="56278" y="2755"/>
                  </a:lnTo>
                  <a:lnTo>
                    <a:pt x="67542" y="13213"/>
                  </a:lnTo>
                  <a:lnTo>
                    <a:pt x="90205" y="56778"/>
                  </a:lnTo>
                  <a:lnTo>
                    <a:pt x="102961" y="66193"/>
                  </a:lnTo>
                  <a:lnTo>
                    <a:pt x="108396" y="67225"/>
                  </a:lnTo>
                  <a:lnTo>
                    <a:pt x="112945" y="66063"/>
                  </a:lnTo>
                  <a:lnTo>
                    <a:pt x="124815" y="581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155805" y="4757536"/>
              <a:ext cx="82033" cy="193489"/>
            </a:xfrm>
            <a:custGeom>
              <a:avLst/>
              <a:gdLst/>
              <a:ahLst/>
              <a:cxnLst/>
              <a:rect l="0" t="0" r="0" b="0"/>
              <a:pathLst>
                <a:path w="82033" h="193489">
                  <a:moveTo>
                    <a:pt x="82032" y="18746"/>
                  </a:moveTo>
                  <a:lnTo>
                    <a:pt x="73198" y="9911"/>
                  </a:lnTo>
                  <a:lnTo>
                    <a:pt x="50035" y="0"/>
                  </a:lnTo>
                  <a:lnTo>
                    <a:pt x="41285" y="701"/>
                  </a:lnTo>
                  <a:lnTo>
                    <a:pt x="24167" y="8877"/>
                  </a:lnTo>
                  <a:lnTo>
                    <a:pt x="12244" y="24221"/>
                  </a:lnTo>
                  <a:lnTo>
                    <a:pt x="4788" y="45218"/>
                  </a:lnTo>
                  <a:lnTo>
                    <a:pt x="0" y="101433"/>
                  </a:lnTo>
                  <a:lnTo>
                    <a:pt x="3472" y="148492"/>
                  </a:lnTo>
                  <a:lnTo>
                    <a:pt x="7470" y="153320"/>
                  </a:lnTo>
                  <a:lnTo>
                    <a:pt x="12909" y="154690"/>
                  </a:lnTo>
                  <a:lnTo>
                    <a:pt x="19308" y="153755"/>
                  </a:lnTo>
                  <a:lnTo>
                    <a:pt x="31350" y="145318"/>
                  </a:lnTo>
                  <a:lnTo>
                    <a:pt x="37149" y="139185"/>
                  </a:lnTo>
                  <a:lnTo>
                    <a:pt x="42864" y="136945"/>
                  </a:lnTo>
                  <a:lnTo>
                    <a:pt x="48524" y="137302"/>
                  </a:lnTo>
                  <a:lnTo>
                    <a:pt x="54147" y="139388"/>
                  </a:lnTo>
                  <a:lnTo>
                    <a:pt x="57895" y="144478"/>
                  </a:lnTo>
                  <a:lnTo>
                    <a:pt x="62059" y="159994"/>
                  </a:lnTo>
                  <a:lnTo>
                    <a:pt x="59939" y="189748"/>
                  </a:lnTo>
                  <a:lnTo>
                    <a:pt x="60831" y="191919"/>
                  </a:lnTo>
                  <a:lnTo>
                    <a:pt x="65391" y="1934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64497" y="4651466"/>
              <a:ext cx="131442" cy="314662"/>
            </a:xfrm>
            <a:custGeom>
              <a:avLst/>
              <a:gdLst/>
              <a:ahLst/>
              <a:cxnLst/>
              <a:rect l="0" t="0" r="0" b="0"/>
              <a:pathLst>
                <a:path w="131442" h="314662">
                  <a:moveTo>
                    <a:pt x="6625" y="0"/>
                  </a:moveTo>
                  <a:lnTo>
                    <a:pt x="6625" y="62491"/>
                  </a:lnTo>
                  <a:lnTo>
                    <a:pt x="6625" y="119097"/>
                  </a:lnTo>
                  <a:lnTo>
                    <a:pt x="2208" y="181405"/>
                  </a:lnTo>
                  <a:lnTo>
                    <a:pt x="0" y="233175"/>
                  </a:lnTo>
                  <a:lnTo>
                    <a:pt x="3064" y="254337"/>
                  </a:lnTo>
                  <a:lnTo>
                    <a:pt x="7024" y="259240"/>
                  </a:lnTo>
                  <a:lnTo>
                    <a:pt x="12439" y="260661"/>
                  </a:lnTo>
                  <a:lnTo>
                    <a:pt x="18821" y="259758"/>
                  </a:lnTo>
                  <a:lnTo>
                    <a:pt x="30845" y="248893"/>
                  </a:lnTo>
                  <a:lnTo>
                    <a:pt x="70376" y="202923"/>
                  </a:lnTo>
                  <a:lnTo>
                    <a:pt x="75013" y="202775"/>
                  </a:lnTo>
                  <a:lnTo>
                    <a:pt x="79029" y="206374"/>
                  </a:lnTo>
                  <a:lnTo>
                    <a:pt x="82631" y="212472"/>
                  </a:lnTo>
                  <a:lnTo>
                    <a:pt x="88413" y="254550"/>
                  </a:lnTo>
                  <a:lnTo>
                    <a:pt x="94066" y="306152"/>
                  </a:lnTo>
                  <a:lnTo>
                    <a:pt x="98203" y="311351"/>
                  </a:lnTo>
                  <a:lnTo>
                    <a:pt x="103735" y="313891"/>
                  </a:lnTo>
                  <a:lnTo>
                    <a:pt x="110196" y="314661"/>
                  </a:lnTo>
                  <a:lnTo>
                    <a:pt x="115429" y="312400"/>
                  </a:lnTo>
                  <a:lnTo>
                    <a:pt x="123708" y="302492"/>
                  </a:lnTo>
                  <a:lnTo>
                    <a:pt x="131441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420901" y="4909419"/>
              <a:ext cx="8322" cy="8321"/>
            </a:xfrm>
            <a:custGeom>
              <a:avLst/>
              <a:gdLst/>
              <a:ahLst/>
              <a:cxnLst/>
              <a:rect l="0" t="0" r="0" b="0"/>
              <a:pathLst>
                <a:path w="8322" h="8321">
                  <a:moveTo>
                    <a:pt x="0" y="0"/>
                  </a:moveTo>
                  <a:lnTo>
                    <a:pt x="8321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412580" y="47180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896675" y="5059197"/>
              <a:ext cx="482622" cy="24965"/>
            </a:xfrm>
            <a:custGeom>
              <a:avLst/>
              <a:gdLst/>
              <a:ahLst/>
              <a:cxnLst/>
              <a:rect l="0" t="0" r="0" b="0"/>
              <a:pathLst>
                <a:path w="482622" h="24965">
                  <a:moveTo>
                    <a:pt x="0" y="0"/>
                  </a:moveTo>
                  <a:lnTo>
                    <a:pt x="22703" y="5719"/>
                  </a:lnTo>
                  <a:lnTo>
                    <a:pt x="84591" y="7979"/>
                  </a:lnTo>
                  <a:lnTo>
                    <a:pt x="141275" y="5811"/>
                  </a:lnTo>
                  <a:lnTo>
                    <a:pt x="197832" y="765"/>
                  </a:lnTo>
                  <a:lnTo>
                    <a:pt x="250357" y="152"/>
                  </a:lnTo>
                  <a:lnTo>
                    <a:pt x="312426" y="945"/>
                  </a:lnTo>
                  <a:lnTo>
                    <a:pt x="368768" y="7167"/>
                  </a:lnTo>
                  <a:lnTo>
                    <a:pt x="424357" y="10635"/>
                  </a:lnTo>
                  <a:lnTo>
                    <a:pt x="482621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412580" y="4709713"/>
            <a:ext cx="33285" cy="282917"/>
            <a:chOff x="8412580" y="4709713"/>
            <a:chExt cx="33285" cy="282917"/>
          </a:xfrm>
        </p:grpSpPr>
        <p:sp>
          <p:nvSpPr>
            <p:cNvPr id="74" name="Freeform 73"/>
            <p:cNvSpPr/>
            <p:nvPr/>
          </p:nvSpPr>
          <p:spPr>
            <a:xfrm>
              <a:off x="8417640" y="4809566"/>
              <a:ext cx="28225" cy="183064"/>
            </a:xfrm>
            <a:custGeom>
              <a:avLst/>
              <a:gdLst/>
              <a:ahLst/>
              <a:cxnLst/>
              <a:rect l="0" t="0" r="0" b="0"/>
              <a:pathLst>
                <a:path w="28225" h="183064">
                  <a:moveTo>
                    <a:pt x="11582" y="0"/>
                  </a:moveTo>
                  <a:lnTo>
                    <a:pt x="0" y="43580"/>
                  </a:lnTo>
                  <a:lnTo>
                    <a:pt x="2192" y="106334"/>
                  </a:lnTo>
                  <a:lnTo>
                    <a:pt x="4635" y="128621"/>
                  </a:lnTo>
                  <a:lnTo>
                    <a:pt x="28224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412580" y="470971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32252" y="2895725"/>
            <a:ext cx="1430233" cy="673748"/>
            <a:chOff x="732252" y="2895725"/>
            <a:chExt cx="1430233" cy="673748"/>
          </a:xfrm>
        </p:grpSpPr>
        <p:sp>
          <p:nvSpPr>
            <p:cNvPr id="77" name="Freeform 76"/>
            <p:cNvSpPr/>
            <p:nvPr/>
          </p:nvSpPr>
          <p:spPr>
            <a:xfrm>
              <a:off x="840426" y="2953972"/>
              <a:ext cx="24951" cy="374346"/>
            </a:xfrm>
            <a:custGeom>
              <a:avLst/>
              <a:gdLst/>
              <a:ahLst/>
              <a:cxnLst/>
              <a:rect l="0" t="0" r="0" b="0"/>
              <a:pathLst>
                <a:path w="24951" h="374346">
                  <a:moveTo>
                    <a:pt x="16642" y="0"/>
                  </a:moveTo>
                  <a:lnTo>
                    <a:pt x="21059" y="50745"/>
                  </a:lnTo>
                  <a:lnTo>
                    <a:pt x="24192" y="113848"/>
                  </a:lnTo>
                  <a:lnTo>
                    <a:pt x="24861" y="176437"/>
                  </a:lnTo>
                  <a:lnTo>
                    <a:pt x="24950" y="232847"/>
                  </a:lnTo>
                  <a:lnTo>
                    <a:pt x="19243" y="288444"/>
                  </a:lnTo>
                  <a:lnTo>
                    <a:pt x="11152" y="349311"/>
                  </a:lnTo>
                  <a:lnTo>
                    <a:pt x="8235" y="374293"/>
                  </a:lnTo>
                  <a:lnTo>
                    <a:pt x="6415" y="374345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32252" y="2909844"/>
              <a:ext cx="244979" cy="127340"/>
            </a:xfrm>
            <a:custGeom>
              <a:avLst/>
              <a:gdLst/>
              <a:ahLst/>
              <a:cxnLst/>
              <a:rect l="0" t="0" r="0" b="0"/>
              <a:pathLst>
                <a:path w="244979" h="127340">
                  <a:moveTo>
                    <a:pt x="0" y="69091"/>
                  </a:moveTo>
                  <a:lnTo>
                    <a:pt x="15136" y="49162"/>
                  </a:lnTo>
                  <a:lnTo>
                    <a:pt x="49355" y="23447"/>
                  </a:lnTo>
                  <a:lnTo>
                    <a:pt x="108140" y="0"/>
                  </a:lnTo>
                  <a:lnTo>
                    <a:pt x="146379" y="337"/>
                  </a:lnTo>
                  <a:lnTo>
                    <a:pt x="189994" y="9659"/>
                  </a:lnTo>
                  <a:lnTo>
                    <a:pt x="220456" y="24156"/>
                  </a:lnTo>
                  <a:lnTo>
                    <a:pt x="235432" y="38025"/>
                  </a:lnTo>
                  <a:lnTo>
                    <a:pt x="243321" y="58366"/>
                  </a:lnTo>
                  <a:lnTo>
                    <a:pt x="244978" y="81891"/>
                  </a:lnTo>
                  <a:lnTo>
                    <a:pt x="232990" y="1273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90500" y="3303456"/>
              <a:ext cx="299558" cy="74891"/>
            </a:xfrm>
            <a:custGeom>
              <a:avLst/>
              <a:gdLst/>
              <a:ahLst/>
              <a:cxnLst/>
              <a:rect l="0" t="0" r="0" b="0"/>
              <a:pathLst>
                <a:path w="299558" h="74891">
                  <a:moveTo>
                    <a:pt x="0" y="74890"/>
                  </a:moveTo>
                  <a:lnTo>
                    <a:pt x="63415" y="74890"/>
                  </a:lnTo>
                  <a:lnTo>
                    <a:pt x="116967" y="72424"/>
                  </a:lnTo>
                  <a:lnTo>
                    <a:pt x="172061" y="58890"/>
                  </a:lnTo>
                  <a:lnTo>
                    <a:pt x="225611" y="33617"/>
                  </a:lnTo>
                  <a:lnTo>
                    <a:pt x="285212" y="6817"/>
                  </a:lnTo>
                  <a:lnTo>
                    <a:pt x="29955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91502" y="2990965"/>
              <a:ext cx="439572" cy="402814"/>
            </a:xfrm>
            <a:custGeom>
              <a:avLst/>
              <a:gdLst/>
              <a:ahLst/>
              <a:cxnLst/>
              <a:rect l="0" t="0" r="0" b="0"/>
              <a:pathLst>
                <a:path w="439572" h="402814">
                  <a:moveTo>
                    <a:pt x="106729" y="220960"/>
                  </a:moveTo>
                  <a:lnTo>
                    <a:pt x="92518" y="201955"/>
                  </a:lnTo>
                  <a:lnTo>
                    <a:pt x="79148" y="190632"/>
                  </a:lnTo>
                  <a:lnTo>
                    <a:pt x="71700" y="187797"/>
                  </a:lnTo>
                  <a:lnTo>
                    <a:pt x="56027" y="187113"/>
                  </a:lnTo>
                  <a:lnTo>
                    <a:pt x="48889" y="190999"/>
                  </a:lnTo>
                  <a:lnTo>
                    <a:pt x="36027" y="205178"/>
                  </a:lnTo>
                  <a:lnTo>
                    <a:pt x="5871" y="268648"/>
                  </a:lnTo>
                  <a:lnTo>
                    <a:pt x="0" y="322733"/>
                  </a:lnTo>
                  <a:lnTo>
                    <a:pt x="833" y="362165"/>
                  </a:lnTo>
                  <a:lnTo>
                    <a:pt x="7580" y="379563"/>
                  </a:lnTo>
                  <a:lnTo>
                    <a:pt x="14742" y="384018"/>
                  </a:lnTo>
                  <a:lnTo>
                    <a:pt x="35027" y="386503"/>
                  </a:lnTo>
                  <a:lnTo>
                    <a:pt x="56987" y="377129"/>
                  </a:lnTo>
                  <a:lnTo>
                    <a:pt x="85210" y="353524"/>
                  </a:lnTo>
                  <a:lnTo>
                    <a:pt x="98090" y="336275"/>
                  </a:lnTo>
                  <a:lnTo>
                    <a:pt x="121469" y="284234"/>
                  </a:lnTo>
                  <a:lnTo>
                    <a:pt x="145983" y="222626"/>
                  </a:lnTo>
                  <a:lnTo>
                    <a:pt x="163382" y="172493"/>
                  </a:lnTo>
                  <a:lnTo>
                    <a:pt x="177982" y="118074"/>
                  </a:lnTo>
                  <a:lnTo>
                    <a:pt x="189769" y="60343"/>
                  </a:lnTo>
                  <a:lnTo>
                    <a:pt x="196583" y="4629"/>
                  </a:lnTo>
                  <a:lnTo>
                    <a:pt x="195293" y="0"/>
                  </a:lnTo>
                  <a:lnTo>
                    <a:pt x="192584" y="613"/>
                  </a:lnTo>
                  <a:lnTo>
                    <a:pt x="185567" y="10231"/>
                  </a:lnTo>
                  <a:lnTo>
                    <a:pt x="177344" y="32165"/>
                  </a:lnTo>
                  <a:lnTo>
                    <a:pt x="167934" y="94766"/>
                  </a:lnTo>
                  <a:lnTo>
                    <a:pt x="165366" y="156070"/>
                  </a:lnTo>
                  <a:lnTo>
                    <a:pt x="167493" y="216615"/>
                  </a:lnTo>
                  <a:lnTo>
                    <a:pt x="184305" y="272970"/>
                  </a:lnTo>
                  <a:lnTo>
                    <a:pt x="194832" y="291228"/>
                  </a:lnTo>
                  <a:lnTo>
                    <a:pt x="208756" y="302424"/>
                  </a:lnTo>
                  <a:lnTo>
                    <a:pt x="217277" y="303931"/>
                  </a:lnTo>
                  <a:lnTo>
                    <a:pt x="236606" y="300674"/>
                  </a:lnTo>
                  <a:lnTo>
                    <a:pt x="252594" y="288131"/>
                  </a:lnTo>
                  <a:lnTo>
                    <a:pt x="264938" y="269305"/>
                  </a:lnTo>
                  <a:lnTo>
                    <a:pt x="273507" y="245528"/>
                  </a:lnTo>
                  <a:lnTo>
                    <a:pt x="274694" y="206152"/>
                  </a:lnTo>
                  <a:lnTo>
                    <a:pt x="271406" y="198144"/>
                  </a:lnTo>
                  <a:lnTo>
                    <a:pt x="266440" y="193730"/>
                  </a:lnTo>
                  <a:lnTo>
                    <a:pt x="260355" y="191712"/>
                  </a:lnTo>
                  <a:lnTo>
                    <a:pt x="254450" y="194065"/>
                  </a:lnTo>
                  <a:lnTo>
                    <a:pt x="242958" y="206541"/>
                  </a:lnTo>
                  <a:lnTo>
                    <a:pt x="236617" y="226879"/>
                  </a:lnTo>
                  <a:lnTo>
                    <a:pt x="235513" y="259388"/>
                  </a:lnTo>
                  <a:lnTo>
                    <a:pt x="239780" y="276870"/>
                  </a:lnTo>
                  <a:lnTo>
                    <a:pt x="247841" y="290804"/>
                  </a:lnTo>
                  <a:lnTo>
                    <a:pt x="255353" y="294335"/>
                  </a:lnTo>
                  <a:lnTo>
                    <a:pt x="276027" y="295793"/>
                  </a:lnTo>
                  <a:lnTo>
                    <a:pt x="295693" y="290893"/>
                  </a:lnTo>
                  <a:lnTo>
                    <a:pt x="346043" y="270233"/>
                  </a:lnTo>
                  <a:lnTo>
                    <a:pt x="367800" y="269979"/>
                  </a:lnTo>
                  <a:lnTo>
                    <a:pt x="376006" y="273980"/>
                  </a:lnTo>
                  <a:lnTo>
                    <a:pt x="387590" y="288287"/>
                  </a:lnTo>
                  <a:lnTo>
                    <a:pt x="394891" y="321551"/>
                  </a:lnTo>
                  <a:lnTo>
                    <a:pt x="397358" y="373282"/>
                  </a:lnTo>
                  <a:lnTo>
                    <a:pt x="397696" y="397140"/>
                  </a:lnTo>
                  <a:lnTo>
                    <a:pt x="399635" y="402208"/>
                  </a:lnTo>
                  <a:lnTo>
                    <a:pt x="402777" y="402813"/>
                  </a:lnTo>
                  <a:lnTo>
                    <a:pt x="406720" y="400443"/>
                  </a:lnTo>
                  <a:lnTo>
                    <a:pt x="425411" y="358629"/>
                  </a:lnTo>
                  <a:lnTo>
                    <a:pt x="439571" y="3124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623872" y="2970614"/>
              <a:ext cx="140191" cy="354689"/>
            </a:xfrm>
            <a:custGeom>
              <a:avLst/>
              <a:gdLst/>
              <a:ahLst/>
              <a:cxnLst/>
              <a:rect l="0" t="0" r="0" b="0"/>
              <a:pathLst>
                <a:path w="140191" h="354689">
                  <a:moveTo>
                    <a:pt x="32017" y="0"/>
                  </a:moveTo>
                  <a:lnTo>
                    <a:pt x="26298" y="21779"/>
                  </a:lnTo>
                  <a:lnTo>
                    <a:pt x="24038" y="77427"/>
                  </a:lnTo>
                  <a:lnTo>
                    <a:pt x="18045" y="128638"/>
                  </a:lnTo>
                  <a:lnTo>
                    <a:pt x="13436" y="183270"/>
                  </a:lnTo>
                  <a:lnTo>
                    <a:pt x="8314" y="238578"/>
                  </a:lnTo>
                  <a:lnTo>
                    <a:pt x="633" y="301299"/>
                  </a:lnTo>
                  <a:lnTo>
                    <a:pt x="0" y="314587"/>
                  </a:lnTo>
                  <a:lnTo>
                    <a:pt x="1426" y="320672"/>
                  </a:lnTo>
                  <a:lnTo>
                    <a:pt x="4227" y="321955"/>
                  </a:lnTo>
                  <a:lnTo>
                    <a:pt x="17002" y="312974"/>
                  </a:lnTo>
                  <a:lnTo>
                    <a:pt x="49969" y="288963"/>
                  </a:lnTo>
                  <a:lnTo>
                    <a:pt x="65883" y="281597"/>
                  </a:lnTo>
                  <a:lnTo>
                    <a:pt x="84667" y="280172"/>
                  </a:lnTo>
                  <a:lnTo>
                    <a:pt x="94854" y="281087"/>
                  </a:lnTo>
                  <a:lnTo>
                    <a:pt x="111103" y="289499"/>
                  </a:lnTo>
                  <a:lnTo>
                    <a:pt x="118025" y="295626"/>
                  </a:lnTo>
                  <a:lnTo>
                    <a:pt x="125716" y="312295"/>
                  </a:lnTo>
                  <a:lnTo>
                    <a:pt x="128210" y="332031"/>
                  </a:lnTo>
                  <a:lnTo>
                    <a:pt x="126265" y="354688"/>
                  </a:lnTo>
                  <a:lnTo>
                    <a:pt x="140190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789025" y="3037183"/>
              <a:ext cx="24965" cy="8322"/>
            </a:xfrm>
            <a:custGeom>
              <a:avLst/>
              <a:gdLst/>
              <a:ahLst/>
              <a:cxnLst/>
              <a:rect l="0" t="0" r="0" b="0"/>
              <a:pathLst>
                <a:path w="24965" h="8322">
                  <a:moveTo>
                    <a:pt x="0" y="8321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55594" y="2895725"/>
              <a:ext cx="91532" cy="649686"/>
            </a:xfrm>
            <a:custGeom>
              <a:avLst/>
              <a:gdLst/>
              <a:ahLst/>
              <a:cxnLst/>
              <a:rect l="0" t="0" r="0" b="0"/>
              <a:pathLst>
                <a:path w="91532" h="649686">
                  <a:moveTo>
                    <a:pt x="91531" y="0"/>
                  </a:moveTo>
                  <a:lnTo>
                    <a:pt x="68368" y="27580"/>
                  </a:lnTo>
                  <a:lnTo>
                    <a:pt x="47554" y="82283"/>
                  </a:lnTo>
                  <a:lnTo>
                    <a:pt x="33337" y="142797"/>
                  </a:lnTo>
                  <a:lnTo>
                    <a:pt x="26617" y="197196"/>
                  </a:lnTo>
                  <a:lnTo>
                    <a:pt x="25290" y="259100"/>
                  </a:lnTo>
                  <a:lnTo>
                    <a:pt x="27493" y="322282"/>
                  </a:lnTo>
                  <a:lnTo>
                    <a:pt x="32140" y="379552"/>
                  </a:lnTo>
                  <a:lnTo>
                    <a:pt x="39701" y="434456"/>
                  </a:lnTo>
                  <a:lnTo>
                    <a:pt x="47632" y="486804"/>
                  </a:lnTo>
                  <a:lnTo>
                    <a:pt x="49473" y="545598"/>
                  </a:lnTo>
                  <a:lnTo>
                    <a:pt x="47401" y="606598"/>
                  </a:lnTo>
                  <a:lnTo>
                    <a:pt x="41407" y="628329"/>
                  </a:lnTo>
                  <a:lnTo>
                    <a:pt x="29498" y="647232"/>
                  </a:lnTo>
                  <a:lnTo>
                    <a:pt x="23363" y="649685"/>
                  </a:lnTo>
                  <a:lnTo>
                    <a:pt x="17425" y="647621"/>
                  </a:lnTo>
                  <a:lnTo>
                    <a:pt x="11616" y="642547"/>
                  </a:lnTo>
                  <a:lnTo>
                    <a:pt x="5163" y="629513"/>
                  </a:lnTo>
                  <a:lnTo>
                    <a:pt x="0" y="607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22015" y="3211925"/>
              <a:ext cx="140470" cy="357548"/>
            </a:xfrm>
            <a:custGeom>
              <a:avLst/>
              <a:gdLst/>
              <a:ahLst/>
              <a:cxnLst/>
              <a:rect l="0" t="0" r="0" b="0"/>
              <a:pathLst>
                <a:path w="140470" h="357548">
                  <a:moveTo>
                    <a:pt x="0" y="0"/>
                  </a:moveTo>
                  <a:lnTo>
                    <a:pt x="0" y="50188"/>
                  </a:lnTo>
                  <a:lnTo>
                    <a:pt x="0" y="107712"/>
                  </a:lnTo>
                  <a:lnTo>
                    <a:pt x="3698" y="114337"/>
                  </a:lnTo>
                  <a:lnTo>
                    <a:pt x="9862" y="116906"/>
                  </a:lnTo>
                  <a:lnTo>
                    <a:pt x="17669" y="116768"/>
                  </a:lnTo>
                  <a:lnTo>
                    <a:pt x="24723" y="112979"/>
                  </a:lnTo>
                  <a:lnTo>
                    <a:pt x="59832" y="72099"/>
                  </a:lnTo>
                  <a:lnTo>
                    <a:pt x="81558" y="37334"/>
                  </a:lnTo>
                  <a:lnTo>
                    <a:pt x="101828" y="24211"/>
                  </a:lnTo>
                  <a:lnTo>
                    <a:pt x="108566" y="26311"/>
                  </a:lnTo>
                  <a:lnTo>
                    <a:pt x="120984" y="40971"/>
                  </a:lnTo>
                  <a:lnTo>
                    <a:pt x="136455" y="98563"/>
                  </a:lnTo>
                  <a:lnTo>
                    <a:pt x="140469" y="150894"/>
                  </a:lnTo>
                  <a:lnTo>
                    <a:pt x="140403" y="212624"/>
                  </a:lnTo>
                  <a:lnTo>
                    <a:pt x="134276" y="268922"/>
                  </a:lnTo>
                  <a:lnTo>
                    <a:pt x="121655" y="328440"/>
                  </a:lnTo>
                  <a:lnTo>
                    <a:pt x="109189" y="352083"/>
                  </a:lnTo>
                  <a:lnTo>
                    <a:pt x="101454" y="355839"/>
                  </a:lnTo>
                  <a:lnTo>
                    <a:pt x="80532" y="357547"/>
                  </a:lnTo>
                  <a:lnTo>
                    <a:pt x="70330" y="353935"/>
                  </a:lnTo>
                  <a:lnTo>
                    <a:pt x="51598" y="340059"/>
                  </a:lnTo>
                  <a:lnTo>
                    <a:pt x="24963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830631" y="302886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71507" y="3611335"/>
            <a:ext cx="1714571" cy="1052234"/>
            <a:chOff x="2071507" y="3611335"/>
            <a:chExt cx="1714571" cy="1052234"/>
          </a:xfrm>
        </p:grpSpPr>
        <p:sp>
          <p:nvSpPr>
            <p:cNvPr id="87" name="Freeform 86"/>
            <p:cNvSpPr/>
            <p:nvPr/>
          </p:nvSpPr>
          <p:spPr>
            <a:xfrm>
              <a:off x="2109153" y="3611335"/>
              <a:ext cx="595189" cy="1052234"/>
            </a:xfrm>
            <a:custGeom>
              <a:avLst/>
              <a:gdLst/>
              <a:ahLst/>
              <a:cxnLst/>
              <a:rect l="0" t="0" r="0" b="0"/>
              <a:pathLst>
                <a:path w="595189" h="1052234">
                  <a:moveTo>
                    <a:pt x="595188" y="0"/>
                  </a:moveTo>
                  <a:lnTo>
                    <a:pt x="544486" y="62284"/>
                  </a:lnTo>
                  <a:lnTo>
                    <a:pt x="511266" y="123283"/>
                  </a:lnTo>
                  <a:lnTo>
                    <a:pt x="469579" y="186189"/>
                  </a:lnTo>
                  <a:lnTo>
                    <a:pt x="431128" y="243822"/>
                  </a:lnTo>
                  <a:lnTo>
                    <a:pt x="394698" y="305265"/>
                  </a:lnTo>
                  <a:lnTo>
                    <a:pt x="362043" y="358384"/>
                  </a:lnTo>
                  <a:lnTo>
                    <a:pt x="328883" y="413393"/>
                  </a:lnTo>
                  <a:lnTo>
                    <a:pt x="289905" y="468775"/>
                  </a:lnTo>
                  <a:lnTo>
                    <a:pt x="254538" y="524231"/>
                  </a:lnTo>
                  <a:lnTo>
                    <a:pt x="220842" y="579701"/>
                  </a:lnTo>
                  <a:lnTo>
                    <a:pt x="187476" y="635174"/>
                  </a:lnTo>
                  <a:lnTo>
                    <a:pt x="154176" y="690647"/>
                  </a:lnTo>
                  <a:lnTo>
                    <a:pt x="120889" y="746120"/>
                  </a:lnTo>
                  <a:lnTo>
                    <a:pt x="94247" y="801594"/>
                  </a:lnTo>
                  <a:lnTo>
                    <a:pt x="71178" y="854602"/>
                  </a:lnTo>
                  <a:lnTo>
                    <a:pt x="44178" y="912217"/>
                  </a:lnTo>
                  <a:lnTo>
                    <a:pt x="18418" y="972438"/>
                  </a:lnTo>
                  <a:lnTo>
                    <a:pt x="8959" y="999117"/>
                  </a:lnTo>
                  <a:lnTo>
                    <a:pt x="0" y="1051350"/>
                  </a:lnTo>
                  <a:lnTo>
                    <a:pt x="540" y="1052233"/>
                  </a:lnTo>
                  <a:lnTo>
                    <a:pt x="4393" y="10484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895725" y="3677903"/>
              <a:ext cx="649043" cy="890354"/>
            </a:xfrm>
            <a:custGeom>
              <a:avLst/>
              <a:gdLst/>
              <a:ahLst/>
              <a:cxnLst/>
              <a:rect l="0" t="0" r="0" b="0"/>
              <a:pathLst>
                <a:path w="649043" h="890354">
                  <a:moveTo>
                    <a:pt x="0" y="0"/>
                  </a:moveTo>
                  <a:lnTo>
                    <a:pt x="0" y="17669"/>
                  </a:lnTo>
                  <a:lnTo>
                    <a:pt x="13252" y="46327"/>
                  </a:lnTo>
                  <a:lnTo>
                    <a:pt x="54263" y="109448"/>
                  </a:lnTo>
                  <a:lnTo>
                    <a:pt x="110078" y="166985"/>
                  </a:lnTo>
                  <a:lnTo>
                    <a:pt x="159368" y="224702"/>
                  </a:lnTo>
                  <a:lnTo>
                    <a:pt x="208137" y="279016"/>
                  </a:lnTo>
                  <a:lnTo>
                    <a:pt x="262380" y="336917"/>
                  </a:lnTo>
                  <a:lnTo>
                    <a:pt x="307366" y="391261"/>
                  </a:lnTo>
                  <a:lnTo>
                    <a:pt x="350341" y="446586"/>
                  </a:lnTo>
                  <a:lnTo>
                    <a:pt x="398244" y="506457"/>
                  </a:lnTo>
                  <a:lnTo>
                    <a:pt x="434276" y="565318"/>
                  </a:lnTo>
                  <a:lnTo>
                    <a:pt x="468789" y="620313"/>
                  </a:lnTo>
                  <a:lnTo>
                    <a:pt x="503790" y="674599"/>
                  </a:lnTo>
                  <a:lnTo>
                    <a:pt x="527038" y="713810"/>
                  </a:lnTo>
                  <a:lnTo>
                    <a:pt x="565277" y="769340"/>
                  </a:lnTo>
                  <a:lnTo>
                    <a:pt x="595903" y="826328"/>
                  </a:lnTo>
                  <a:lnTo>
                    <a:pt x="629587" y="881524"/>
                  </a:lnTo>
                  <a:lnTo>
                    <a:pt x="634223" y="886316"/>
                  </a:lnTo>
                  <a:lnTo>
                    <a:pt x="638238" y="888586"/>
                  </a:lnTo>
                  <a:lnTo>
                    <a:pt x="649042" y="8903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95637" y="4118919"/>
              <a:ext cx="134405" cy="127170"/>
            </a:xfrm>
            <a:custGeom>
              <a:avLst/>
              <a:gdLst/>
              <a:ahLst/>
              <a:cxnLst/>
              <a:rect l="0" t="0" r="0" b="0"/>
              <a:pathLst>
                <a:path w="134405" h="127170">
                  <a:moveTo>
                    <a:pt x="9588" y="0"/>
                  </a:moveTo>
                  <a:lnTo>
                    <a:pt x="753" y="13252"/>
                  </a:lnTo>
                  <a:lnTo>
                    <a:pt x="0" y="19005"/>
                  </a:lnTo>
                  <a:lnTo>
                    <a:pt x="4094" y="30328"/>
                  </a:lnTo>
                  <a:lnTo>
                    <a:pt x="28432" y="58383"/>
                  </a:lnTo>
                  <a:lnTo>
                    <a:pt x="88467" y="112461"/>
                  </a:lnTo>
                  <a:lnTo>
                    <a:pt x="110623" y="125572"/>
                  </a:lnTo>
                  <a:lnTo>
                    <a:pt x="116701" y="127169"/>
                  </a:lnTo>
                  <a:lnTo>
                    <a:pt x="13440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071507" y="3927535"/>
              <a:ext cx="42040" cy="58248"/>
            </a:xfrm>
            <a:custGeom>
              <a:avLst/>
              <a:gdLst/>
              <a:ahLst/>
              <a:cxnLst/>
              <a:rect l="0" t="0" r="0" b="0"/>
              <a:pathLst>
                <a:path w="42040" h="58248">
                  <a:moveTo>
                    <a:pt x="17076" y="58247"/>
                  </a:moveTo>
                  <a:lnTo>
                    <a:pt x="3824" y="49413"/>
                  </a:lnTo>
                  <a:lnTo>
                    <a:pt x="845" y="44037"/>
                  </a:lnTo>
                  <a:lnTo>
                    <a:pt x="0" y="30666"/>
                  </a:lnTo>
                  <a:lnTo>
                    <a:pt x="2919" y="24142"/>
                  </a:lnTo>
                  <a:lnTo>
                    <a:pt x="13558" y="11963"/>
                  </a:lnTo>
                  <a:lnTo>
                    <a:pt x="25066" y="5316"/>
                  </a:lnTo>
                  <a:lnTo>
                    <a:pt x="4203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238362" y="3923537"/>
              <a:ext cx="133138" cy="159214"/>
            </a:xfrm>
            <a:custGeom>
              <a:avLst/>
              <a:gdLst/>
              <a:ahLst/>
              <a:cxnLst/>
              <a:rect l="0" t="0" r="0" b="0"/>
              <a:pathLst>
                <a:path w="133138" h="159214">
                  <a:moveTo>
                    <a:pt x="0" y="95529"/>
                  </a:moveTo>
                  <a:lnTo>
                    <a:pt x="2466" y="129270"/>
                  </a:lnTo>
                  <a:lnTo>
                    <a:pt x="7568" y="144734"/>
                  </a:lnTo>
                  <a:lnTo>
                    <a:pt x="15999" y="157770"/>
                  </a:lnTo>
                  <a:lnTo>
                    <a:pt x="19912" y="159213"/>
                  </a:lnTo>
                  <a:lnTo>
                    <a:pt x="23445" y="157401"/>
                  </a:lnTo>
                  <a:lnTo>
                    <a:pt x="26725" y="153419"/>
                  </a:lnTo>
                  <a:lnTo>
                    <a:pt x="27903" y="139133"/>
                  </a:lnTo>
                  <a:lnTo>
                    <a:pt x="18635" y="82453"/>
                  </a:lnTo>
                  <a:lnTo>
                    <a:pt x="17036" y="35212"/>
                  </a:lnTo>
                  <a:lnTo>
                    <a:pt x="21748" y="17563"/>
                  </a:lnTo>
                  <a:lnTo>
                    <a:pt x="25593" y="10268"/>
                  </a:lnTo>
                  <a:lnTo>
                    <a:pt x="31855" y="5404"/>
                  </a:lnTo>
                  <a:lnTo>
                    <a:pt x="48675" y="0"/>
                  </a:lnTo>
                  <a:lnTo>
                    <a:pt x="57413" y="2257"/>
                  </a:lnTo>
                  <a:lnTo>
                    <a:pt x="104160" y="42383"/>
                  </a:lnTo>
                  <a:lnTo>
                    <a:pt x="133137" y="788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278894" y="3788534"/>
              <a:ext cx="89406" cy="245248"/>
            </a:xfrm>
            <a:custGeom>
              <a:avLst/>
              <a:gdLst/>
              <a:ahLst/>
              <a:cxnLst/>
              <a:rect l="0" t="0" r="0" b="0"/>
              <a:pathLst>
                <a:path w="89406" h="245248">
                  <a:moveTo>
                    <a:pt x="74489" y="22506"/>
                  </a:moveTo>
                  <a:lnTo>
                    <a:pt x="61237" y="13672"/>
                  </a:lnTo>
                  <a:lnTo>
                    <a:pt x="54559" y="12918"/>
                  </a:lnTo>
                  <a:lnTo>
                    <a:pt x="39743" y="17012"/>
                  </a:lnTo>
                  <a:lnTo>
                    <a:pt x="33758" y="22542"/>
                  </a:lnTo>
                  <a:lnTo>
                    <a:pt x="9896" y="63933"/>
                  </a:lnTo>
                  <a:lnTo>
                    <a:pt x="1633" y="115441"/>
                  </a:lnTo>
                  <a:lnTo>
                    <a:pt x="0" y="168076"/>
                  </a:lnTo>
                  <a:lnTo>
                    <a:pt x="4096" y="222510"/>
                  </a:lnTo>
                  <a:lnTo>
                    <a:pt x="8144" y="231656"/>
                  </a:lnTo>
                  <a:lnTo>
                    <a:pt x="20039" y="244284"/>
                  </a:lnTo>
                  <a:lnTo>
                    <a:pt x="27094" y="245247"/>
                  </a:lnTo>
                  <a:lnTo>
                    <a:pt x="42330" y="238921"/>
                  </a:lnTo>
                  <a:lnTo>
                    <a:pt x="66501" y="215348"/>
                  </a:lnTo>
                  <a:lnTo>
                    <a:pt x="82395" y="180525"/>
                  </a:lnTo>
                  <a:lnTo>
                    <a:pt x="89405" y="121623"/>
                  </a:lnTo>
                  <a:lnTo>
                    <a:pt x="88324" y="66980"/>
                  </a:lnTo>
                  <a:lnTo>
                    <a:pt x="79481" y="24716"/>
                  </a:lnTo>
                  <a:lnTo>
                    <a:pt x="67133" y="2615"/>
                  </a:lnTo>
                  <a:lnTo>
                    <a:pt x="62188" y="0"/>
                  </a:lnTo>
                  <a:lnTo>
                    <a:pt x="57043" y="105"/>
                  </a:lnTo>
                  <a:lnTo>
                    <a:pt x="51763" y="2025"/>
                  </a:lnTo>
                  <a:lnTo>
                    <a:pt x="43432" y="11554"/>
                  </a:lnTo>
                  <a:lnTo>
                    <a:pt x="32883" y="308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462115" y="3960819"/>
              <a:ext cx="149221" cy="246276"/>
            </a:xfrm>
            <a:custGeom>
              <a:avLst/>
              <a:gdLst/>
              <a:ahLst/>
              <a:cxnLst/>
              <a:rect l="0" t="0" r="0" b="0"/>
              <a:pathLst>
                <a:path w="149221" h="246276">
                  <a:moveTo>
                    <a:pt x="16083" y="0"/>
                  </a:moveTo>
                  <a:lnTo>
                    <a:pt x="10365" y="21779"/>
                  </a:lnTo>
                  <a:lnTo>
                    <a:pt x="2272" y="84731"/>
                  </a:lnTo>
                  <a:lnTo>
                    <a:pt x="0" y="138471"/>
                  </a:lnTo>
                  <a:lnTo>
                    <a:pt x="3969" y="180829"/>
                  </a:lnTo>
                  <a:lnTo>
                    <a:pt x="7083" y="185272"/>
                  </a:lnTo>
                  <a:lnTo>
                    <a:pt x="11008" y="186385"/>
                  </a:lnTo>
                  <a:lnTo>
                    <a:pt x="15473" y="185278"/>
                  </a:lnTo>
                  <a:lnTo>
                    <a:pt x="25366" y="174186"/>
                  </a:lnTo>
                  <a:lnTo>
                    <a:pt x="57773" y="111594"/>
                  </a:lnTo>
                  <a:lnTo>
                    <a:pt x="63292" y="102133"/>
                  </a:lnTo>
                  <a:lnTo>
                    <a:pt x="68821" y="97675"/>
                  </a:lnTo>
                  <a:lnTo>
                    <a:pt x="74356" y="96552"/>
                  </a:lnTo>
                  <a:lnTo>
                    <a:pt x="79895" y="97652"/>
                  </a:lnTo>
                  <a:lnTo>
                    <a:pt x="83587" y="103008"/>
                  </a:lnTo>
                  <a:lnTo>
                    <a:pt x="89514" y="142355"/>
                  </a:lnTo>
                  <a:lnTo>
                    <a:pt x="90685" y="194849"/>
                  </a:lnTo>
                  <a:lnTo>
                    <a:pt x="95305" y="237919"/>
                  </a:lnTo>
                  <a:lnTo>
                    <a:pt x="99408" y="244597"/>
                  </a:lnTo>
                  <a:lnTo>
                    <a:pt x="104917" y="246275"/>
                  </a:lnTo>
                  <a:lnTo>
                    <a:pt x="111364" y="244620"/>
                  </a:lnTo>
                  <a:lnTo>
                    <a:pt x="123458" y="227988"/>
                  </a:lnTo>
                  <a:lnTo>
                    <a:pt x="14922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655371" y="3852645"/>
              <a:ext cx="72460" cy="521644"/>
            </a:xfrm>
            <a:custGeom>
              <a:avLst/>
              <a:gdLst/>
              <a:ahLst/>
              <a:cxnLst/>
              <a:rect l="0" t="0" r="0" b="0"/>
              <a:pathLst>
                <a:path w="72460" h="521644">
                  <a:moveTo>
                    <a:pt x="72459" y="0"/>
                  </a:moveTo>
                  <a:lnTo>
                    <a:pt x="69993" y="56775"/>
                  </a:lnTo>
                  <a:lnTo>
                    <a:pt x="60877" y="120108"/>
                  </a:lnTo>
                  <a:lnTo>
                    <a:pt x="48481" y="167492"/>
                  </a:lnTo>
                  <a:lnTo>
                    <a:pt x="41932" y="216665"/>
                  </a:lnTo>
                  <a:lnTo>
                    <a:pt x="28282" y="277260"/>
                  </a:lnTo>
                  <a:lnTo>
                    <a:pt x="21203" y="339224"/>
                  </a:lnTo>
                  <a:lnTo>
                    <a:pt x="11175" y="391837"/>
                  </a:lnTo>
                  <a:lnTo>
                    <a:pt x="0" y="451536"/>
                  </a:lnTo>
                  <a:lnTo>
                    <a:pt x="755" y="486663"/>
                  </a:lnTo>
                  <a:lnTo>
                    <a:pt x="5457" y="504758"/>
                  </a:lnTo>
                  <a:lnTo>
                    <a:pt x="13710" y="518964"/>
                  </a:lnTo>
                  <a:lnTo>
                    <a:pt x="19425" y="521643"/>
                  </a:lnTo>
                  <a:lnTo>
                    <a:pt x="26008" y="521579"/>
                  </a:lnTo>
                  <a:lnTo>
                    <a:pt x="33171" y="519688"/>
                  </a:lnTo>
                  <a:lnTo>
                    <a:pt x="46060" y="505259"/>
                  </a:lnTo>
                  <a:lnTo>
                    <a:pt x="56103" y="483437"/>
                  </a:lnTo>
                  <a:lnTo>
                    <a:pt x="64138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677903" y="4052351"/>
              <a:ext cx="108175" cy="108174"/>
            </a:xfrm>
            <a:custGeom>
              <a:avLst/>
              <a:gdLst/>
              <a:ahLst/>
              <a:cxnLst/>
              <a:rect l="0" t="0" r="0" b="0"/>
              <a:pathLst>
                <a:path w="108175" h="108174">
                  <a:moveTo>
                    <a:pt x="0" y="0"/>
                  </a:moveTo>
                  <a:lnTo>
                    <a:pt x="16042" y="42579"/>
                  </a:lnTo>
                  <a:lnTo>
                    <a:pt x="43131" y="72616"/>
                  </a:lnTo>
                  <a:lnTo>
                    <a:pt x="59850" y="84049"/>
                  </a:lnTo>
                  <a:lnTo>
                    <a:pt x="108174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339689" y="4892777"/>
            <a:ext cx="674006" cy="729114"/>
            <a:chOff x="1339689" y="4892777"/>
            <a:chExt cx="674006" cy="729114"/>
          </a:xfrm>
        </p:grpSpPr>
        <p:sp>
          <p:nvSpPr>
            <p:cNvPr id="97" name="Freeform 96"/>
            <p:cNvSpPr/>
            <p:nvPr/>
          </p:nvSpPr>
          <p:spPr>
            <a:xfrm>
              <a:off x="1406257" y="4892777"/>
              <a:ext cx="124817" cy="729114"/>
            </a:xfrm>
            <a:custGeom>
              <a:avLst/>
              <a:gdLst/>
              <a:ahLst/>
              <a:cxnLst/>
              <a:rect l="0" t="0" r="0" b="0"/>
              <a:pathLst>
                <a:path w="124817" h="729114">
                  <a:moveTo>
                    <a:pt x="124816" y="0"/>
                  </a:moveTo>
                  <a:lnTo>
                    <a:pt x="75742" y="11581"/>
                  </a:lnTo>
                  <a:lnTo>
                    <a:pt x="61092" y="21789"/>
                  </a:lnTo>
                  <a:lnTo>
                    <a:pt x="49341" y="35571"/>
                  </a:lnTo>
                  <a:lnTo>
                    <a:pt x="25254" y="91664"/>
                  </a:lnTo>
                  <a:lnTo>
                    <a:pt x="10812" y="150520"/>
                  </a:lnTo>
                  <a:lnTo>
                    <a:pt x="8649" y="206275"/>
                  </a:lnTo>
                  <a:lnTo>
                    <a:pt x="8364" y="267903"/>
                  </a:lnTo>
                  <a:lnTo>
                    <a:pt x="14973" y="325561"/>
                  </a:lnTo>
                  <a:lnTo>
                    <a:pt x="25181" y="382425"/>
                  </a:lnTo>
                  <a:lnTo>
                    <a:pt x="31684" y="438174"/>
                  </a:lnTo>
                  <a:lnTo>
                    <a:pt x="39660" y="500988"/>
                  </a:lnTo>
                  <a:lnTo>
                    <a:pt x="42274" y="562188"/>
                  </a:lnTo>
                  <a:lnTo>
                    <a:pt x="48141" y="614661"/>
                  </a:lnTo>
                  <a:lnTo>
                    <a:pt x="45156" y="677692"/>
                  </a:lnTo>
                  <a:lnTo>
                    <a:pt x="38240" y="716188"/>
                  </a:lnTo>
                  <a:lnTo>
                    <a:pt x="33815" y="723392"/>
                  </a:lnTo>
                  <a:lnTo>
                    <a:pt x="28091" y="727269"/>
                  </a:lnTo>
                  <a:lnTo>
                    <a:pt x="16183" y="729113"/>
                  </a:lnTo>
                  <a:lnTo>
                    <a:pt x="0" y="7239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339689" y="5282147"/>
              <a:ext cx="124817" cy="26683"/>
            </a:xfrm>
            <a:custGeom>
              <a:avLst/>
              <a:gdLst/>
              <a:ahLst/>
              <a:cxnLst/>
              <a:rect l="0" t="0" r="0" b="0"/>
              <a:pathLst>
                <a:path w="124817" h="26683">
                  <a:moveTo>
                    <a:pt x="0" y="26682"/>
                  </a:moveTo>
                  <a:lnTo>
                    <a:pt x="63097" y="2704"/>
                  </a:lnTo>
                  <a:lnTo>
                    <a:pt x="84133" y="0"/>
                  </a:lnTo>
                  <a:lnTo>
                    <a:pt x="124816" y="17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56036" y="5258903"/>
              <a:ext cx="174743" cy="224937"/>
            </a:xfrm>
            <a:custGeom>
              <a:avLst/>
              <a:gdLst/>
              <a:ahLst/>
              <a:cxnLst/>
              <a:rect l="0" t="0" r="0" b="0"/>
              <a:pathLst>
                <a:path w="174743" h="224937">
                  <a:moveTo>
                    <a:pt x="0" y="0"/>
                  </a:moveTo>
                  <a:lnTo>
                    <a:pt x="11582" y="59579"/>
                  </a:lnTo>
                  <a:lnTo>
                    <a:pt x="15143" y="112985"/>
                  </a:lnTo>
                  <a:lnTo>
                    <a:pt x="25496" y="172088"/>
                  </a:lnTo>
                  <a:lnTo>
                    <a:pt x="36163" y="207501"/>
                  </a:lnTo>
                  <a:lnTo>
                    <a:pt x="40751" y="211374"/>
                  </a:lnTo>
                  <a:lnTo>
                    <a:pt x="46583" y="212107"/>
                  </a:lnTo>
                  <a:lnTo>
                    <a:pt x="53245" y="210747"/>
                  </a:lnTo>
                  <a:lnTo>
                    <a:pt x="58611" y="206142"/>
                  </a:lnTo>
                  <a:lnTo>
                    <a:pt x="85700" y="151412"/>
                  </a:lnTo>
                  <a:lnTo>
                    <a:pt x="92946" y="129856"/>
                  </a:lnTo>
                  <a:lnTo>
                    <a:pt x="97098" y="124478"/>
                  </a:lnTo>
                  <a:lnTo>
                    <a:pt x="101714" y="122741"/>
                  </a:lnTo>
                  <a:lnTo>
                    <a:pt x="106641" y="123432"/>
                  </a:lnTo>
                  <a:lnTo>
                    <a:pt x="109925" y="128516"/>
                  </a:lnTo>
                  <a:lnTo>
                    <a:pt x="120047" y="187020"/>
                  </a:lnTo>
                  <a:lnTo>
                    <a:pt x="127820" y="220910"/>
                  </a:lnTo>
                  <a:lnTo>
                    <a:pt x="132366" y="224936"/>
                  </a:lnTo>
                  <a:lnTo>
                    <a:pt x="138170" y="224847"/>
                  </a:lnTo>
                  <a:lnTo>
                    <a:pt x="144813" y="222014"/>
                  </a:lnTo>
                  <a:lnTo>
                    <a:pt x="154660" y="211469"/>
                  </a:lnTo>
                  <a:lnTo>
                    <a:pt x="174742" y="1664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797377" y="5075839"/>
              <a:ext cx="83181" cy="344681"/>
            </a:xfrm>
            <a:custGeom>
              <a:avLst/>
              <a:gdLst/>
              <a:ahLst/>
              <a:cxnLst/>
              <a:rect l="0" t="0" r="0" b="0"/>
              <a:pathLst>
                <a:path w="83181" h="344681">
                  <a:moveTo>
                    <a:pt x="8290" y="0"/>
                  </a:moveTo>
                  <a:lnTo>
                    <a:pt x="2572" y="22704"/>
                  </a:lnTo>
                  <a:lnTo>
                    <a:pt x="483" y="82662"/>
                  </a:lnTo>
                  <a:lnTo>
                    <a:pt x="122" y="136365"/>
                  </a:lnTo>
                  <a:lnTo>
                    <a:pt x="0" y="195926"/>
                  </a:lnTo>
                  <a:lnTo>
                    <a:pt x="6619" y="251282"/>
                  </a:lnTo>
                  <a:lnTo>
                    <a:pt x="15113" y="310140"/>
                  </a:lnTo>
                  <a:lnTo>
                    <a:pt x="25002" y="339368"/>
                  </a:lnTo>
                  <a:lnTo>
                    <a:pt x="30526" y="343664"/>
                  </a:lnTo>
                  <a:lnTo>
                    <a:pt x="36983" y="344680"/>
                  </a:lnTo>
                  <a:lnTo>
                    <a:pt x="44061" y="343508"/>
                  </a:lnTo>
                  <a:lnTo>
                    <a:pt x="49704" y="339953"/>
                  </a:lnTo>
                  <a:lnTo>
                    <a:pt x="58440" y="328606"/>
                  </a:lnTo>
                  <a:lnTo>
                    <a:pt x="77409" y="270963"/>
                  </a:lnTo>
                  <a:lnTo>
                    <a:pt x="8318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905542" y="5059197"/>
              <a:ext cx="108153" cy="490943"/>
            </a:xfrm>
            <a:custGeom>
              <a:avLst/>
              <a:gdLst/>
              <a:ahLst/>
              <a:cxnLst/>
              <a:rect l="0" t="0" r="0" b="0"/>
              <a:pathLst>
                <a:path w="108153" h="490943">
                  <a:moveTo>
                    <a:pt x="24941" y="0"/>
                  </a:moveTo>
                  <a:lnTo>
                    <a:pt x="12579" y="29347"/>
                  </a:lnTo>
                  <a:lnTo>
                    <a:pt x="2741" y="89658"/>
                  </a:lnTo>
                  <a:lnTo>
                    <a:pt x="524" y="146635"/>
                  </a:lnTo>
                  <a:lnTo>
                    <a:pt x="86" y="203331"/>
                  </a:lnTo>
                  <a:lnTo>
                    <a:pt x="0" y="264525"/>
                  </a:lnTo>
                  <a:lnTo>
                    <a:pt x="4400" y="321402"/>
                  </a:lnTo>
                  <a:lnTo>
                    <a:pt x="14172" y="378078"/>
                  </a:lnTo>
                  <a:lnTo>
                    <a:pt x="23189" y="421751"/>
                  </a:lnTo>
                  <a:lnTo>
                    <a:pt x="37160" y="448046"/>
                  </a:lnTo>
                  <a:lnTo>
                    <a:pt x="63921" y="479312"/>
                  </a:lnTo>
                  <a:lnTo>
                    <a:pt x="79864" y="485773"/>
                  </a:lnTo>
                  <a:lnTo>
                    <a:pt x="108152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220470" y="4793090"/>
            <a:ext cx="2587623" cy="1125936"/>
            <a:chOff x="3220470" y="4793090"/>
            <a:chExt cx="2587623" cy="1125936"/>
          </a:xfrm>
        </p:grpSpPr>
        <p:sp>
          <p:nvSpPr>
            <p:cNvPr id="103" name="Freeform 102"/>
            <p:cNvSpPr/>
            <p:nvPr/>
          </p:nvSpPr>
          <p:spPr>
            <a:xfrm>
              <a:off x="3220470" y="5000950"/>
              <a:ext cx="33061" cy="349485"/>
            </a:xfrm>
            <a:custGeom>
              <a:avLst/>
              <a:gdLst/>
              <a:ahLst/>
              <a:cxnLst/>
              <a:rect l="0" t="0" r="0" b="0"/>
              <a:pathLst>
                <a:path w="33061" h="349485">
                  <a:moveTo>
                    <a:pt x="33060" y="0"/>
                  </a:moveTo>
                  <a:lnTo>
                    <a:pt x="11317" y="61566"/>
                  </a:lnTo>
                  <a:lnTo>
                    <a:pt x="2329" y="108726"/>
                  </a:lnTo>
                  <a:lnTo>
                    <a:pt x="532" y="160729"/>
                  </a:lnTo>
                  <a:lnTo>
                    <a:pt x="0" y="217126"/>
                  </a:lnTo>
                  <a:lnTo>
                    <a:pt x="4237" y="276495"/>
                  </a:lnTo>
                  <a:lnTo>
                    <a:pt x="10054" y="331917"/>
                  </a:lnTo>
                  <a:lnTo>
                    <a:pt x="16418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24150" y="4794259"/>
              <a:ext cx="21060" cy="15308"/>
            </a:xfrm>
            <a:custGeom>
              <a:avLst/>
              <a:gdLst/>
              <a:ahLst/>
              <a:cxnLst/>
              <a:rect l="0" t="0" r="0" b="0"/>
              <a:pathLst>
                <a:path w="21060" h="15308">
                  <a:moveTo>
                    <a:pt x="4417" y="15307"/>
                  </a:moveTo>
                  <a:lnTo>
                    <a:pt x="0" y="2055"/>
                  </a:lnTo>
                  <a:lnTo>
                    <a:pt x="1472" y="0"/>
                  </a:lnTo>
                  <a:lnTo>
                    <a:pt x="5227" y="480"/>
                  </a:lnTo>
                  <a:lnTo>
                    <a:pt x="21059" y="69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361703" y="5042598"/>
              <a:ext cx="108175" cy="241269"/>
            </a:xfrm>
            <a:custGeom>
              <a:avLst/>
              <a:gdLst/>
              <a:ahLst/>
              <a:cxnLst/>
              <a:rect l="0" t="0" r="0" b="0"/>
              <a:pathLst>
                <a:path w="108175" h="241269">
                  <a:moveTo>
                    <a:pt x="0" y="91489"/>
                  </a:moveTo>
                  <a:lnTo>
                    <a:pt x="4794" y="118061"/>
                  </a:lnTo>
                  <a:lnTo>
                    <a:pt x="2756" y="140865"/>
                  </a:lnTo>
                  <a:lnTo>
                    <a:pt x="5232" y="134390"/>
                  </a:lnTo>
                  <a:lnTo>
                    <a:pt x="16966" y="72541"/>
                  </a:lnTo>
                  <a:lnTo>
                    <a:pt x="35778" y="14662"/>
                  </a:lnTo>
                  <a:lnTo>
                    <a:pt x="40495" y="4213"/>
                  </a:lnTo>
                  <a:lnTo>
                    <a:pt x="46412" y="21"/>
                  </a:lnTo>
                  <a:lnTo>
                    <a:pt x="53131" y="0"/>
                  </a:lnTo>
                  <a:lnTo>
                    <a:pt x="60384" y="2759"/>
                  </a:lnTo>
                  <a:lnTo>
                    <a:pt x="66144" y="10146"/>
                  </a:lnTo>
                  <a:lnTo>
                    <a:pt x="77743" y="45198"/>
                  </a:lnTo>
                  <a:lnTo>
                    <a:pt x="82491" y="106749"/>
                  </a:lnTo>
                  <a:lnTo>
                    <a:pt x="83117" y="165831"/>
                  </a:lnTo>
                  <a:lnTo>
                    <a:pt x="85018" y="188325"/>
                  </a:lnTo>
                  <a:lnTo>
                    <a:pt x="98840" y="225502"/>
                  </a:lnTo>
                  <a:lnTo>
                    <a:pt x="108174" y="2412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536445" y="4809566"/>
              <a:ext cx="66570" cy="770676"/>
            </a:xfrm>
            <a:custGeom>
              <a:avLst/>
              <a:gdLst/>
              <a:ahLst/>
              <a:cxnLst/>
              <a:rect l="0" t="0" r="0" b="0"/>
              <a:pathLst>
                <a:path w="66570" h="770676">
                  <a:moveTo>
                    <a:pt x="66569" y="0"/>
                  </a:moveTo>
                  <a:lnTo>
                    <a:pt x="50570" y="60656"/>
                  </a:lnTo>
                  <a:lnTo>
                    <a:pt x="36733" y="112896"/>
                  </a:lnTo>
                  <a:lnTo>
                    <a:pt x="25097" y="175675"/>
                  </a:lnTo>
                  <a:lnTo>
                    <a:pt x="16682" y="224945"/>
                  </a:lnTo>
                  <a:lnTo>
                    <a:pt x="8333" y="277142"/>
                  </a:lnTo>
                  <a:lnTo>
                    <a:pt x="2469" y="333597"/>
                  </a:lnTo>
                  <a:lnTo>
                    <a:pt x="732" y="388847"/>
                  </a:lnTo>
                  <a:lnTo>
                    <a:pt x="2683" y="440351"/>
                  </a:lnTo>
                  <a:lnTo>
                    <a:pt x="11625" y="503035"/>
                  </a:lnTo>
                  <a:lnTo>
                    <a:pt x="22295" y="559009"/>
                  </a:lnTo>
                  <a:lnTo>
                    <a:pt x="33305" y="611568"/>
                  </a:lnTo>
                  <a:lnTo>
                    <a:pt x="44384" y="665986"/>
                  </a:lnTo>
                  <a:lnTo>
                    <a:pt x="47908" y="718067"/>
                  </a:lnTo>
                  <a:lnTo>
                    <a:pt x="42035" y="751677"/>
                  </a:lnTo>
                  <a:lnTo>
                    <a:pt x="33783" y="767389"/>
                  </a:lnTo>
                  <a:lnTo>
                    <a:pt x="28070" y="770470"/>
                  </a:lnTo>
                  <a:lnTo>
                    <a:pt x="21487" y="770675"/>
                  </a:lnTo>
                  <a:lnTo>
                    <a:pt x="0" y="7655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11689" y="5048347"/>
              <a:ext cx="465626" cy="296136"/>
            </a:xfrm>
            <a:custGeom>
              <a:avLst/>
              <a:gdLst/>
              <a:ahLst/>
              <a:cxnLst/>
              <a:rect l="0" t="0" r="0" b="0"/>
              <a:pathLst>
                <a:path w="465626" h="296136">
                  <a:moveTo>
                    <a:pt x="57893" y="52456"/>
                  </a:moveTo>
                  <a:lnTo>
                    <a:pt x="44641" y="56873"/>
                  </a:lnTo>
                  <a:lnTo>
                    <a:pt x="33204" y="71370"/>
                  </a:lnTo>
                  <a:lnTo>
                    <a:pt x="8721" y="126814"/>
                  </a:lnTo>
                  <a:lnTo>
                    <a:pt x="2335" y="154616"/>
                  </a:lnTo>
                  <a:lnTo>
                    <a:pt x="0" y="208086"/>
                  </a:lnTo>
                  <a:lnTo>
                    <a:pt x="4110" y="258878"/>
                  </a:lnTo>
                  <a:lnTo>
                    <a:pt x="11241" y="289387"/>
                  </a:lnTo>
                  <a:lnTo>
                    <a:pt x="15697" y="294545"/>
                  </a:lnTo>
                  <a:lnTo>
                    <a:pt x="21442" y="296135"/>
                  </a:lnTo>
                  <a:lnTo>
                    <a:pt x="28045" y="295345"/>
                  </a:lnTo>
                  <a:lnTo>
                    <a:pt x="42778" y="284606"/>
                  </a:lnTo>
                  <a:lnTo>
                    <a:pt x="57647" y="266581"/>
                  </a:lnTo>
                  <a:lnTo>
                    <a:pt x="87043" y="203744"/>
                  </a:lnTo>
                  <a:lnTo>
                    <a:pt x="105851" y="150591"/>
                  </a:lnTo>
                  <a:lnTo>
                    <a:pt x="120237" y="103413"/>
                  </a:lnTo>
                  <a:lnTo>
                    <a:pt x="128141" y="69403"/>
                  </a:lnTo>
                  <a:lnTo>
                    <a:pt x="142194" y="40835"/>
                  </a:lnTo>
                  <a:lnTo>
                    <a:pt x="163508" y="14616"/>
                  </a:lnTo>
                  <a:lnTo>
                    <a:pt x="188834" y="1693"/>
                  </a:lnTo>
                  <a:lnTo>
                    <a:pt x="206696" y="0"/>
                  </a:lnTo>
                  <a:lnTo>
                    <a:pt x="215343" y="843"/>
                  </a:lnTo>
                  <a:lnTo>
                    <a:pt x="222031" y="5103"/>
                  </a:lnTo>
                  <a:lnTo>
                    <a:pt x="231929" y="19699"/>
                  </a:lnTo>
                  <a:lnTo>
                    <a:pt x="238282" y="48708"/>
                  </a:lnTo>
                  <a:lnTo>
                    <a:pt x="229140" y="106471"/>
                  </a:lnTo>
                  <a:lnTo>
                    <a:pt x="216909" y="129995"/>
                  </a:lnTo>
                  <a:lnTo>
                    <a:pt x="214755" y="130036"/>
                  </a:lnTo>
                  <a:lnTo>
                    <a:pt x="214827" y="117755"/>
                  </a:lnTo>
                  <a:lnTo>
                    <a:pt x="220065" y="93685"/>
                  </a:lnTo>
                  <a:lnTo>
                    <a:pt x="231890" y="73404"/>
                  </a:lnTo>
                  <a:lnTo>
                    <a:pt x="247105" y="55683"/>
                  </a:lnTo>
                  <a:lnTo>
                    <a:pt x="262797" y="49267"/>
                  </a:lnTo>
                  <a:lnTo>
                    <a:pt x="272158" y="47556"/>
                  </a:lnTo>
                  <a:lnTo>
                    <a:pt x="287492" y="50587"/>
                  </a:lnTo>
                  <a:lnTo>
                    <a:pt x="294169" y="53983"/>
                  </a:lnTo>
                  <a:lnTo>
                    <a:pt x="304055" y="65154"/>
                  </a:lnTo>
                  <a:lnTo>
                    <a:pt x="317934" y="94925"/>
                  </a:lnTo>
                  <a:lnTo>
                    <a:pt x="317217" y="146520"/>
                  </a:lnTo>
                  <a:lnTo>
                    <a:pt x="317177" y="179974"/>
                  </a:lnTo>
                  <a:lnTo>
                    <a:pt x="318582" y="179997"/>
                  </a:lnTo>
                  <a:lnTo>
                    <a:pt x="339839" y="126017"/>
                  </a:lnTo>
                  <a:lnTo>
                    <a:pt x="371478" y="72459"/>
                  </a:lnTo>
                  <a:lnTo>
                    <a:pt x="376972" y="68565"/>
                  </a:lnTo>
                  <a:lnTo>
                    <a:pt x="382484" y="68742"/>
                  </a:lnTo>
                  <a:lnTo>
                    <a:pt x="388008" y="71634"/>
                  </a:lnTo>
                  <a:lnTo>
                    <a:pt x="391691" y="79110"/>
                  </a:lnTo>
                  <a:lnTo>
                    <a:pt x="395949" y="116135"/>
                  </a:lnTo>
                  <a:lnTo>
                    <a:pt x="389574" y="173413"/>
                  </a:lnTo>
                  <a:lnTo>
                    <a:pt x="387187" y="185794"/>
                  </a:lnTo>
                  <a:lnTo>
                    <a:pt x="388370" y="193123"/>
                  </a:lnTo>
                  <a:lnTo>
                    <a:pt x="391932" y="197085"/>
                  </a:lnTo>
                  <a:lnTo>
                    <a:pt x="397080" y="198802"/>
                  </a:lnTo>
                  <a:lnTo>
                    <a:pt x="402362" y="196248"/>
                  </a:lnTo>
                  <a:lnTo>
                    <a:pt x="460189" y="132927"/>
                  </a:lnTo>
                  <a:lnTo>
                    <a:pt x="465625" y="1273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112704" y="4793090"/>
              <a:ext cx="230884" cy="437995"/>
            </a:xfrm>
            <a:custGeom>
              <a:avLst/>
              <a:gdLst/>
              <a:ahLst/>
              <a:cxnLst/>
              <a:rect l="0" t="0" r="0" b="0"/>
              <a:pathLst>
                <a:path w="230884" h="437995">
                  <a:moveTo>
                    <a:pt x="56141" y="257786"/>
                  </a:moveTo>
                  <a:lnTo>
                    <a:pt x="22424" y="296434"/>
                  </a:lnTo>
                  <a:lnTo>
                    <a:pt x="4999" y="336509"/>
                  </a:lnTo>
                  <a:lnTo>
                    <a:pt x="0" y="369048"/>
                  </a:lnTo>
                  <a:lnTo>
                    <a:pt x="3920" y="375415"/>
                  </a:lnTo>
                  <a:lnTo>
                    <a:pt x="11157" y="378735"/>
                  </a:lnTo>
                  <a:lnTo>
                    <a:pt x="20605" y="380024"/>
                  </a:lnTo>
                  <a:lnTo>
                    <a:pt x="36033" y="376525"/>
                  </a:lnTo>
                  <a:lnTo>
                    <a:pt x="42735" y="373004"/>
                  </a:lnTo>
                  <a:lnTo>
                    <a:pt x="48128" y="373430"/>
                  </a:lnTo>
                  <a:lnTo>
                    <a:pt x="52649" y="376487"/>
                  </a:lnTo>
                  <a:lnTo>
                    <a:pt x="60136" y="387281"/>
                  </a:lnTo>
                  <a:lnTo>
                    <a:pt x="66546" y="401324"/>
                  </a:lnTo>
                  <a:lnTo>
                    <a:pt x="71399" y="403404"/>
                  </a:lnTo>
                  <a:lnTo>
                    <a:pt x="77408" y="402017"/>
                  </a:lnTo>
                  <a:lnTo>
                    <a:pt x="84187" y="398319"/>
                  </a:lnTo>
                  <a:lnTo>
                    <a:pt x="94185" y="386814"/>
                  </a:lnTo>
                  <a:lnTo>
                    <a:pt x="105012" y="359811"/>
                  </a:lnTo>
                  <a:lnTo>
                    <a:pt x="116954" y="309272"/>
                  </a:lnTo>
                  <a:lnTo>
                    <a:pt x="128216" y="254773"/>
                  </a:lnTo>
                  <a:lnTo>
                    <a:pt x="139343" y="199492"/>
                  </a:lnTo>
                  <a:lnTo>
                    <a:pt x="150445" y="144056"/>
                  </a:lnTo>
                  <a:lnTo>
                    <a:pt x="160616" y="89514"/>
                  </a:lnTo>
                  <a:lnTo>
                    <a:pt x="168245" y="35248"/>
                  </a:lnTo>
                  <a:lnTo>
                    <a:pt x="172693" y="83"/>
                  </a:lnTo>
                  <a:lnTo>
                    <a:pt x="174523" y="0"/>
                  </a:lnTo>
                  <a:lnTo>
                    <a:pt x="176668" y="2718"/>
                  </a:lnTo>
                  <a:lnTo>
                    <a:pt x="180392" y="65869"/>
                  </a:lnTo>
                  <a:lnTo>
                    <a:pt x="180845" y="121770"/>
                  </a:lnTo>
                  <a:lnTo>
                    <a:pt x="180935" y="176404"/>
                  </a:lnTo>
                  <a:lnTo>
                    <a:pt x="176537" y="235107"/>
                  </a:lnTo>
                  <a:lnTo>
                    <a:pt x="167688" y="291316"/>
                  </a:lnTo>
                  <a:lnTo>
                    <a:pt x="164759" y="351393"/>
                  </a:lnTo>
                  <a:lnTo>
                    <a:pt x="167385" y="356249"/>
                  </a:lnTo>
                  <a:lnTo>
                    <a:pt x="171909" y="356712"/>
                  </a:lnTo>
                  <a:lnTo>
                    <a:pt x="177698" y="354247"/>
                  </a:lnTo>
                  <a:lnTo>
                    <a:pt x="211425" y="319423"/>
                  </a:lnTo>
                  <a:lnTo>
                    <a:pt x="216062" y="318293"/>
                  </a:lnTo>
                  <a:lnTo>
                    <a:pt x="220078" y="320314"/>
                  </a:lnTo>
                  <a:lnTo>
                    <a:pt x="223679" y="324434"/>
                  </a:lnTo>
                  <a:lnTo>
                    <a:pt x="227681" y="338875"/>
                  </a:lnTo>
                  <a:lnTo>
                    <a:pt x="229537" y="388041"/>
                  </a:lnTo>
                  <a:lnTo>
                    <a:pt x="219246" y="436566"/>
                  </a:lnTo>
                  <a:lnTo>
                    <a:pt x="217578" y="437994"/>
                  </a:lnTo>
                  <a:lnTo>
                    <a:pt x="215724" y="424787"/>
                  </a:lnTo>
                  <a:lnTo>
                    <a:pt x="223488" y="371161"/>
                  </a:lnTo>
                  <a:lnTo>
                    <a:pt x="230883" y="3326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372454" y="4884455"/>
              <a:ext cx="21061" cy="83212"/>
            </a:xfrm>
            <a:custGeom>
              <a:avLst/>
              <a:gdLst/>
              <a:ahLst/>
              <a:cxnLst/>
              <a:rect l="0" t="0" r="0" b="0"/>
              <a:pathLst>
                <a:path w="21061" h="83212">
                  <a:moveTo>
                    <a:pt x="4417" y="0"/>
                  </a:moveTo>
                  <a:lnTo>
                    <a:pt x="0" y="13253"/>
                  </a:lnTo>
                  <a:lnTo>
                    <a:pt x="1670" y="39163"/>
                  </a:lnTo>
                  <a:lnTo>
                    <a:pt x="2106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449592" y="5059197"/>
              <a:ext cx="235159" cy="232991"/>
            </a:xfrm>
            <a:custGeom>
              <a:avLst/>
              <a:gdLst/>
              <a:ahLst/>
              <a:cxnLst/>
              <a:rect l="0" t="0" r="0" b="0"/>
              <a:pathLst>
                <a:path w="235159" h="232991">
                  <a:moveTo>
                    <a:pt x="60416" y="0"/>
                  </a:moveTo>
                  <a:lnTo>
                    <a:pt x="29141" y="27155"/>
                  </a:lnTo>
                  <a:lnTo>
                    <a:pt x="17855" y="44429"/>
                  </a:lnTo>
                  <a:lnTo>
                    <a:pt x="0" y="102085"/>
                  </a:lnTo>
                  <a:lnTo>
                    <a:pt x="88" y="131333"/>
                  </a:lnTo>
                  <a:lnTo>
                    <a:pt x="4480" y="136557"/>
                  </a:lnTo>
                  <a:lnTo>
                    <a:pt x="11106" y="139116"/>
                  </a:lnTo>
                  <a:lnTo>
                    <a:pt x="19222" y="139897"/>
                  </a:lnTo>
                  <a:lnTo>
                    <a:pt x="26481" y="137643"/>
                  </a:lnTo>
                  <a:lnTo>
                    <a:pt x="39479" y="127744"/>
                  </a:lnTo>
                  <a:lnTo>
                    <a:pt x="76969" y="66853"/>
                  </a:lnTo>
                  <a:lnTo>
                    <a:pt x="77924" y="66758"/>
                  </a:lnTo>
                  <a:lnTo>
                    <a:pt x="74362" y="117994"/>
                  </a:lnTo>
                  <a:lnTo>
                    <a:pt x="80677" y="147758"/>
                  </a:lnTo>
                  <a:lnTo>
                    <a:pt x="85943" y="152130"/>
                  </a:lnTo>
                  <a:lnTo>
                    <a:pt x="93151" y="153195"/>
                  </a:lnTo>
                  <a:lnTo>
                    <a:pt x="101655" y="152057"/>
                  </a:lnTo>
                  <a:lnTo>
                    <a:pt x="118500" y="143395"/>
                  </a:lnTo>
                  <a:lnTo>
                    <a:pt x="165320" y="102740"/>
                  </a:lnTo>
                  <a:lnTo>
                    <a:pt x="171957" y="99929"/>
                  </a:lnTo>
                  <a:lnTo>
                    <a:pt x="186728" y="99270"/>
                  </a:lnTo>
                  <a:lnTo>
                    <a:pt x="192701" y="102238"/>
                  </a:lnTo>
                  <a:lnTo>
                    <a:pt x="201804" y="112932"/>
                  </a:lnTo>
                  <a:lnTo>
                    <a:pt x="228205" y="165682"/>
                  </a:lnTo>
                  <a:lnTo>
                    <a:pt x="234242" y="212050"/>
                  </a:lnTo>
                  <a:lnTo>
                    <a:pt x="235158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964111" y="5093638"/>
              <a:ext cx="178298" cy="210469"/>
            </a:xfrm>
            <a:custGeom>
              <a:avLst/>
              <a:gdLst/>
              <a:ahLst/>
              <a:cxnLst/>
              <a:rect l="0" t="0" r="0" b="0"/>
              <a:pathLst>
                <a:path w="178298" h="210469">
                  <a:moveTo>
                    <a:pt x="103408" y="7165"/>
                  </a:moveTo>
                  <a:lnTo>
                    <a:pt x="57081" y="0"/>
                  </a:lnTo>
                  <a:lnTo>
                    <a:pt x="40904" y="4288"/>
                  </a:lnTo>
                  <a:lnTo>
                    <a:pt x="34002" y="8021"/>
                  </a:lnTo>
                  <a:lnTo>
                    <a:pt x="23867" y="19565"/>
                  </a:lnTo>
                  <a:lnTo>
                    <a:pt x="9827" y="49575"/>
                  </a:lnTo>
                  <a:lnTo>
                    <a:pt x="0" y="101218"/>
                  </a:lnTo>
                  <a:lnTo>
                    <a:pt x="3940" y="141151"/>
                  </a:lnTo>
                  <a:lnTo>
                    <a:pt x="11738" y="161944"/>
                  </a:lnTo>
                  <a:lnTo>
                    <a:pt x="17331" y="166749"/>
                  </a:lnTo>
                  <a:lnTo>
                    <a:pt x="23834" y="168104"/>
                  </a:lnTo>
                  <a:lnTo>
                    <a:pt x="30943" y="167157"/>
                  </a:lnTo>
                  <a:lnTo>
                    <a:pt x="43772" y="161175"/>
                  </a:lnTo>
                  <a:lnTo>
                    <a:pt x="67075" y="142267"/>
                  </a:lnTo>
                  <a:lnTo>
                    <a:pt x="72714" y="141612"/>
                  </a:lnTo>
                  <a:lnTo>
                    <a:pt x="78323" y="143949"/>
                  </a:lnTo>
                  <a:lnTo>
                    <a:pt x="83911" y="148280"/>
                  </a:lnTo>
                  <a:lnTo>
                    <a:pt x="90119" y="165420"/>
                  </a:lnTo>
                  <a:lnTo>
                    <a:pt x="98523" y="205257"/>
                  </a:lnTo>
                  <a:lnTo>
                    <a:pt x="102925" y="209493"/>
                  </a:lnTo>
                  <a:lnTo>
                    <a:pt x="108633" y="210468"/>
                  </a:lnTo>
                  <a:lnTo>
                    <a:pt x="115212" y="209268"/>
                  </a:lnTo>
                  <a:lnTo>
                    <a:pt x="120523" y="205695"/>
                  </a:lnTo>
                  <a:lnTo>
                    <a:pt x="128889" y="194328"/>
                  </a:lnTo>
                  <a:lnTo>
                    <a:pt x="150428" y="133412"/>
                  </a:lnTo>
                  <a:lnTo>
                    <a:pt x="168828" y="79104"/>
                  </a:lnTo>
                  <a:lnTo>
                    <a:pt x="178297" y="238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167714" y="4917739"/>
              <a:ext cx="92360" cy="354808"/>
            </a:xfrm>
            <a:custGeom>
              <a:avLst/>
              <a:gdLst/>
              <a:ahLst/>
              <a:cxnLst/>
              <a:rect l="0" t="0" r="0" b="0"/>
              <a:pathLst>
                <a:path w="92360" h="354808">
                  <a:moveTo>
                    <a:pt x="7978" y="0"/>
                  </a:moveTo>
                  <a:lnTo>
                    <a:pt x="3561" y="50745"/>
                  </a:lnTo>
                  <a:lnTo>
                    <a:pt x="814" y="98657"/>
                  </a:lnTo>
                  <a:lnTo>
                    <a:pt x="0" y="149425"/>
                  </a:lnTo>
                  <a:lnTo>
                    <a:pt x="1574" y="206861"/>
                  </a:lnTo>
                  <a:lnTo>
                    <a:pt x="8522" y="224767"/>
                  </a:lnTo>
                  <a:lnTo>
                    <a:pt x="13888" y="228433"/>
                  </a:lnTo>
                  <a:lnTo>
                    <a:pt x="20239" y="229027"/>
                  </a:lnTo>
                  <a:lnTo>
                    <a:pt x="54779" y="225530"/>
                  </a:lnTo>
                  <a:lnTo>
                    <a:pt x="70692" y="229982"/>
                  </a:lnTo>
                  <a:lnTo>
                    <a:pt x="77524" y="233759"/>
                  </a:lnTo>
                  <a:lnTo>
                    <a:pt x="87581" y="245351"/>
                  </a:lnTo>
                  <a:lnTo>
                    <a:pt x="91557" y="252325"/>
                  </a:lnTo>
                  <a:lnTo>
                    <a:pt x="92359" y="260673"/>
                  </a:lnTo>
                  <a:lnTo>
                    <a:pt x="88319" y="279810"/>
                  </a:lnTo>
                  <a:lnTo>
                    <a:pt x="75648" y="306959"/>
                  </a:lnTo>
                  <a:lnTo>
                    <a:pt x="36725" y="353307"/>
                  </a:lnTo>
                  <a:lnTo>
                    <a:pt x="33614" y="354807"/>
                  </a:lnTo>
                  <a:lnTo>
                    <a:pt x="32465" y="353033"/>
                  </a:lnTo>
                  <a:lnTo>
                    <a:pt x="33654" y="344590"/>
                  </a:lnTo>
                  <a:lnTo>
                    <a:pt x="41262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15393" y="5134087"/>
              <a:ext cx="268032" cy="123335"/>
            </a:xfrm>
            <a:custGeom>
              <a:avLst/>
              <a:gdLst/>
              <a:ahLst/>
              <a:cxnLst/>
              <a:rect l="0" t="0" r="0" b="0"/>
              <a:pathLst>
                <a:path w="268032" h="123335">
                  <a:moveTo>
                    <a:pt x="43362" y="0"/>
                  </a:moveTo>
                  <a:lnTo>
                    <a:pt x="13034" y="34745"/>
                  </a:lnTo>
                  <a:lnTo>
                    <a:pt x="681" y="63097"/>
                  </a:lnTo>
                  <a:lnTo>
                    <a:pt x="0" y="94921"/>
                  </a:lnTo>
                  <a:lnTo>
                    <a:pt x="4284" y="101187"/>
                  </a:lnTo>
                  <a:lnTo>
                    <a:pt x="10838" y="104441"/>
                  </a:lnTo>
                  <a:lnTo>
                    <a:pt x="18905" y="105685"/>
                  </a:lnTo>
                  <a:lnTo>
                    <a:pt x="32801" y="102136"/>
                  </a:lnTo>
                  <a:lnTo>
                    <a:pt x="45140" y="93471"/>
                  </a:lnTo>
                  <a:lnTo>
                    <a:pt x="75634" y="59707"/>
                  </a:lnTo>
                  <a:lnTo>
                    <a:pt x="72806" y="62286"/>
                  </a:lnTo>
                  <a:lnTo>
                    <a:pt x="72237" y="66487"/>
                  </a:lnTo>
                  <a:lnTo>
                    <a:pt x="80301" y="100937"/>
                  </a:lnTo>
                  <a:lnTo>
                    <a:pt x="85554" y="106123"/>
                  </a:lnTo>
                  <a:lnTo>
                    <a:pt x="101254" y="111885"/>
                  </a:lnTo>
                  <a:lnTo>
                    <a:pt x="126467" y="110711"/>
                  </a:lnTo>
                  <a:lnTo>
                    <a:pt x="159836" y="95388"/>
                  </a:lnTo>
                  <a:lnTo>
                    <a:pt x="176490" y="85233"/>
                  </a:lnTo>
                  <a:lnTo>
                    <a:pt x="183889" y="84558"/>
                  </a:lnTo>
                  <a:lnTo>
                    <a:pt x="190671" y="86883"/>
                  </a:lnTo>
                  <a:lnTo>
                    <a:pt x="197042" y="91206"/>
                  </a:lnTo>
                  <a:lnTo>
                    <a:pt x="206586" y="105871"/>
                  </a:lnTo>
                  <a:lnTo>
                    <a:pt x="210425" y="114960"/>
                  </a:lnTo>
                  <a:lnTo>
                    <a:pt x="215759" y="120094"/>
                  </a:lnTo>
                  <a:lnTo>
                    <a:pt x="222088" y="122593"/>
                  </a:lnTo>
                  <a:lnTo>
                    <a:pt x="229081" y="123334"/>
                  </a:lnTo>
                  <a:lnTo>
                    <a:pt x="234667" y="120129"/>
                  </a:lnTo>
                  <a:lnTo>
                    <a:pt x="243341" y="106707"/>
                  </a:lnTo>
                  <a:lnTo>
                    <a:pt x="264186" y="45064"/>
                  </a:lnTo>
                  <a:lnTo>
                    <a:pt x="26803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614704" y="4867813"/>
              <a:ext cx="193389" cy="324400"/>
            </a:xfrm>
            <a:custGeom>
              <a:avLst/>
              <a:gdLst/>
              <a:ahLst/>
              <a:cxnLst/>
              <a:rect l="0" t="0" r="0" b="0"/>
              <a:pathLst>
                <a:path w="193389" h="324400">
                  <a:moveTo>
                    <a:pt x="51930" y="0"/>
                  </a:moveTo>
                  <a:lnTo>
                    <a:pt x="57648" y="21779"/>
                  </a:lnTo>
                  <a:lnTo>
                    <a:pt x="59908" y="81844"/>
                  </a:lnTo>
                  <a:lnTo>
                    <a:pt x="57740" y="143378"/>
                  </a:lnTo>
                  <a:lnTo>
                    <a:pt x="48660" y="197311"/>
                  </a:lnTo>
                  <a:lnTo>
                    <a:pt x="37964" y="253405"/>
                  </a:lnTo>
                  <a:lnTo>
                    <a:pt x="26947" y="309549"/>
                  </a:lnTo>
                  <a:lnTo>
                    <a:pt x="24180" y="320087"/>
                  </a:lnTo>
                  <a:lnTo>
                    <a:pt x="20486" y="324339"/>
                  </a:lnTo>
                  <a:lnTo>
                    <a:pt x="16174" y="324399"/>
                  </a:lnTo>
                  <a:lnTo>
                    <a:pt x="11451" y="321666"/>
                  </a:lnTo>
                  <a:lnTo>
                    <a:pt x="3737" y="311233"/>
                  </a:lnTo>
                  <a:lnTo>
                    <a:pt x="385" y="304567"/>
                  </a:lnTo>
                  <a:lnTo>
                    <a:pt x="0" y="298275"/>
                  </a:lnTo>
                  <a:lnTo>
                    <a:pt x="4503" y="286352"/>
                  </a:lnTo>
                  <a:lnTo>
                    <a:pt x="11991" y="282433"/>
                  </a:lnTo>
                  <a:lnTo>
                    <a:pt x="66333" y="273677"/>
                  </a:lnTo>
                  <a:lnTo>
                    <a:pt x="117834" y="268467"/>
                  </a:lnTo>
                  <a:lnTo>
                    <a:pt x="160831" y="266924"/>
                  </a:lnTo>
                  <a:lnTo>
                    <a:pt x="193388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18532" y="5077419"/>
              <a:ext cx="96042" cy="176434"/>
            </a:xfrm>
            <a:custGeom>
              <a:avLst/>
              <a:gdLst/>
              <a:ahLst/>
              <a:cxnLst/>
              <a:rect l="0" t="0" r="0" b="0"/>
              <a:pathLst>
                <a:path w="96042" h="176434">
                  <a:moveTo>
                    <a:pt x="48544" y="56668"/>
                  </a:moveTo>
                  <a:lnTo>
                    <a:pt x="36962" y="21923"/>
                  </a:lnTo>
                  <a:lnTo>
                    <a:pt x="32502" y="17787"/>
                  </a:lnTo>
                  <a:lnTo>
                    <a:pt x="26755" y="15954"/>
                  </a:lnTo>
                  <a:lnTo>
                    <a:pt x="20149" y="15657"/>
                  </a:lnTo>
                  <a:lnTo>
                    <a:pt x="14821" y="18232"/>
                  </a:lnTo>
                  <a:lnTo>
                    <a:pt x="6436" y="28491"/>
                  </a:lnTo>
                  <a:lnTo>
                    <a:pt x="934" y="58695"/>
                  </a:lnTo>
                  <a:lnTo>
                    <a:pt x="0" y="115110"/>
                  </a:lnTo>
                  <a:lnTo>
                    <a:pt x="6321" y="151236"/>
                  </a:lnTo>
                  <a:lnTo>
                    <a:pt x="14677" y="170814"/>
                  </a:lnTo>
                  <a:lnTo>
                    <a:pt x="20419" y="175295"/>
                  </a:lnTo>
                  <a:lnTo>
                    <a:pt x="27020" y="176433"/>
                  </a:lnTo>
                  <a:lnTo>
                    <a:pt x="34195" y="175343"/>
                  </a:lnTo>
                  <a:lnTo>
                    <a:pt x="49564" y="166735"/>
                  </a:lnTo>
                  <a:lnTo>
                    <a:pt x="64715" y="152739"/>
                  </a:lnTo>
                  <a:lnTo>
                    <a:pt x="87043" y="116086"/>
                  </a:lnTo>
                  <a:lnTo>
                    <a:pt x="93392" y="96944"/>
                  </a:lnTo>
                  <a:lnTo>
                    <a:pt x="96041" y="61102"/>
                  </a:lnTo>
                  <a:lnTo>
                    <a:pt x="93384" y="37990"/>
                  </a:lnTo>
                  <a:lnTo>
                    <a:pt x="84191" y="17856"/>
                  </a:lnTo>
                  <a:lnTo>
                    <a:pt x="77856" y="8604"/>
                  </a:lnTo>
                  <a:lnTo>
                    <a:pt x="70859" y="3360"/>
                  </a:lnTo>
                  <a:lnTo>
                    <a:pt x="63420" y="789"/>
                  </a:lnTo>
                  <a:lnTo>
                    <a:pt x="55688" y="0"/>
                  </a:lnTo>
                  <a:lnTo>
                    <a:pt x="48684" y="2247"/>
                  </a:lnTo>
                  <a:lnTo>
                    <a:pt x="35971" y="12140"/>
                  </a:lnTo>
                  <a:lnTo>
                    <a:pt x="32765" y="18662"/>
                  </a:lnTo>
                  <a:lnTo>
                    <a:pt x="31902" y="48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466929" y="5120303"/>
              <a:ext cx="108174" cy="120495"/>
            </a:xfrm>
            <a:custGeom>
              <a:avLst/>
              <a:gdLst/>
              <a:ahLst/>
              <a:cxnLst/>
              <a:rect l="0" t="0" r="0" b="0"/>
              <a:pathLst>
                <a:path w="108174" h="120495">
                  <a:moveTo>
                    <a:pt x="0" y="5463"/>
                  </a:moveTo>
                  <a:lnTo>
                    <a:pt x="6643" y="62235"/>
                  </a:lnTo>
                  <a:lnTo>
                    <a:pt x="19560" y="112164"/>
                  </a:lnTo>
                  <a:lnTo>
                    <a:pt x="25059" y="117277"/>
                  </a:lnTo>
                  <a:lnTo>
                    <a:pt x="32424" y="119762"/>
                  </a:lnTo>
                  <a:lnTo>
                    <a:pt x="41031" y="120494"/>
                  </a:lnTo>
                  <a:lnTo>
                    <a:pt x="48619" y="117284"/>
                  </a:lnTo>
                  <a:lnTo>
                    <a:pt x="61981" y="103854"/>
                  </a:lnTo>
                  <a:lnTo>
                    <a:pt x="89755" y="46426"/>
                  </a:lnTo>
                  <a:lnTo>
                    <a:pt x="96860" y="11642"/>
                  </a:lnTo>
                  <a:lnTo>
                    <a:pt x="95084" y="4959"/>
                  </a:lnTo>
                  <a:lnTo>
                    <a:pt x="91126" y="1429"/>
                  </a:lnTo>
                  <a:lnTo>
                    <a:pt x="85714" y="0"/>
                  </a:lnTo>
                  <a:lnTo>
                    <a:pt x="81181" y="1821"/>
                  </a:lnTo>
                  <a:lnTo>
                    <a:pt x="73679" y="11241"/>
                  </a:lnTo>
                  <a:lnTo>
                    <a:pt x="68675" y="36555"/>
                  </a:lnTo>
                  <a:lnTo>
                    <a:pt x="67193" y="67478"/>
                  </a:lnTo>
                  <a:lnTo>
                    <a:pt x="71776" y="84184"/>
                  </a:lnTo>
                  <a:lnTo>
                    <a:pt x="75588" y="91228"/>
                  </a:lnTo>
                  <a:lnTo>
                    <a:pt x="87219" y="101520"/>
                  </a:lnTo>
                  <a:lnTo>
                    <a:pt x="108173" y="1136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387888" y="5458608"/>
              <a:ext cx="124120" cy="460418"/>
            </a:xfrm>
            <a:custGeom>
              <a:avLst/>
              <a:gdLst/>
              <a:ahLst/>
              <a:cxnLst/>
              <a:rect l="0" t="0" r="0" b="0"/>
              <a:pathLst>
                <a:path w="124120" h="460418">
                  <a:moveTo>
                    <a:pt x="22268" y="0"/>
                  </a:moveTo>
                  <a:lnTo>
                    <a:pt x="3280" y="54941"/>
                  </a:lnTo>
                  <a:lnTo>
                    <a:pt x="0" y="88600"/>
                  </a:lnTo>
                  <a:lnTo>
                    <a:pt x="4702" y="148628"/>
                  </a:lnTo>
                  <a:lnTo>
                    <a:pt x="11162" y="208517"/>
                  </a:lnTo>
                  <a:lnTo>
                    <a:pt x="13396" y="268288"/>
                  </a:lnTo>
                  <a:lnTo>
                    <a:pt x="18255" y="328822"/>
                  </a:lnTo>
                  <a:lnTo>
                    <a:pt x="21475" y="385296"/>
                  </a:lnTo>
                  <a:lnTo>
                    <a:pt x="22111" y="440966"/>
                  </a:lnTo>
                  <a:lnTo>
                    <a:pt x="21273" y="460409"/>
                  </a:lnTo>
                  <a:lnTo>
                    <a:pt x="19755" y="460417"/>
                  </a:lnTo>
                  <a:lnTo>
                    <a:pt x="17819" y="456724"/>
                  </a:lnTo>
                  <a:lnTo>
                    <a:pt x="14286" y="399241"/>
                  </a:lnTo>
                  <a:lnTo>
                    <a:pt x="14013" y="340410"/>
                  </a:lnTo>
                  <a:lnTo>
                    <a:pt x="13960" y="280849"/>
                  </a:lnTo>
                  <a:lnTo>
                    <a:pt x="13949" y="220357"/>
                  </a:lnTo>
                  <a:lnTo>
                    <a:pt x="20590" y="164816"/>
                  </a:lnTo>
                  <a:lnTo>
                    <a:pt x="33507" y="105919"/>
                  </a:lnTo>
                  <a:lnTo>
                    <a:pt x="61599" y="46041"/>
                  </a:lnTo>
                  <a:lnTo>
                    <a:pt x="74881" y="31865"/>
                  </a:lnTo>
                  <a:lnTo>
                    <a:pt x="82307" y="26791"/>
                  </a:lnTo>
                  <a:lnTo>
                    <a:pt x="97953" y="23618"/>
                  </a:lnTo>
                  <a:lnTo>
                    <a:pt x="106009" y="24066"/>
                  </a:lnTo>
                  <a:lnTo>
                    <a:pt x="112304" y="28063"/>
                  </a:lnTo>
                  <a:lnTo>
                    <a:pt x="121764" y="42366"/>
                  </a:lnTo>
                  <a:lnTo>
                    <a:pt x="124119" y="63517"/>
                  </a:lnTo>
                  <a:lnTo>
                    <a:pt x="121159" y="86477"/>
                  </a:lnTo>
                  <a:lnTo>
                    <a:pt x="97506" y="149483"/>
                  </a:lnTo>
                  <a:lnTo>
                    <a:pt x="66180" y="212426"/>
                  </a:lnTo>
                  <a:lnTo>
                    <a:pt x="61713" y="215582"/>
                  </a:lnTo>
                  <a:lnTo>
                    <a:pt x="57810" y="213988"/>
                  </a:lnTo>
                  <a:lnTo>
                    <a:pt x="4723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561091" y="5466929"/>
              <a:ext cx="185063" cy="146686"/>
            </a:xfrm>
            <a:custGeom>
              <a:avLst/>
              <a:gdLst/>
              <a:ahLst/>
              <a:cxnLst/>
              <a:rect l="0" t="0" r="0" b="0"/>
              <a:pathLst>
                <a:path w="185063" h="146686">
                  <a:moveTo>
                    <a:pt x="7165" y="0"/>
                  </a:moveTo>
                  <a:lnTo>
                    <a:pt x="7165" y="55161"/>
                  </a:lnTo>
                  <a:lnTo>
                    <a:pt x="1446" y="110886"/>
                  </a:lnTo>
                  <a:lnTo>
                    <a:pt x="0" y="138656"/>
                  </a:lnTo>
                  <a:lnTo>
                    <a:pt x="1464" y="145137"/>
                  </a:lnTo>
                  <a:lnTo>
                    <a:pt x="4288" y="146685"/>
                  </a:lnTo>
                  <a:lnTo>
                    <a:pt x="8021" y="144942"/>
                  </a:lnTo>
                  <a:lnTo>
                    <a:pt x="22108" y="120403"/>
                  </a:lnTo>
                  <a:lnTo>
                    <a:pt x="42325" y="66353"/>
                  </a:lnTo>
                  <a:lnTo>
                    <a:pt x="53302" y="46132"/>
                  </a:lnTo>
                  <a:lnTo>
                    <a:pt x="67426" y="30981"/>
                  </a:lnTo>
                  <a:lnTo>
                    <a:pt x="95389" y="16474"/>
                  </a:lnTo>
                  <a:lnTo>
                    <a:pt x="155496" y="4619"/>
                  </a:lnTo>
                  <a:lnTo>
                    <a:pt x="158752" y="4928"/>
                  </a:lnTo>
                  <a:lnTo>
                    <a:pt x="158149" y="6984"/>
                  </a:lnTo>
                  <a:lnTo>
                    <a:pt x="141670" y="27986"/>
                  </a:lnTo>
                  <a:lnTo>
                    <a:pt x="130434" y="50822"/>
                  </a:lnTo>
                  <a:lnTo>
                    <a:pt x="125666" y="79572"/>
                  </a:lnTo>
                  <a:lnTo>
                    <a:pt x="128671" y="111512"/>
                  </a:lnTo>
                  <a:lnTo>
                    <a:pt x="132548" y="119645"/>
                  </a:lnTo>
                  <a:lnTo>
                    <a:pt x="144252" y="131147"/>
                  </a:lnTo>
                  <a:lnTo>
                    <a:pt x="150331" y="132735"/>
                  </a:lnTo>
                  <a:lnTo>
                    <a:pt x="156234" y="131944"/>
                  </a:lnTo>
                  <a:lnTo>
                    <a:pt x="162018" y="129568"/>
                  </a:lnTo>
                  <a:lnTo>
                    <a:pt x="170910" y="119531"/>
                  </a:lnTo>
                  <a:lnTo>
                    <a:pt x="184152" y="90488"/>
                  </a:lnTo>
                  <a:lnTo>
                    <a:pt x="185062" y="71960"/>
                  </a:lnTo>
                  <a:lnTo>
                    <a:pt x="184010" y="61842"/>
                  </a:lnTo>
                  <a:lnTo>
                    <a:pt x="175445" y="45668"/>
                  </a:lnTo>
                  <a:lnTo>
                    <a:pt x="169278" y="38766"/>
                  </a:lnTo>
                  <a:lnTo>
                    <a:pt x="163317" y="36014"/>
                  </a:lnTo>
                  <a:lnTo>
                    <a:pt x="157494" y="36029"/>
                  </a:lnTo>
                  <a:lnTo>
                    <a:pt x="151763" y="37888"/>
                  </a:lnTo>
                  <a:lnTo>
                    <a:pt x="147018" y="41900"/>
                  </a:lnTo>
                  <a:lnTo>
                    <a:pt x="139280" y="53756"/>
                  </a:lnTo>
                  <a:lnTo>
                    <a:pt x="134143" y="80441"/>
                  </a:lnTo>
                  <a:lnTo>
                    <a:pt x="135407" y="93691"/>
                  </a:lnTo>
                  <a:lnTo>
                    <a:pt x="140301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792924" y="5449773"/>
              <a:ext cx="116496" cy="359673"/>
            </a:xfrm>
            <a:custGeom>
              <a:avLst/>
              <a:gdLst/>
              <a:ahLst/>
              <a:cxnLst/>
              <a:rect l="0" t="0" r="0" b="0"/>
              <a:pathLst>
                <a:path w="116496" h="359673">
                  <a:moveTo>
                    <a:pt x="116495" y="8835"/>
                  </a:moveTo>
                  <a:lnTo>
                    <a:pt x="107660" y="0"/>
                  </a:lnTo>
                  <a:lnTo>
                    <a:pt x="105058" y="1095"/>
                  </a:lnTo>
                  <a:lnTo>
                    <a:pt x="96121" y="43622"/>
                  </a:lnTo>
                  <a:lnTo>
                    <a:pt x="90589" y="95664"/>
                  </a:lnTo>
                  <a:lnTo>
                    <a:pt x="76073" y="150460"/>
                  </a:lnTo>
                  <a:lnTo>
                    <a:pt x="64028" y="205799"/>
                  </a:lnTo>
                  <a:lnTo>
                    <a:pt x="51821" y="261246"/>
                  </a:lnTo>
                  <a:lnTo>
                    <a:pt x="35028" y="314249"/>
                  </a:lnTo>
                  <a:lnTo>
                    <a:pt x="18116" y="356189"/>
                  </a:lnTo>
                  <a:lnTo>
                    <a:pt x="13927" y="359672"/>
                  </a:lnTo>
                  <a:lnTo>
                    <a:pt x="10209" y="359221"/>
                  </a:lnTo>
                  <a:lnTo>
                    <a:pt x="6806" y="356147"/>
                  </a:lnTo>
                  <a:lnTo>
                    <a:pt x="896" y="304705"/>
                  </a:lnTo>
                  <a:lnTo>
                    <a:pt x="0" y="2917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834529" y="5308829"/>
              <a:ext cx="33285" cy="58248"/>
            </a:xfrm>
            <a:custGeom>
              <a:avLst/>
              <a:gdLst/>
              <a:ahLst/>
              <a:cxnLst/>
              <a:rect l="0" t="0" r="0" b="0"/>
              <a:pathLst>
                <a:path w="33285" h="58248">
                  <a:moveTo>
                    <a:pt x="0" y="0"/>
                  </a:moveTo>
                  <a:lnTo>
                    <a:pt x="12362" y="14210"/>
                  </a:lnTo>
                  <a:lnTo>
                    <a:pt x="33284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944834" y="5445247"/>
              <a:ext cx="114364" cy="171643"/>
            </a:xfrm>
            <a:custGeom>
              <a:avLst/>
              <a:gdLst/>
              <a:ahLst/>
              <a:cxnLst/>
              <a:rect l="0" t="0" r="0" b="0"/>
              <a:pathLst>
                <a:path w="114364" h="171643">
                  <a:moveTo>
                    <a:pt x="6190" y="104892"/>
                  </a:moveTo>
                  <a:lnTo>
                    <a:pt x="25195" y="97325"/>
                  </a:lnTo>
                  <a:lnTo>
                    <a:pt x="36518" y="88893"/>
                  </a:lnTo>
                  <a:lnTo>
                    <a:pt x="48871" y="69333"/>
                  </a:lnTo>
                  <a:lnTo>
                    <a:pt x="60403" y="36025"/>
                  </a:lnTo>
                  <a:lnTo>
                    <a:pt x="62644" y="12647"/>
                  </a:lnTo>
                  <a:lnTo>
                    <a:pt x="60468" y="5489"/>
                  </a:lnTo>
                  <a:lnTo>
                    <a:pt x="56244" y="1641"/>
                  </a:lnTo>
                  <a:lnTo>
                    <a:pt x="50654" y="0"/>
                  </a:lnTo>
                  <a:lnTo>
                    <a:pt x="45078" y="2605"/>
                  </a:lnTo>
                  <a:lnTo>
                    <a:pt x="33952" y="15360"/>
                  </a:lnTo>
                  <a:lnTo>
                    <a:pt x="12667" y="60326"/>
                  </a:lnTo>
                  <a:lnTo>
                    <a:pt x="0" y="123005"/>
                  </a:lnTo>
                  <a:lnTo>
                    <a:pt x="2917" y="152789"/>
                  </a:lnTo>
                  <a:lnTo>
                    <a:pt x="7706" y="159937"/>
                  </a:lnTo>
                  <a:lnTo>
                    <a:pt x="22890" y="170346"/>
                  </a:lnTo>
                  <a:lnTo>
                    <a:pt x="31191" y="171642"/>
                  </a:lnTo>
                  <a:lnTo>
                    <a:pt x="47812" y="168151"/>
                  </a:lnTo>
                  <a:lnTo>
                    <a:pt x="80158" y="150843"/>
                  </a:lnTo>
                  <a:lnTo>
                    <a:pt x="102847" y="134549"/>
                  </a:lnTo>
                  <a:lnTo>
                    <a:pt x="114363" y="1298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068527" y="5372719"/>
              <a:ext cx="205929" cy="327162"/>
            </a:xfrm>
            <a:custGeom>
              <a:avLst/>
              <a:gdLst/>
              <a:ahLst/>
              <a:cxnLst/>
              <a:rect l="0" t="0" r="0" b="0"/>
              <a:pathLst>
                <a:path w="205929" h="327162">
                  <a:moveTo>
                    <a:pt x="65560" y="135815"/>
                  </a:moveTo>
                  <a:lnTo>
                    <a:pt x="47890" y="140232"/>
                  </a:lnTo>
                  <a:lnTo>
                    <a:pt x="34284" y="149798"/>
                  </a:lnTo>
                  <a:lnTo>
                    <a:pt x="10483" y="174121"/>
                  </a:lnTo>
                  <a:lnTo>
                    <a:pt x="4099" y="190439"/>
                  </a:lnTo>
                  <a:lnTo>
                    <a:pt x="0" y="235465"/>
                  </a:lnTo>
                  <a:lnTo>
                    <a:pt x="8176" y="291058"/>
                  </a:lnTo>
                  <a:lnTo>
                    <a:pt x="10662" y="300331"/>
                  </a:lnTo>
                  <a:lnTo>
                    <a:pt x="20820" y="315566"/>
                  </a:lnTo>
                  <a:lnTo>
                    <a:pt x="27412" y="322217"/>
                  </a:lnTo>
                  <a:lnTo>
                    <a:pt x="34581" y="325727"/>
                  </a:lnTo>
                  <a:lnTo>
                    <a:pt x="49942" y="327161"/>
                  </a:lnTo>
                  <a:lnTo>
                    <a:pt x="66015" y="319785"/>
                  </a:lnTo>
                  <a:lnTo>
                    <a:pt x="88192" y="300039"/>
                  </a:lnTo>
                  <a:lnTo>
                    <a:pt x="117029" y="259417"/>
                  </a:lnTo>
                  <a:lnTo>
                    <a:pt x="138248" y="202204"/>
                  </a:lnTo>
                  <a:lnTo>
                    <a:pt x="158662" y="149295"/>
                  </a:lnTo>
                  <a:lnTo>
                    <a:pt x="171109" y="94159"/>
                  </a:lnTo>
                  <a:lnTo>
                    <a:pt x="182555" y="36689"/>
                  </a:lnTo>
                  <a:lnTo>
                    <a:pt x="193248" y="2822"/>
                  </a:lnTo>
                  <a:lnTo>
                    <a:pt x="195989" y="0"/>
                  </a:lnTo>
                  <a:lnTo>
                    <a:pt x="198741" y="893"/>
                  </a:lnTo>
                  <a:lnTo>
                    <a:pt x="201499" y="4262"/>
                  </a:lnTo>
                  <a:lnTo>
                    <a:pt x="205928" y="41959"/>
                  </a:lnTo>
                  <a:lnTo>
                    <a:pt x="202457" y="97042"/>
                  </a:lnTo>
                  <a:lnTo>
                    <a:pt x="196726" y="159051"/>
                  </a:lnTo>
                  <a:lnTo>
                    <a:pt x="191212" y="216024"/>
                  </a:lnTo>
                  <a:lnTo>
                    <a:pt x="194903" y="276113"/>
                  </a:lnTo>
                  <a:lnTo>
                    <a:pt x="196168" y="282047"/>
                  </a:lnTo>
                  <a:lnTo>
                    <a:pt x="197011" y="283229"/>
                  </a:lnTo>
                  <a:lnTo>
                    <a:pt x="198696" y="277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08976" y="5516855"/>
              <a:ext cx="174743" cy="49927"/>
            </a:xfrm>
            <a:custGeom>
              <a:avLst/>
              <a:gdLst/>
              <a:ahLst/>
              <a:cxnLst/>
              <a:rect l="0" t="0" r="0" b="0"/>
              <a:pathLst>
                <a:path w="174743" h="49927">
                  <a:moveTo>
                    <a:pt x="0" y="0"/>
                  </a:moveTo>
                  <a:lnTo>
                    <a:pt x="56772" y="8474"/>
                  </a:lnTo>
                  <a:lnTo>
                    <a:pt x="116438" y="23371"/>
                  </a:lnTo>
                  <a:lnTo>
                    <a:pt x="174742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07289" y="3779289"/>
            <a:ext cx="1104966" cy="622546"/>
            <a:chOff x="707289" y="3779289"/>
            <a:chExt cx="1104966" cy="622546"/>
          </a:xfrm>
        </p:grpSpPr>
        <p:sp>
          <p:nvSpPr>
            <p:cNvPr id="125" name="Freeform 124"/>
            <p:cNvSpPr/>
            <p:nvPr/>
          </p:nvSpPr>
          <p:spPr>
            <a:xfrm>
              <a:off x="707289" y="3952498"/>
              <a:ext cx="24964" cy="449337"/>
            </a:xfrm>
            <a:custGeom>
              <a:avLst/>
              <a:gdLst/>
              <a:ahLst/>
              <a:cxnLst/>
              <a:rect l="0" t="0" r="0" b="0"/>
              <a:pathLst>
                <a:path w="24964" h="449337">
                  <a:moveTo>
                    <a:pt x="0" y="0"/>
                  </a:moveTo>
                  <a:lnTo>
                    <a:pt x="925" y="57697"/>
                  </a:lnTo>
                  <a:lnTo>
                    <a:pt x="6586" y="111626"/>
                  </a:lnTo>
                  <a:lnTo>
                    <a:pt x="12396" y="166589"/>
                  </a:lnTo>
                  <a:lnTo>
                    <a:pt x="15803" y="224496"/>
                  </a:lnTo>
                  <a:lnTo>
                    <a:pt x="16476" y="280861"/>
                  </a:lnTo>
                  <a:lnTo>
                    <a:pt x="16593" y="332233"/>
                  </a:lnTo>
                  <a:lnTo>
                    <a:pt x="16632" y="394873"/>
                  </a:lnTo>
                  <a:lnTo>
                    <a:pt x="17565" y="440496"/>
                  </a:lnTo>
                  <a:lnTo>
                    <a:pt x="19106" y="444367"/>
                  </a:lnTo>
                  <a:lnTo>
                    <a:pt x="24963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48894" y="3779289"/>
              <a:ext cx="1063361" cy="589262"/>
            </a:xfrm>
            <a:custGeom>
              <a:avLst/>
              <a:gdLst/>
              <a:ahLst/>
              <a:cxnLst/>
              <a:rect l="0" t="0" r="0" b="0"/>
              <a:pathLst>
                <a:path w="1063361" h="589262">
                  <a:moveTo>
                    <a:pt x="16642" y="98320"/>
                  </a:moveTo>
                  <a:lnTo>
                    <a:pt x="70134" y="93902"/>
                  </a:lnTo>
                  <a:lnTo>
                    <a:pt x="120521" y="90769"/>
                  </a:lnTo>
                  <a:lnTo>
                    <a:pt x="177455" y="90151"/>
                  </a:lnTo>
                  <a:lnTo>
                    <a:pt x="225472" y="90043"/>
                  </a:lnTo>
                  <a:lnTo>
                    <a:pt x="278144" y="85590"/>
                  </a:lnTo>
                  <a:lnTo>
                    <a:pt x="339056" y="82450"/>
                  </a:lnTo>
                  <a:lnTo>
                    <a:pt x="396759" y="77362"/>
                  </a:lnTo>
                  <a:lnTo>
                    <a:pt x="457115" y="71418"/>
                  </a:lnTo>
                  <a:lnTo>
                    <a:pt x="509889" y="64461"/>
                  </a:lnTo>
                  <a:lnTo>
                    <a:pt x="572451" y="58245"/>
                  </a:lnTo>
                  <a:lnTo>
                    <a:pt x="635937" y="49684"/>
                  </a:lnTo>
                  <a:lnTo>
                    <a:pt x="691558" y="39512"/>
                  </a:lnTo>
                  <a:lnTo>
                    <a:pt x="752978" y="28867"/>
                  </a:lnTo>
                  <a:lnTo>
                    <a:pt x="815345" y="23580"/>
                  </a:lnTo>
                  <a:lnTo>
                    <a:pt x="870674" y="17056"/>
                  </a:lnTo>
                  <a:lnTo>
                    <a:pt x="929709" y="8722"/>
                  </a:lnTo>
                  <a:lnTo>
                    <a:pt x="991770" y="0"/>
                  </a:lnTo>
                  <a:lnTo>
                    <a:pt x="1021487" y="3339"/>
                  </a:lnTo>
                  <a:lnTo>
                    <a:pt x="1036776" y="10186"/>
                  </a:lnTo>
                  <a:lnTo>
                    <a:pt x="1043442" y="14601"/>
                  </a:lnTo>
                  <a:lnTo>
                    <a:pt x="1053314" y="29368"/>
                  </a:lnTo>
                  <a:lnTo>
                    <a:pt x="1059859" y="48259"/>
                  </a:lnTo>
                  <a:lnTo>
                    <a:pt x="1062619" y="79686"/>
                  </a:lnTo>
                  <a:lnTo>
                    <a:pt x="1057726" y="138898"/>
                  </a:lnTo>
                  <a:lnTo>
                    <a:pt x="1056962" y="198688"/>
                  </a:lnTo>
                  <a:lnTo>
                    <a:pt x="1056811" y="258439"/>
                  </a:lnTo>
                  <a:lnTo>
                    <a:pt x="1056781" y="318969"/>
                  </a:lnTo>
                  <a:lnTo>
                    <a:pt x="1063360" y="380341"/>
                  </a:lnTo>
                  <a:lnTo>
                    <a:pt x="1062115" y="411789"/>
                  </a:lnTo>
                  <a:lnTo>
                    <a:pt x="1053411" y="447264"/>
                  </a:lnTo>
                  <a:lnTo>
                    <a:pt x="1041087" y="468190"/>
                  </a:lnTo>
                  <a:lnTo>
                    <a:pt x="1021307" y="486101"/>
                  </a:lnTo>
                  <a:lnTo>
                    <a:pt x="997880" y="498701"/>
                  </a:lnTo>
                  <a:lnTo>
                    <a:pt x="938733" y="505083"/>
                  </a:lnTo>
                  <a:lnTo>
                    <a:pt x="880082" y="501442"/>
                  </a:lnTo>
                  <a:lnTo>
                    <a:pt x="827110" y="498830"/>
                  </a:lnTo>
                  <a:lnTo>
                    <a:pt x="774843" y="498056"/>
                  </a:lnTo>
                  <a:lnTo>
                    <a:pt x="715976" y="498719"/>
                  </a:lnTo>
                  <a:lnTo>
                    <a:pt x="662411" y="504903"/>
                  </a:lnTo>
                  <a:lnTo>
                    <a:pt x="607371" y="512485"/>
                  </a:lnTo>
                  <a:lnTo>
                    <a:pt x="551955" y="514123"/>
                  </a:lnTo>
                  <a:lnTo>
                    <a:pt x="496488" y="518756"/>
                  </a:lnTo>
                  <a:lnTo>
                    <a:pt x="441016" y="522174"/>
                  </a:lnTo>
                  <a:lnTo>
                    <a:pt x="385542" y="522625"/>
                  </a:lnTo>
                  <a:lnTo>
                    <a:pt x="324692" y="516968"/>
                  </a:lnTo>
                  <a:lnTo>
                    <a:pt x="271479" y="514714"/>
                  </a:lnTo>
                  <a:lnTo>
                    <a:pt x="208906" y="521003"/>
                  </a:lnTo>
                  <a:lnTo>
                    <a:pt x="154884" y="526776"/>
                  </a:lnTo>
                  <a:lnTo>
                    <a:pt x="99423" y="537745"/>
                  </a:lnTo>
                  <a:lnTo>
                    <a:pt x="39506" y="562046"/>
                  </a:lnTo>
                  <a:lnTo>
                    <a:pt x="0" y="5892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32308" y="4081535"/>
              <a:ext cx="186222" cy="126410"/>
            </a:xfrm>
            <a:custGeom>
              <a:avLst/>
              <a:gdLst/>
              <a:ahLst/>
              <a:cxnLst/>
              <a:rect l="0" t="0" r="0" b="0"/>
              <a:pathLst>
                <a:path w="186222" h="126410">
                  <a:moveTo>
                    <a:pt x="16439" y="4100"/>
                  </a:moveTo>
                  <a:lnTo>
                    <a:pt x="5002" y="30672"/>
                  </a:lnTo>
                  <a:lnTo>
                    <a:pt x="482" y="86757"/>
                  </a:lnTo>
                  <a:lnTo>
                    <a:pt x="0" y="122382"/>
                  </a:lnTo>
                  <a:lnTo>
                    <a:pt x="857" y="126409"/>
                  </a:lnTo>
                  <a:lnTo>
                    <a:pt x="2353" y="125395"/>
                  </a:lnTo>
                  <a:lnTo>
                    <a:pt x="11396" y="92779"/>
                  </a:lnTo>
                  <a:lnTo>
                    <a:pt x="20413" y="30700"/>
                  </a:lnTo>
                  <a:lnTo>
                    <a:pt x="27889" y="4585"/>
                  </a:lnTo>
                  <a:lnTo>
                    <a:pt x="31469" y="725"/>
                  </a:lnTo>
                  <a:lnTo>
                    <a:pt x="35705" y="0"/>
                  </a:lnTo>
                  <a:lnTo>
                    <a:pt x="40378" y="1367"/>
                  </a:lnTo>
                  <a:lnTo>
                    <a:pt x="43493" y="5976"/>
                  </a:lnTo>
                  <a:lnTo>
                    <a:pt x="46954" y="20959"/>
                  </a:lnTo>
                  <a:lnTo>
                    <a:pt x="49726" y="24585"/>
                  </a:lnTo>
                  <a:lnTo>
                    <a:pt x="53423" y="25153"/>
                  </a:lnTo>
                  <a:lnTo>
                    <a:pt x="57737" y="23683"/>
                  </a:lnTo>
                  <a:lnTo>
                    <a:pt x="64996" y="14652"/>
                  </a:lnTo>
                  <a:lnTo>
                    <a:pt x="68226" y="8361"/>
                  </a:lnTo>
                  <a:lnTo>
                    <a:pt x="72229" y="6016"/>
                  </a:lnTo>
                  <a:lnTo>
                    <a:pt x="76746" y="6302"/>
                  </a:lnTo>
                  <a:lnTo>
                    <a:pt x="81607" y="8341"/>
                  </a:lnTo>
                  <a:lnTo>
                    <a:pt x="89473" y="20470"/>
                  </a:lnTo>
                  <a:lnTo>
                    <a:pt x="95127" y="38188"/>
                  </a:lnTo>
                  <a:lnTo>
                    <a:pt x="97639" y="58390"/>
                  </a:lnTo>
                  <a:lnTo>
                    <a:pt x="100158" y="63407"/>
                  </a:lnTo>
                  <a:lnTo>
                    <a:pt x="103687" y="64903"/>
                  </a:lnTo>
                  <a:lnTo>
                    <a:pt x="107888" y="64051"/>
                  </a:lnTo>
                  <a:lnTo>
                    <a:pt x="117488" y="55708"/>
                  </a:lnTo>
                  <a:lnTo>
                    <a:pt x="138717" y="27751"/>
                  </a:lnTo>
                  <a:lnTo>
                    <a:pt x="142337" y="27264"/>
                  </a:lnTo>
                  <a:lnTo>
                    <a:pt x="144750" y="31562"/>
                  </a:lnTo>
                  <a:lnTo>
                    <a:pt x="154083" y="89915"/>
                  </a:lnTo>
                  <a:lnTo>
                    <a:pt x="158128" y="97368"/>
                  </a:lnTo>
                  <a:lnTo>
                    <a:pt x="161749" y="99563"/>
                  </a:lnTo>
                  <a:lnTo>
                    <a:pt x="165088" y="98252"/>
                  </a:lnTo>
                  <a:lnTo>
                    <a:pt x="168238" y="94605"/>
                  </a:lnTo>
                  <a:lnTo>
                    <a:pt x="185567" y="46041"/>
                  </a:lnTo>
                  <a:lnTo>
                    <a:pt x="186221" y="29212"/>
                  </a:lnTo>
                  <a:lnTo>
                    <a:pt x="185100" y="20841"/>
                  </a:lnTo>
                  <a:lnTo>
                    <a:pt x="181580" y="16185"/>
                  </a:lnTo>
                  <a:lnTo>
                    <a:pt x="176459" y="14006"/>
                  </a:lnTo>
                  <a:lnTo>
                    <a:pt x="170272" y="13477"/>
                  </a:lnTo>
                  <a:lnTo>
                    <a:pt x="166147" y="16823"/>
                  </a:lnTo>
                  <a:lnTo>
                    <a:pt x="161563" y="30403"/>
                  </a:lnTo>
                  <a:lnTo>
                    <a:pt x="162190" y="34579"/>
                  </a:lnTo>
                  <a:lnTo>
                    <a:pt x="164457" y="36438"/>
                  </a:lnTo>
                  <a:lnTo>
                    <a:pt x="174539" y="37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081736" y="3960819"/>
              <a:ext cx="63437" cy="188410"/>
            </a:xfrm>
            <a:custGeom>
              <a:avLst/>
              <a:gdLst/>
              <a:ahLst/>
              <a:cxnLst/>
              <a:rect l="0" t="0" r="0" b="0"/>
              <a:pathLst>
                <a:path w="63437" h="188410">
                  <a:moveTo>
                    <a:pt x="0" y="0"/>
                  </a:moveTo>
                  <a:lnTo>
                    <a:pt x="5719" y="62491"/>
                  </a:lnTo>
                  <a:lnTo>
                    <a:pt x="7165" y="85405"/>
                  </a:lnTo>
                  <a:lnTo>
                    <a:pt x="10324" y="91145"/>
                  </a:lnTo>
                  <a:lnTo>
                    <a:pt x="15204" y="93123"/>
                  </a:lnTo>
                  <a:lnTo>
                    <a:pt x="21231" y="92592"/>
                  </a:lnTo>
                  <a:lnTo>
                    <a:pt x="32858" y="87072"/>
                  </a:lnTo>
                  <a:lnTo>
                    <a:pt x="38548" y="83011"/>
                  </a:lnTo>
                  <a:lnTo>
                    <a:pt x="44190" y="83078"/>
                  </a:lnTo>
                  <a:lnTo>
                    <a:pt x="49800" y="85896"/>
                  </a:lnTo>
                  <a:lnTo>
                    <a:pt x="55390" y="90548"/>
                  </a:lnTo>
                  <a:lnTo>
                    <a:pt x="61600" y="105579"/>
                  </a:lnTo>
                  <a:lnTo>
                    <a:pt x="63436" y="123663"/>
                  </a:lnTo>
                  <a:lnTo>
                    <a:pt x="54696" y="166269"/>
                  </a:lnTo>
                  <a:lnTo>
                    <a:pt x="42505" y="186922"/>
                  </a:lnTo>
                  <a:lnTo>
                    <a:pt x="38507" y="188409"/>
                  </a:lnTo>
                  <a:lnTo>
                    <a:pt x="34917" y="186627"/>
                  </a:lnTo>
                  <a:lnTo>
                    <a:pt x="31599" y="182666"/>
                  </a:lnTo>
                  <a:lnTo>
                    <a:pt x="30312" y="178175"/>
                  </a:lnTo>
                  <a:lnTo>
                    <a:pt x="33285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185493" y="4093956"/>
              <a:ext cx="4418" cy="41606"/>
            </a:xfrm>
            <a:custGeom>
              <a:avLst/>
              <a:gdLst/>
              <a:ahLst/>
              <a:cxnLst/>
              <a:rect l="0" t="0" r="0" b="0"/>
              <a:pathLst>
                <a:path w="4418" h="41606">
                  <a:moveTo>
                    <a:pt x="4417" y="0"/>
                  </a:moveTo>
                  <a:lnTo>
                    <a:pt x="0" y="13251"/>
                  </a:lnTo>
                  <a:lnTo>
                    <a:pt x="296" y="24689"/>
                  </a:lnTo>
                  <a:lnTo>
                    <a:pt x="4417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239836" y="3885929"/>
              <a:ext cx="174743" cy="308633"/>
            </a:xfrm>
            <a:custGeom>
              <a:avLst/>
              <a:gdLst/>
              <a:ahLst/>
              <a:cxnLst/>
              <a:rect l="0" t="0" r="0" b="0"/>
              <a:pathLst>
                <a:path w="174743" h="308633">
                  <a:moveTo>
                    <a:pt x="0" y="0"/>
                  </a:moveTo>
                  <a:lnTo>
                    <a:pt x="14393" y="53041"/>
                  </a:lnTo>
                  <a:lnTo>
                    <a:pt x="23031" y="110183"/>
                  </a:lnTo>
                  <a:lnTo>
                    <a:pt x="31352" y="164837"/>
                  </a:lnTo>
                  <a:lnTo>
                    <a:pt x="40073" y="226321"/>
                  </a:lnTo>
                  <a:lnTo>
                    <a:pt x="49986" y="255977"/>
                  </a:lnTo>
                  <a:lnTo>
                    <a:pt x="55514" y="261259"/>
                  </a:lnTo>
                  <a:lnTo>
                    <a:pt x="61972" y="263855"/>
                  </a:lnTo>
                  <a:lnTo>
                    <a:pt x="69052" y="264661"/>
                  </a:lnTo>
                  <a:lnTo>
                    <a:pt x="81849" y="260626"/>
                  </a:lnTo>
                  <a:lnTo>
                    <a:pt x="87850" y="256962"/>
                  </a:lnTo>
                  <a:lnTo>
                    <a:pt x="91851" y="249896"/>
                  </a:lnTo>
                  <a:lnTo>
                    <a:pt x="103216" y="201202"/>
                  </a:lnTo>
                  <a:lnTo>
                    <a:pt x="102095" y="197005"/>
                  </a:lnTo>
                  <a:lnTo>
                    <a:pt x="98574" y="196056"/>
                  </a:lnTo>
                  <a:lnTo>
                    <a:pt x="93453" y="197273"/>
                  </a:lnTo>
                  <a:lnTo>
                    <a:pt x="90039" y="201782"/>
                  </a:lnTo>
                  <a:lnTo>
                    <a:pt x="85234" y="225798"/>
                  </a:lnTo>
                  <a:lnTo>
                    <a:pt x="87894" y="282300"/>
                  </a:lnTo>
                  <a:lnTo>
                    <a:pt x="92805" y="291751"/>
                  </a:lnTo>
                  <a:lnTo>
                    <a:pt x="108123" y="304718"/>
                  </a:lnTo>
                  <a:lnTo>
                    <a:pt x="124793" y="308632"/>
                  </a:lnTo>
                  <a:lnTo>
                    <a:pt x="133122" y="308381"/>
                  </a:lnTo>
                  <a:lnTo>
                    <a:pt x="149772" y="300706"/>
                  </a:lnTo>
                  <a:lnTo>
                    <a:pt x="174742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189910" y="3910893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33284" y="0"/>
                  </a:moveTo>
                  <a:lnTo>
                    <a:pt x="10410" y="924"/>
                  </a:lnTo>
                  <a:lnTo>
                    <a:pt x="6940" y="2465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82473" y="4443769"/>
            <a:ext cx="832106" cy="275213"/>
            <a:chOff x="582473" y="4443769"/>
            <a:chExt cx="832106" cy="275213"/>
          </a:xfrm>
        </p:grpSpPr>
        <p:sp>
          <p:nvSpPr>
            <p:cNvPr id="133" name="Freeform 132"/>
            <p:cNvSpPr/>
            <p:nvPr/>
          </p:nvSpPr>
          <p:spPr>
            <a:xfrm>
              <a:off x="640721" y="4493366"/>
              <a:ext cx="8322" cy="225616"/>
            </a:xfrm>
            <a:custGeom>
              <a:avLst/>
              <a:gdLst/>
              <a:ahLst/>
              <a:cxnLst/>
              <a:rect l="0" t="0" r="0" b="0"/>
              <a:pathLst>
                <a:path w="8322" h="225616">
                  <a:moveTo>
                    <a:pt x="8321" y="0"/>
                  </a:moveTo>
                  <a:lnTo>
                    <a:pt x="8321" y="58622"/>
                  </a:lnTo>
                  <a:lnTo>
                    <a:pt x="8321" y="118212"/>
                  </a:lnTo>
                  <a:lnTo>
                    <a:pt x="8321" y="178985"/>
                  </a:lnTo>
                  <a:lnTo>
                    <a:pt x="7396" y="223315"/>
                  </a:lnTo>
                  <a:lnTo>
                    <a:pt x="5855" y="225615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82473" y="4601540"/>
              <a:ext cx="191386" cy="24964"/>
            </a:xfrm>
            <a:custGeom>
              <a:avLst/>
              <a:gdLst/>
              <a:ahLst/>
              <a:cxnLst/>
              <a:rect l="0" t="0" r="0" b="0"/>
              <a:pathLst>
                <a:path w="191386" h="24964">
                  <a:moveTo>
                    <a:pt x="0" y="24963"/>
                  </a:moveTo>
                  <a:lnTo>
                    <a:pt x="59628" y="8104"/>
                  </a:lnTo>
                  <a:lnTo>
                    <a:pt x="113903" y="1067"/>
                  </a:lnTo>
                  <a:lnTo>
                    <a:pt x="176608" y="93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92496" y="4492715"/>
              <a:ext cx="72747" cy="175394"/>
            </a:xfrm>
            <a:custGeom>
              <a:avLst/>
              <a:gdLst/>
              <a:ahLst/>
              <a:cxnLst/>
              <a:rect l="0" t="0" r="0" b="0"/>
              <a:pathLst>
                <a:path w="72747" h="175394">
                  <a:moveTo>
                    <a:pt x="72746" y="17293"/>
                  </a:moveTo>
                  <a:lnTo>
                    <a:pt x="68328" y="4041"/>
                  </a:lnTo>
                  <a:lnTo>
                    <a:pt x="64253" y="1062"/>
                  </a:lnTo>
                  <a:lnTo>
                    <a:pt x="58763" y="0"/>
                  </a:lnTo>
                  <a:lnTo>
                    <a:pt x="52329" y="217"/>
                  </a:lnTo>
                  <a:lnTo>
                    <a:pt x="40249" y="5389"/>
                  </a:lnTo>
                  <a:lnTo>
                    <a:pt x="34439" y="9357"/>
                  </a:lnTo>
                  <a:lnTo>
                    <a:pt x="17428" y="32611"/>
                  </a:lnTo>
                  <a:lnTo>
                    <a:pt x="5093" y="58506"/>
                  </a:lnTo>
                  <a:lnTo>
                    <a:pt x="0" y="92580"/>
                  </a:lnTo>
                  <a:lnTo>
                    <a:pt x="2909" y="127536"/>
                  </a:lnTo>
                  <a:lnTo>
                    <a:pt x="9656" y="145186"/>
                  </a:lnTo>
                  <a:lnTo>
                    <a:pt x="14044" y="152481"/>
                  </a:lnTo>
                  <a:lnTo>
                    <a:pt x="26315" y="163053"/>
                  </a:lnTo>
                  <a:lnTo>
                    <a:pt x="43887" y="171737"/>
                  </a:lnTo>
                  <a:lnTo>
                    <a:pt x="56103" y="1753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012782" y="4521264"/>
              <a:ext cx="83184" cy="129877"/>
            </a:xfrm>
            <a:custGeom>
              <a:avLst/>
              <a:gdLst/>
              <a:ahLst/>
              <a:cxnLst/>
              <a:rect l="0" t="0" r="0" b="0"/>
              <a:pathLst>
                <a:path w="83184" h="129877">
                  <a:moveTo>
                    <a:pt x="10707" y="63634"/>
                  </a:moveTo>
                  <a:lnTo>
                    <a:pt x="1872" y="72468"/>
                  </a:lnTo>
                  <a:lnTo>
                    <a:pt x="0" y="89133"/>
                  </a:lnTo>
                  <a:lnTo>
                    <a:pt x="3175" y="109175"/>
                  </a:lnTo>
                  <a:lnTo>
                    <a:pt x="10749" y="124247"/>
                  </a:lnTo>
                  <a:lnTo>
                    <a:pt x="18132" y="128081"/>
                  </a:lnTo>
                  <a:lnTo>
                    <a:pt x="38662" y="129876"/>
                  </a:lnTo>
                  <a:lnTo>
                    <a:pt x="47835" y="126286"/>
                  </a:lnTo>
                  <a:lnTo>
                    <a:pt x="62958" y="112436"/>
                  </a:lnTo>
                  <a:lnTo>
                    <a:pt x="77450" y="88264"/>
                  </a:lnTo>
                  <a:lnTo>
                    <a:pt x="83183" y="59117"/>
                  </a:lnTo>
                  <a:lnTo>
                    <a:pt x="80464" y="27060"/>
                  </a:lnTo>
                  <a:lnTo>
                    <a:pt x="73761" y="10088"/>
                  </a:lnTo>
                  <a:lnTo>
                    <a:pt x="69385" y="2973"/>
                  </a:lnTo>
                  <a:lnTo>
                    <a:pt x="63694" y="79"/>
                  </a:lnTo>
                  <a:lnTo>
                    <a:pt x="57127" y="0"/>
                  </a:lnTo>
                  <a:lnTo>
                    <a:pt x="49974" y="1795"/>
                  </a:lnTo>
                  <a:lnTo>
                    <a:pt x="44282" y="5766"/>
                  </a:lnTo>
                  <a:lnTo>
                    <a:pt x="35491" y="17574"/>
                  </a:lnTo>
                  <a:lnTo>
                    <a:pt x="34626" y="25531"/>
                  </a:lnTo>
                  <a:lnTo>
                    <a:pt x="43991" y="636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128304" y="4443769"/>
              <a:ext cx="286275" cy="224773"/>
            </a:xfrm>
            <a:custGeom>
              <a:avLst/>
              <a:gdLst/>
              <a:ahLst/>
              <a:cxnLst/>
              <a:rect l="0" t="0" r="0" b="0"/>
              <a:pathLst>
                <a:path w="286275" h="224773">
                  <a:moveTo>
                    <a:pt x="86569" y="82881"/>
                  </a:moveTo>
                  <a:lnTo>
                    <a:pt x="77734" y="74047"/>
                  </a:lnTo>
                  <a:lnTo>
                    <a:pt x="72358" y="72369"/>
                  </a:lnTo>
                  <a:lnTo>
                    <a:pt x="58988" y="72970"/>
                  </a:lnTo>
                  <a:lnTo>
                    <a:pt x="46266" y="81250"/>
                  </a:lnTo>
                  <a:lnTo>
                    <a:pt x="28708" y="103971"/>
                  </a:lnTo>
                  <a:lnTo>
                    <a:pt x="14259" y="136591"/>
                  </a:lnTo>
                  <a:lnTo>
                    <a:pt x="0" y="189361"/>
                  </a:lnTo>
                  <a:lnTo>
                    <a:pt x="1250" y="206944"/>
                  </a:lnTo>
                  <a:lnTo>
                    <a:pt x="4726" y="213667"/>
                  </a:lnTo>
                  <a:lnTo>
                    <a:pt x="15986" y="223602"/>
                  </a:lnTo>
                  <a:lnTo>
                    <a:pt x="21947" y="224772"/>
                  </a:lnTo>
                  <a:lnTo>
                    <a:pt x="27770" y="223703"/>
                  </a:lnTo>
                  <a:lnTo>
                    <a:pt x="33501" y="221142"/>
                  </a:lnTo>
                  <a:lnTo>
                    <a:pt x="44800" y="208433"/>
                  </a:lnTo>
                  <a:lnTo>
                    <a:pt x="71755" y="154751"/>
                  </a:lnTo>
                  <a:lnTo>
                    <a:pt x="85834" y="107351"/>
                  </a:lnTo>
                  <a:lnTo>
                    <a:pt x="92207" y="57772"/>
                  </a:lnTo>
                  <a:lnTo>
                    <a:pt x="99331" y="165"/>
                  </a:lnTo>
                  <a:lnTo>
                    <a:pt x="98775" y="0"/>
                  </a:lnTo>
                  <a:lnTo>
                    <a:pt x="97480" y="2664"/>
                  </a:lnTo>
                  <a:lnTo>
                    <a:pt x="96326" y="39231"/>
                  </a:lnTo>
                  <a:lnTo>
                    <a:pt x="101577" y="87956"/>
                  </a:lnTo>
                  <a:lnTo>
                    <a:pt x="107306" y="137200"/>
                  </a:lnTo>
                  <a:lnTo>
                    <a:pt x="119115" y="164928"/>
                  </a:lnTo>
                  <a:lnTo>
                    <a:pt x="134325" y="186293"/>
                  </a:lnTo>
                  <a:lnTo>
                    <a:pt x="150015" y="196027"/>
                  </a:lnTo>
                  <a:lnTo>
                    <a:pt x="159377" y="199917"/>
                  </a:lnTo>
                  <a:lnTo>
                    <a:pt x="168392" y="200661"/>
                  </a:lnTo>
                  <a:lnTo>
                    <a:pt x="185805" y="196557"/>
                  </a:lnTo>
                  <a:lnTo>
                    <a:pt x="211202" y="175016"/>
                  </a:lnTo>
                  <a:lnTo>
                    <a:pt x="231347" y="135529"/>
                  </a:lnTo>
                  <a:lnTo>
                    <a:pt x="247149" y="87143"/>
                  </a:lnTo>
                  <a:lnTo>
                    <a:pt x="245463" y="68134"/>
                  </a:lnTo>
                  <a:lnTo>
                    <a:pt x="242425" y="59181"/>
                  </a:lnTo>
                  <a:lnTo>
                    <a:pt x="238550" y="55062"/>
                  </a:lnTo>
                  <a:lnTo>
                    <a:pt x="234118" y="54165"/>
                  </a:lnTo>
                  <a:lnTo>
                    <a:pt x="229314" y="55416"/>
                  </a:lnTo>
                  <a:lnTo>
                    <a:pt x="225187" y="59024"/>
                  </a:lnTo>
                  <a:lnTo>
                    <a:pt x="218135" y="70429"/>
                  </a:lnTo>
                  <a:lnTo>
                    <a:pt x="208968" y="101278"/>
                  </a:lnTo>
                  <a:lnTo>
                    <a:pt x="209230" y="135279"/>
                  </a:lnTo>
                  <a:lnTo>
                    <a:pt x="223998" y="168776"/>
                  </a:lnTo>
                  <a:lnTo>
                    <a:pt x="245941" y="193288"/>
                  </a:lnTo>
                  <a:lnTo>
                    <a:pt x="286274" y="2243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534977" y="4282773"/>
            <a:ext cx="137555" cy="285484"/>
            <a:chOff x="1534977" y="4282773"/>
            <a:chExt cx="137555" cy="285484"/>
          </a:xfrm>
        </p:grpSpPr>
        <p:sp>
          <p:nvSpPr>
            <p:cNvPr id="139" name="Freeform 138"/>
            <p:cNvSpPr/>
            <p:nvPr/>
          </p:nvSpPr>
          <p:spPr>
            <a:xfrm>
              <a:off x="1534977" y="4282773"/>
              <a:ext cx="137555" cy="177310"/>
            </a:xfrm>
            <a:custGeom>
              <a:avLst/>
              <a:gdLst/>
              <a:ahLst/>
              <a:cxnLst/>
              <a:rect l="0" t="0" r="0" b="0"/>
              <a:pathLst>
                <a:path w="137555" h="177310">
                  <a:moveTo>
                    <a:pt x="4417" y="94098"/>
                  </a:moveTo>
                  <a:lnTo>
                    <a:pt x="0" y="80846"/>
                  </a:lnTo>
                  <a:lnTo>
                    <a:pt x="2762" y="64478"/>
                  </a:lnTo>
                  <a:lnTo>
                    <a:pt x="14713" y="39402"/>
                  </a:lnTo>
                  <a:lnTo>
                    <a:pt x="35317" y="14363"/>
                  </a:lnTo>
                  <a:lnTo>
                    <a:pt x="56102" y="1645"/>
                  </a:lnTo>
                  <a:lnTo>
                    <a:pt x="71767" y="0"/>
                  </a:lnTo>
                  <a:lnTo>
                    <a:pt x="87050" y="3275"/>
                  </a:lnTo>
                  <a:lnTo>
                    <a:pt x="100007" y="10894"/>
                  </a:lnTo>
                  <a:lnTo>
                    <a:pt x="103277" y="18289"/>
                  </a:lnTo>
                  <a:lnTo>
                    <a:pt x="104445" y="38832"/>
                  </a:lnTo>
                  <a:lnTo>
                    <a:pt x="92703" y="98047"/>
                  </a:lnTo>
                  <a:lnTo>
                    <a:pt x="84714" y="126087"/>
                  </a:lnTo>
                  <a:lnTo>
                    <a:pt x="84761" y="133915"/>
                  </a:lnTo>
                  <a:lnTo>
                    <a:pt x="89743" y="147544"/>
                  </a:lnTo>
                  <a:lnTo>
                    <a:pt x="100587" y="157300"/>
                  </a:lnTo>
                  <a:lnTo>
                    <a:pt x="137554" y="1773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622091" y="4557549"/>
              <a:ext cx="25478" cy="10708"/>
            </a:xfrm>
            <a:custGeom>
              <a:avLst/>
              <a:gdLst/>
              <a:ahLst/>
              <a:cxnLst/>
              <a:rect l="0" t="0" r="0" b="0"/>
              <a:pathLst>
                <a:path w="25478" h="10708">
                  <a:moveTo>
                    <a:pt x="8834" y="10707"/>
                  </a:moveTo>
                  <a:lnTo>
                    <a:pt x="0" y="1872"/>
                  </a:lnTo>
                  <a:lnTo>
                    <a:pt x="171" y="194"/>
                  </a:lnTo>
                  <a:lnTo>
                    <a:pt x="3059" y="0"/>
                  </a:lnTo>
                  <a:lnTo>
                    <a:pt x="11815" y="2250"/>
                  </a:lnTo>
                  <a:lnTo>
                    <a:pt x="25477" y="107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5024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5963" y="931987"/>
            <a:ext cx="3451454" cy="5122541"/>
            <a:chOff x="1605963" y="931987"/>
            <a:chExt cx="3451454" cy="5122541"/>
          </a:xfrm>
        </p:grpSpPr>
        <p:sp>
          <p:nvSpPr>
            <p:cNvPr id="2" name="Freeform 1"/>
            <p:cNvSpPr/>
            <p:nvPr/>
          </p:nvSpPr>
          <p:spPr>
            <a:xfrm>
              <a:off x="1605963" y="1106699"/>
              <a:ext cx="83211" cy="3394989"/>
            </a:xfrm>
            <a:custGeom>
              <a:avLst/>
              <a:gdLst/>
              <a:ahLst/>
              <a:cxnLst/>
              <a:rect l="0" t="0" r="0" b="0"/>
              <a:pathLst>
                <a:path w="83211" h="3394989">
                  <a:moveTo>
                    <a:pt x="58247" y="0"/>
                  </a:moveTo>
                  <a:lnTo>
                    <a:pt x="44054" y="54752"/>
                  </a:lnTo>
                  <a:lnTo>
                    <a:pt x="35961" y="105392"/>
                  </a:lnTo>
                  <a:lnTo>
                    <a:pt x="27409" y="165324"/>
                  </a:lnTo>
                  <a:lnTo>
                    <a:pt x="21028" y="226096"/>
                  </a:lnTo>
                  <a:lnTo>
                    <a:pt x="13524" y="283852"/>
                  </a:lnTo>
                  <a:lnTo>
                    <a:pt x="9862" y="343393"/>
                  </a:lnTo>
                  <a:lnTo>
                    <a:pt x="9006" y="387458"/>
                  </a:lnTo>
                  <a:lnTo>
                    <a:pt x="7700" y="434779"/>
                  </a:lnTo>
                  <a:lnTo>
                    <a:pt x="4038" y="483547"/>
                  </a:lnTo>
                  <a:lnTo>
                    <a:pt x="1794" y="535425"/>
                  </a:lnTo>
                  <a:lnTo>
                    <a:pt x="797" y="589300"/>
                  </a:lnTo>
                  <a:lnTo>
                    <a:pt x="354" y="644063"/>
                  </a:lnTo>
                  <a:lnTo>
                    <a:pt x="157" y="701687"/>
                  </a:lnTo>
                  <a:lnTo>
                    <a:pt x="69" y="762122"/>
                  </a:lnTo>
                  <a:lnTo>
                    <a:pt x="46" y="793771"/>
                  </a:lnTo>
                  <a:lnTo>
                    <a:pt x="30" y="825965"/>
                  </a:lnTo>
                  <a:lnTo>
                    <a:pt x="20" y="858522"/>
                  </a:lnTo>
                  <a:lnTo>
                    <a:pt x="13" y="891322"/>
                  </a:lnTo>
                  <a:lnTo>
                    <a:pt x="8" y="924283"/>
                  </a:lnTo>
                  <a:lnTo>
                    <a:pt x="5" y="957352"/>
                  </a:lnTo>
                  <a:lnTo>
                    <a:pt x="3" y="990492"/>
                  </a:lnTo>
                  <a:lnTo>
                    <a:pt x="2" y="1023681"/>
                  </a:lnTo>
                  <a:lnTo>
                    <a:pt x="1" y="1057826"/>
                  </a:lnTo>
                  <a:lnTo>
                    <a:pt x="1" y="1092608"/>
                  </a:lnTo>
                  <a:lnTo>
                    <a:pt x="0" y="1127816"/>
                  </a:lnTo>
                  <a:lnTo>
                    <a:pt x="924" y="1163307"/>
                  </a:lnTo>
                  <a:lnTo>
                    <a:pt x="2465" y="1198987"/>
                  </a:lnTo>
                  <a:lnTo>
                    <a:pt x="4417" y="1234793"/>
                  </a:lnTo>
                  <a:lnTo>
                    <a:pt x="4793" y="1271608"/>
                  </a:lnTo>
                  <a:lnTo>
                    <a:pt x="4120" y="1309094"/>
                  </a:lnTo>
                  <a:lnTo>
                    <a:pt x="2746" y="1347030"/>
                  </a:lnTo>
                  <a:lnTo>
                    <a:pt x="2755" y="1384339"/>
                  </a:lnTo>
                  <a:lnTo>
                    <a:pt x="3686" y="1421231"/>
                  </a:lnTo>
                  <a:lnTo>
                    <a:pt x="5231" y="1457845"/>
                  </a:lnTo>
                  <a:lnTo>
                    <a:pt x="5336" y="1496123"/>
                  </a:lnTo>
                  <a:lnTo>
                    <a:pt x="4482" y="1535510"/>
                  </a:lnTo>
                  <a:lnTo>
                    <a:pt x="2988" y="1575636"/>
                  </a:lnTo>
                  <a:lnTo>
                    <a:pt x="1991" y="1614406"/>
                  </a:lnTo>
                  <a:lnTo>
                    <a:pt x="1327" y="1652273"/>
                  </a:lnTo>
                  <a:lnTo>
                    <a:pt x="885" y="1689536"/>
                  </a:lnTo>
                  <a:lnTo>
                    <a:pt x="590" y="1727322"/>
                  </a:lnTo>
                  <a:lnTo>
                    <a:pt x="393" y="1765457"/>
                  </a:lnTo>
                  <a:lnTo>
                    <a:pt x="262" y="1803824"/>
                  </a:lnTo>
                  <a:lnTo>
                    <a:pt x="174" y="1842345"/>
                  </a:lnTo>
                  <a:lnTo>
                    <a:pt x="116" y="1880971"/>
                  </a:lnTo>
                  <a:lnTo>
                    <a:pt x="77" y="1919664"/>
                  </a:lnTo>
                  <a:lnTo>
                    <a:pt x="51" y="1957479"/>
                  </a:lnTo>
                  <a:lnTo>
                    <a:pt x="34" y="1994709"/>
                  </a:lnTo>
                  <a:lnTo>
                    <a:pt x="22" y="2031548"/>
                  </a:lnTo>
                  <a:lnTo>
                    <a:pt x="15" y="2068127"/>
                  </a:lnTo>
                  <a:lnTo>
                    <a:pt x="10" y="2104531"/>
                  </a:lnTo>
                  <a:lnTo>
                    <a:pt x="6" y="2140821"/>
                  </a:lnTo>
                  <a:lnTo>
                    <a:pt x="4" y="2177033"/>
                  </a:lnTo>
                  <a:lnTo>
                    <a:pt x="2" y="2213193"/>
                  </a:lnTo>
                  <a:lnTo>
                    <a:pt x="1" y="2249320"/>
                  </a:lnTo>
                  <a:lnTo>
                    <a:pt x="925" y="2284499"/>
                  </a:lnTo>
                  <a:lnTo>
                    <a:pt x="2466" y="2319047"/>
                  </a:lnTo>
                  <a:lnTo>
                    <a:pt x="4417" y="2353173"/>
                  </a:lnTo>
                  <a:lnTo>
                    <a:pt x="5718" y="2387943"/>
                  </a:lnTo>
                  <a:lnTo>
                    <a:pt x="6586" y="2423143"/>
                  </a:lnTo>
                  <a:lnTo>
                    <a:pt x="7164" y="2458628"/>
                  </a:lnTo>
                  <a:lnTo>
                    <a:pt x="7549" y="2493380"/>
                  </a:lnTo>
                  <a:lnTo>
                    <a:pt x="7806" y="2527642"/>
                  </a:lnTo>
                  <a:lnTo>
                    <a:pt x="7978" y="2561579"/>
                  </a:lnTo>
                  <a:lnTo>
                    <a:pt x="8092" y="2594373"/>
                  </a:lnTo>
                  <a:lnTo>
                    <a:pt x="8168" y="2626406"/>
                  </a:lnTo>
                  <a:lnTo>
                    <a:pt x="8253" y="2689119"/>
                  </a:lnTo>
                  <a:lnTo>
                    <a:pt x="8290" y="2750892"/>
                  </a:lnTo>
                  <a:lnTo>
                    <a:pt x="9225" y="2782528"/>
                  </a:lnTo>
                  <a:lnTo>
                    <a:pt x="10773" y="2814713"/>
                  </a:lnTo>
                  <a:lnTo>
                    <a:pt x="14958" y="2878211"/>
                  </a:lnTo>
                  <a:lnTo>
                    <a:pt x="19900" y="2937251"/>
                  </a:lnTo>
                  <a:lnTo>
                    <a:pt x="25178" y="2996775"/>
                  </a:lnTo>
                  <a:lnTo>
                    <a:pt x="30606" y="3055282"/>
                  </a:lnTo>
                  <a:lnTo>
                    <a:pt x="36100" y="3109022"/>
                  </a:lnTo>
                  <a:lnTo>
                    <a:pt x="41623" y="3160642"/>
                  </a:lnTo>
                  <a:lnTo>
                    <a:pt x="48085" y="3210398"/>
                  </a:lnTo>
                  <a:lnTo>
                    <a:pt x="57120" y="3257166"/>
                  </a:lnTo>
                  <a:lnTo>
                    <a:pt x="68186" y="3320662"/>
                  </a:lnTo>
                  <a:lnTo>
                    <a:pt x="80592" y="3382644"/>
                  </a:lnTo>
                  <a:lnTo>
                    <a:pt x="83210" y="33949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701118" y="931987"/>
              <a:ext cx="3356299" cy="5122541"/>
            </a:xfrm>
            <a:custGeom>
              <a:avLst/>
              <a:gdLst/>
              <a:ahLst/>
              <a:cxnLst/>
              <a:rect l="0" t="0" r="0" b="0"/>
              <a:pathLst>
                <a:path w="3356299" h="5122541">
                  <a:moveTo>
                    <a:pt x="254328" y="33255"/>
                  </a:moveTo>
                  <a:lnTo>
                    <a:pt x="311490" y="16396"/>
                  </a:lnTo>
                  <a:lnTo>
                    <a:pt x="339683" y="10693"/>
                  </a:lnTo>
                  <a:lnTo>
                    <a:pt x="394219" y="7683"/>
                  </a:lnTo>
                  <a:lnTo>
                    <a:pt x="446499" y="1768"/>
                  </a:lnTo>
                  <a:lnTo>
                    <a:pt x="501341" y="325"/>
                  </a:lnTo>
                  <a:lnTo>
                    <a:pt x="556691" y="5759"/>
                  </a:lnTo>
                  <a:lnTo>
                    <a:pt x="614605" y="7791"/>
                  </a:lnTo>
                  <a:lnTo>
                    <a:pt x="665258" y="8143"/>
                  </a:lnTo>
                  <a:lnTo>
                    <a:pt x="718789" y="8247"/>
                  </a:lnTo>
                  <a:lnTo>
                    <a:pt x="772249" y="8278"/>
                  </a:lnTo>
                  <a:lnTo>
                    <a:pt x="829078" y="8288"/>
                  </a:lnTo>
                  <a:lnTo>
                    <a:pt x="889371" y="8290"/>
                  </a:lnTo>
                  <a:lnTo>
                    <a:pt x="951614" y="8291"/>
                  </a:lnTo>
                  <a:lnTo>
                    <a:pt x="1013511" y="8291"/>
                  </a:lnTo>
                  <a:lnTo>
                    <a:pt x="1056797" y="7367"/>
                  </a:lnTo>
                  <a:lnTo>
                    <a:pt x="1100690" y="3874"/>
                  </a:lnTo>
                  <a:lnTo>
                    <a:pt x="1144853" y="1705"/>
                  </a:lnTo>
                  <a:lnTo>
                    <a:pt x="1189136" y="742"/>
                  </a:lnTo>
                  <a:lnTo>
                    <a:pt x="1233472" y="313"/>
                  </a:lnTo>
                  <a:lnTo>
                    <a:pt x="1277832" y="123"/>
                  </a:lnTo>
                  <a:lnTo>
                    <a:pt x="1323127" y="38"/>
                  </a:lnTo>
                  <a:lnTo>
                    <a:pt x="1370995" y="0"/>
                  </a:lnTo>
                  <a:lnTo>
                    <a:pt x="1420007" y="2449"/>
                  </a:lnTo>
                  <a:lnTo>
                    <a:pt x="1468602" y="5695"/>
                  </a:lnTo>
                  <a:lnTo>
                    <a:pt x="1514855" y="7137"/>
                  </a:lnTo>
                  <a:lnTo>
                    <a:pt x="1562532" y="10244"/>
                  </a:lnTo>
                  <a:lnTo>
                    <a:pt x="1611459" y="14707"/>
                  </a:lnTo>
                  <a:lnTo>
                    <a:pt x="1660941" y="19772"/>
                  </a:lnTo>
                  <a:lnTo>
                    <a:pt x="1710670" y="22640"/>
                  </a:lnTo>
                  <a:lnTo>
                    <a:pt x="1760508" y="24839"/>
                  </a:lnTo>
                  <a:lnTo>
                    <a:pt x="1810396" y="28898"/>
                  </a:lnTo>
                  <a:lnTo>
                    <a:pt x="1860305" y="33784"/>
                  </a:lnTo>
                  <a:lnTo>
                    <a:pt x="1909299" y="39037"/>
                  </a:lnTo>
                  <a:lnTo>
                    <a:pt x="1955729" y="44454"/>
                  </a:lnTo>
                  <a:lnTo>
                    <a:pt x="2003485" y="49943"/>
                  </a:lnTo>
                  <a:lnTo>
                    <a:pt x="2052447" y="55465"/>
                  </a:lnTo>
                  <a:lnTo>
                    <a:pt x="2101944" y="61001"/>
                  </a:lnTo>
                  <a:lnTo>
                    <a:pt x="2151680" y="66543"/>
                  </a:lnTo>
                  <a:lnTo>
                    <a:pt x="2200597" y="72088"/>
                  </a:lnTo>
                  <a:lnTo>
                    <a:pt x="2246993" y="77634"/>
                  </a:lnTo>
                  <a:lnTo>
                    <a:pt x="2294733" y="83181"/>
                  </a:lnTo>
                  <a:lnTo>
                    <a:pt x="2343689" y="88728"/>
                  </a:lnTo>
                  <a:lnTo>
                    <a:pt x="2393183" y="94276"/>
                  </a:lnTo>
                  <a:lnTo>
                    <a:pt x="2440452" y="99823"/>
                  </a:lnTo>
                  <a:lnTo>
                    <a:pt x="2486116" y="105370"/>
                  </a:lnTo>
                  <a:lnTo>
                    <a:pt x="2531065" y="110918"/>
                  </a:lnTo>
                  <a:lnTo>
                    <a:pt x="2575698" y="116465"/>
                  </a:lnTo>
                  <a:lnTo>
                    <a:pt x="2620190" y="122012"/>
                  </a:lnTo>
                  <a:lnTo>
                    <a:pt x="2664619" y="127560"/>
                  </a:lnTo>
                  <a:lnTo>
                    <a:pt x="2709020" y="133107"/>
                  </a:lnTo>
                  <a:lnTo>
                    <a:pt x="2752484" y="138655"/>
                  </a:lnTo>
                  <a:lnTo>
                    <a:pt x="2812415" y="146976"/>
                  </a:lnTo>
                  <a:lnTo>
                    <a:pt x="2866641" y="155297"/>
                  </a:lnTo>
                  <a:lnTo>
                    <a:pt x="2922361" y="162693"/>
                  </a:lnTo>
                  <a:lnTo>
                    <a:pt x="2973491" y="166220"/>
                  </a:lnTo>
                  <a:lnTo>
                    <a:pt x="3030185" y="175226"/>
                  </a:lnTo>
                  <a:lnTo>
                    <a:pt x="3087663" y="182930"/>
                  </a:lnTo>
                  <a:lnTo>
                    <a:pt x="3148012" y="195287"/>
                  </a:lnTo>
                  <a:lnTo>
                    <a:pt x="3169794" y="193719"/>
                  </a:lnTo>
                  <a:lnTo>
                    <a:pt x="3186872" y="187474"/>
                  </a:lnTo>
                  <a:lnTo>
                    <a:pt x="3194015" y="183220"/>
                  </a:lnTo>
                  <a:lnTo>
                    <a:pt x="3211813" y="180959"/>
                  </a:lnTo>
                  <a:lnTo>
                    <a:pt x="3221737" y="181651"/>
                  </a:lnTo>
                  <a:lnTo>
                    <a:pt x="3228353" y="185810"/>
                  </a:lnTo>
                  <a:lnTo>
                    <a:pt x="3232763" y="192281"/>
                  </a:lnTo>
                  <a:lnTo>
                    <a:pt x="3237664" y="211182"/>
                  </a:lnTo>
                  <a:lnTo>
                    <a:pt x="3240810" y="263586"/>
                  </a:lnTo>
                  <a:lnTo>
                    <a:pt x="3241483" y="323217"/>
                  </a:lnTo>
                  <a:lnTo>
                    <a:pt x="3239099" y="384131"/>
                  </a:lnTo>
                  <a:lnTo>
                    <a:pt x="3232527" y="433077"/>
                  </a:lnTo>
                  <a:lnTo>
                    <a:pt x="3227190" y="487644"/>
                  </a:lnTo>
                  <a:lnTo>
                    <a:pt x="3225609" y="548191"/>
                  </a:lnTo>
                  <a:lnTo>
                    <a:pt x="3222674" y="607120"/>
                  </a:lnTo>
                  <a:lnTo>
                    <a:pt x="3218415" y="668035"/>
                  </a:lnTo>
                  <a:lnTo>
                    <a:pt x="3217419" y="711091"/>
                  </a:lnTo>
                  <a:lnTo>
                    <a:pt x="3216976" y="754882"/>
                  </a:lnTo>
                  <a:lnTo>
                    <a:pt x="3216779" y="799000"/>
                  </a:lnTo>
                  <a:lnTo>
                    <a:pt x="3215767" y="843263"/>
                  </a:lnTo>
                  <a:lnTo>
                    <a:pt x="3212235" y="887590"/>
                  </a:lnTo>
                  <a:lnTo>
                    <a:pt x="3210049" y="931946"/>
                  </a:lnTo>
                  <a:lnTo>
                    <a:pt x="3209078" y="977239"/>
                  </a:lnTo>
                  <a:lnTo>
                    <a:pt x="3208646" y="1025107"/>
                  </a:lnTo>
                  <a:lnTo>
                    <a:pt x="3208454" y="1074118"/>
                  </a:lnTo>
                  <a:lnTo>
                    <a:pt x="3207444" y="1124562"/>
                  </a:lnTo>
                  <a:lnTo>
                    <a:pt x="3203913" y="1177800"/>
                  </a:lnTo>
                  <a:lnTo>
                    <a:pt x="3201728" y="1229815"/>
                  </a:lnTo>
                  <a:lnTo>
                    <a:pt x="3200756" y="1281594"/>
                  </a:lnTo>
                  <a:lnTo>
                    <a:pt x="3200325" y="1335426"/>
                  </a:lnTo>
                  <a:lnTo>
                    <a:pt x="3200133" y="1390169"/>
                  </a:lnTo>
                  <a:lnTo>
                    <a:pt x="3200048" y="1445319"/>
                  </a:lnTo>
                  <a:lnTo>
                    <a:pt x="3200010" y="1500648"/>
                  </a:lnTo>
                  <a:lnTo>
                    <a:pt x="3199993" y="1556058"/>
                  </a:lnTo>
                  <a:lnTo>
                    <a:pt x="3199985" y="1611503"/>
                  </a:lnTo>
                  <a:lnTo>
                    <a:pt x="3199982" y="1666964"/>
                  </a:lnTo>
                  <a:lnTo>
                    <a:pt x="3199981" y="1724897"/>
                  </a:lnTo>
                  <a:lnTo>
                    <a:pt x="3199980" y="1783622"/>
                  </a:lnTo>
                  <a:lnTo>
                    <a:pt x="3199979" y="1840540"/>
                  </a:lnTo>
                  <a:lnTo>
                    <a:pt x="3199979" y="1899121"/>
                  </a:lnTo>
                  <a:lnTo>
                    <a:pt x="3199979" y="1959058"/>
                  </a:lnTo>
                  <a:lnTo>
                    <a:pt x="3199979" y="2019597"/>
                  </a:lnTo>
                  <a:lnTo>
                    <a:pt x="3202445" y="2080404"/>
                  </a:lnTo>
                  <a:lnTo>
                    <a:pt x="3205698" y="2141330"/>
                  </a:lnTo>
                  <a:lnTo>
                    <a:pt x="3207144" y="2202309"/>
                  </a:lnTo>
                  <a:lnTo>
                    <a:pt x="3210252" y="2263311"/>
                  </a:lnTo>
                  <a:lnTo>
                    <a:pt x="3213791" y="2325248"/>
                  </a:lnTo>
                  <a:lnTo>
                    <a:pt x="3214734" y="2357297"/>
                  </a:lnTo>
                  <a:lnTo>
                    <a:pt x="3215363" y="2389758"/>
                  </a:lnTo>
                  <a:lnTo>
                    <a:pt x="3216062" y="2452946"/>
                  </a:lnTo>
                  <a:lnTo>
                    <a:pt x="3217298" y="2514930"/>
                  </a:lnTo>
                  <a:lnTo>
                    <a:pt x="3220928" y="2576379"/>
                  </a:lnTo>
                  <a:lnTo>
                    <a:pt x="3225624" y="2637590"/>
                  </a:lnTo>
                  <a:lnTo>
                    <a:pt x="3229868" y="2698696"/>
                  </a:lnTo>
                  <a:lnTo>
                    <a:pt x="3231755" y="2759755"/>
                  </a:lnTo>
                  <a:lnTo>
                    <a:pt x="3233182" y="2791200"/>
                  </a:lnTo>
                  <a:lnTo>
                    <a:pt x="3235059" y="2823258"/>
                  </a:lnTo>
                  <a:lnTo>
                    <a:pt x="3237234" y="2855725"/>
                  </a:lnTo>
                  <a:lnTo>
                    <a:pt x="3239651" y="2918920"/>
                  </a:lnTo>
                  <a:lnTo>
                    <a:pt x="3241650" y="2980907"/>
                  </a:lnTo>
                  <a:lnTo>
                    <a:pt x="3245620" y="3042357"/>
                  </a:lnTo>
                  <a:lnTo>
                    <a:pt x="3250467" y="3103569"/>
                  </a:lnTo>
                  <a:lnTo>
                    <a:pt x="3255702" y="3164675"/>
                  </a:lnTo>
                  <a:lnTo>
                    <a:pt x="3261111" y="3225733"/>
                  </a:lnTo>
                  <a:lnTo>
                    <a:pt x="3264131" y="3286771"/>
                  </a:lnTo>
                  <a:lnTo>
                    <a:pt x="3266399" y="3347800"/>
                  </a:lnTo>
                  <a:lnTo>
                    <a:pt x="3270488" y="3408824"/>
                  </a:lnTo>
                  <a:lnTo>
                    <a:pt x="3275387" y="3469846"/>
                  </a:lnTo>
                  <a:lnTo>
                    <a:pt x="3279722" y="3530868"/>
                  </a:lnTo>
                  <a:lnTo>
                    <a:pt x="3281648" y="3591889"/>
                  </a:lnTo>
                  <a:lnTo>
                    <a:pt x="3282505" y="3650445"/>
                  </a:lnTo>
                  <a:lnTo>
                    <a:pt x="3283810" y="3706364"/>
                  </a:lnTo>
                  <a:lnTo>
                    <a:pt x="3287472" y="3758954"/>
                  </a:lnTo>
                  <a:lnTo>
                    <a:pt x="3292181" y="3810063"/>
                  </a:lnTo>
                  <a:lnTo>
                    <a:pt x="3296432" y="3860516"/>
                  </a:lnTo>
                  <a:lnTo>
                    <a:pt x="3298321" y="3910676"/>
                  </a:lnTo>
                  <a:lnTo>
                    <a:pt x="3301626" y="3958241"/>
                  </a:lnTo>
                  <a:lnTo>
                    <a:pt x="3305252" y="4004036"/>
                  </a:lnTo>
                  <a:lnTo>
                    <a:pt x="3306864" y="4049044"/>
                  </a:lnTo>
                  <a:lnTo>
                    <a:pt x="3310046" y="4093702"/>
                  </a:lnTo>
                  <a:lnTo>
                    <a:pt x="3313617" y="4138206"/>
                  </a:lnTo>
                  <a:lnTo>
                    <a:pt x="3315204" y="4182640"/>
                  </a:lnTo>
                  <a:lnTo>
                    <a:pt x="3320515" y="4244822"/>
                  </a:lnTo>
                  <a:lnTo>
                    <a:pt x="3323527" y="4304235"/>
                  </a:lnTo>
                  <a:lnTo>
                    <a:pt x="3328837" y="4358410"/>
                  </a:lnTo>
                  <a:lnTo>
                    <a:pt x="3337990" y="4419772"/>
                  </a:lnTo>
                  <a:lnTo>
                    <a:pt x="3340756" y="4476408"/>
                  </a:lnTo>
                  <a:lnTo>
                    <a:pt x="3347066" y="4533637"/>
                  </a:lnTo>
                  <a:lnTo>
                    <a:pt x="3349404" y="4592253"/>
                  </a:lnTo>
                  <a:lnTo>
                    <a:pt x="3356298" y="4653413"/>
                  </a:lnTo>
                  <a:lnTo>
                    <a:pt x="3355996" y="4712546"/>
                  </a:lnTo>
                  <a:lnTo>
                    <a:pt x="3349140" y="4728215"/>
                  </a:lnTo>
                  <a:lnTo>
                    <a:pt x="3337464" y="4738876"/>
                  </a:lnTo>
                  <a:lnTo>
                    <a:pt x="3322105" y="4745772"/>
                  </a:lnTo>
                  <a:lnTo>
                    <a:pt x="3293590" y="4748730"/>
                  </a:lnTo>
                  <a:lnTo>
                    <a:pt x="3236927" y="4739492"/>
                  </a:lnTo>
                  <a:lnTo>
                    <a:pt x="3185861" y="4736083"/>
                  </a:lnTo>
                  <a:lnTo>
                    <a:pt x="3129629" y="4734931"/>
                  </a:lnTo>
                  <a:lnTo>
                    <a:pt x="3074965" y="4734703"/>
                  </a:lnTo>
                  <a:lnTo>
                    <a:pt x="3019651" y="4734658"/>
                  </a:lnTo>
                  <a:lnTo>
                    <a:pt x="2963284" y="4740368"/>
                  </a:lnTo>
                  <a:lnTo>
                    <a:pt x="2915966" y="4742197"/>
                  </a:lnTo>
                  <a:lnTo>
                    <a:pt x="2866812" y="4743664"/>
                  </a:lnTo>
                  <a:lnTo>
                    <a:pt x="2816190" y="4749543"/>
                  </a:lnTo>
                  <a:lnTo>
                    <a:pt x="2760613" y="4757141"/>
                  </a:lnTo>
                  <a:lnTo>
                    <a:pt x="2703157" y="4764323"/>
                  </a:lnTo>
                  <a:lnTo>
                    <a:pt x="2645144" y="4767786"/>
                  </a:lnTo>
                  <a:lnTo>
                    <a:pt x="2586966" y="4774258"/>
                  </a:lnTo>
                  <a:lnTo>
                    <a:pt x="2527815" y="4782030"/>
                  </a:lnTo>
                  <a:lnTo>
                    <a:pt x="2485495" y="4787449"/>
                  </a:lnTo>
                  <a:lnTo>
                    <a:pt x="2442032" y="4792940"/>
                  </a:lnTo>
                  <a:lnTo>
                    <a:pt x="2398060" y="4798462"/>
                  </a:lnTo>
                  <a:lnTo>
                    <a:pt x="2353861" y="4803998"/>
                  </a:lnTo>
                  <a:lnTo>
                    <a:pt x="2309563" y="4809540"/>
                  </a:lnTo>
                  <a:lnTo>
                    <a:pt x="2264295" y="4816009"/>
                  </a:lnTo>
                  <a:lnTo>
                    <a:pt x="2216439" y="4825049"/>
                  </a:lnTo>
                  <a:lnTo>
                    <a:pt x="2169899" y="4832764"/>
                  </a:lnTo>
                  <a:lnTo>
                    <a:pt x="2124559" y="4839275"/>
                  </a:lnTo>
                  <a:lnTo>
                    <a:pt x="2079753" y="4845251"/>
                  </a:lnTo>
                  <a:lnTo>
                    <a:pt x="2032719" y="4850989"/>
                  </a:lnTo>
                  <a:lnTo>
                    <a:pt x="1984078" y="4856621"/>
                  </a:lnTo>
                  <a:lnTo>
                    <a:pt x="1934723" y="4862206"/>
                  </a:lnTo>
                  <a:lnTo>
                    <a:pt x="1887516" y="4870236"/>
                  </a:lnTo>
                  <a:lnTo>
                    <a:pt x="1840956" y="4879044"/>
                  </a:lnTo>
                  <a:lnTo>
                    <a:pt x="1792526" y="4886040"/>
                  </a:lnTo>
                  <a:lnTo>
                    <a:pt x="1743264" y="4892231"/>
                  </a:lnTo>
                  <a:lnTo>
                    <a:pt x="1693633" y="4898065"/>
                  </a:lnTo>
                  <a:lnTo>
                    <a:pt x="1643838" y="4903740"/>
                  </a:lnTo>
                  <a:lnTo>
                    <a:pt x="1596436" y="4909344"/>
                  </a:lnTo>
                  <a:lnTo>
                    <a:pt x="1549789" y="4914916"/>
                  </a:lnTo>
                  <a:lnTo>
                    <a:pt x="1501320" y="4920475"/>
                  </a:lnTo>
                  <a:lnTo>
                    <a:pt x="1454506" y="4926027"/>
                  </a:lnTo>
                  <a:lnTo>
                    <a:pt x="1409046" y="4931577"/>
                  </a:lnTo>
                  <a:lnTo>
                    <a:pt x="1364186" y="4937125"/>
                  </a:lnTo>
                  <a:lnTo>
                    <a:pt x="1317128" y="4940207"/>
                  </a:lnTo>
                  <a:lnTo>
                    <a:pt x="1269401" y="4942502"/>
                  </a:lnTo>
                  <a:lnTo>
                    <a:pt x="1223534" y="4946603"/>
                  </a:lnTo>
                  <a:lnTo>
                    <a:pt x="1178494" y="4951508"/>
                  </a:lnTo>
                  <a:lnTo>
                    <a:pt x="1133821" y="4957695"/>
                  </a:lnTo>
                  <a:lnTo>
                    <a:pt x="1089311" y="4966608"/>
                  </a:lnTo>
                  <a:lnTo>
                    <a:pt x="1027087" y="4977604"/>
                  </a:lnTo>
                  <a:lnTo>
                    <a:pt x="967661" y="4986718"/>
                  </a:lnTo>
                  <a:lnTo>
                    <a:pt x="904647" y="4995274"/>
                  </a:lnTo>
                  <a:lnTo>
                    <a:pt x="847967" y="5008082"/>
                  </a:lnTo>
                  <a:lnTo>
                    <a:pt x="791622" y="5019171"/>
                  </a:lnTo>
                  <a:lnTo>
                    <a:pt x="738355" y="5028312"/>
                  </a:lnTo>
                  <a:lnTo>
                    <a:pt x="683022" y="5041293"/>
                  </a:lnTo>
                  <a:lnTo>
                    <a:pt x="634473" y="5052433"/>
                  </a:lnTo>
                  <a:lnTo>
                    <a:pt x="586393" y="5061589"/>
                  </a:lnTo>
                  <a:lnTo>
                    <a:pt x="527091" y="5072966"/>
                  </a:lnTo>
                  <a:lnTo>
                    <a:pt x="470862" y="5084117"/>
                  </a:lnTo>
                  <a:lnTo>
                    <a:pt x="408001" y="5097998"/>
                  </a:lnTo>
                  <a:lnTo>
                    <a:pt x="351555" y="5111867"/>
                  </a:lnTo>
                  <a:lnTo>
                    <a:pt x="300414" y="5122038"/>
                  </a:lnTo>
                  <a:lnTo>
                    <a:pt x="250728" y="5122540"/>
                  </a:lnTo>
                  <a:lnTo>
                    <a:pt x="240833" y="5120832"/>
                  </a:lnTo>
                  <a:lnTo>
                    <a:pt x="222443" y="5111537"/>
                  </a:lnTo>
                  <a:lnTo>
                    <a:pt x="188036" y="5082969"/>
                  </a:lnTo>
                  <a:lnTo>
                    <a:pt x="156604" y="5022521"/>
                  </a:lnTo>
                  <a:lnTo>
                    <a:pt x="134933" y="4965328"/>
                  </a:lnTo>
                  <a:lnTo>
                    <a:pt x="118380" y="4915177"/>
                  </a:lnTo>
                  <a:lnTo>
                    <a:pt x="101765" y="4854295"/>
                  </a:lnTo>
                  <a:lnTo>
                    <a:pt x="90676" y="4811246"/>
                  </a:lnTo>
                  <a:lnTo>
                    <a:pt x="82050" y="4764992"/>
                  </a:lnTo>
                  <a:lnTo>
                    <a:pt x="74209" y="4715774"/>
                  </a:lnTo>
                  <a:lnTo>
                    <a:pt x="64561" y="4663081"/>
                  </a:lnTo>
                  <a:lnTo>
                    <a:pt x="54109" y="4608842"/>
                  </a:lnTo>
                  <a:lnTo>
                    <a:pt x="44224" y="4552994"/>
                  </a:lnTo>
                  <a:lnTo>
                    <a:pt x="36750" y="4494271"/>
                  </a:lnTo>
                  <a:lnTo>
                    <a:pt x="30345" y="4436737"/>
                  </a:lnTo>
                  <a:lnTo>
                    <a:pt x="24417" y="4379424"/>
                  </a:lnTo>
                  <a:lnTo>
                    <a:pt x="18701" y="4320050"/>
                  </a:lnTo>
                  <a:lnTo>
                    <a:pt x="13078" y="4257295"/>
                  </a:lnTo>
                  <a:lnTo>
                    <a:pt x="10284" y="4225028"/>
                  </a:lnTo>
                  <a:lnTo>
                    <a:pt x="7180" y="4162056"/>
                  </a:lnTo>
                  <a:lnTo>
                    <a:pt x="5801" y="4100167"/>
                  </a:lnTo>
                  <a:lnTo>
                    <a:pt x="5188" y="4038761"/>
                  </a:lnTo>
                  <a:lnTo>
                    <a:pt x="2450" y="3977568"/>
                  </a:lnTo>
                  <a:lnTo>
                    <a:pt x="0" y="3916471"/>
                  </a:lnTo>
                  <a:lnTo>
                    <a:pt x="1993" y="3855416"/>
                  </a:lnTo>
                  <a:lnTo>
                    <a:pt x="3495" y="3799311"/>
                  </a:lnTo>
                  <a:lnTo>
                    <a:pt x="4163" y="3745714"/>
                  </a:lnTo>
                  <a:lnTo>
                    <a:pt x="4459" y="3691075"/>
                  </a:lnTo>
                  <a:lnTo>
                    <a:pt x="7057" y="3640903"/>
                  </a:lnTo>
                  <a:lnTo>
                    <a:pt x="11293" y="3594874"/>
                  </a:lnTo>
                  <a:lnTo>
                    <a:pt x="17952" y="3533499"/>
                  </a:lnTo>
                  <a:lnTo>
                    <a:pt x="21260" y="3479770"/>
                  </a:lnTo>
                  <a:lnTo>
                    <a:pt x="30192" y="3416848"/>
                  </a:lnTo>
                  <a:lnTo>
                    <a:pt x="37981" y="33783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46171" y="74435"/>
            <a:ext cx="871750" cy="648937"/>
            <a:chOff x="2846171" y="74435"/>
            <a:chExt cx="871750" cy="648937"/>
          </a:xfrm>
        </p:grpSpPr>
        <p:sp>
          <p:nvSpPr>
            <p:cNvPr id="5" name="Freeform 4"/>
            <p:cNvSpPr/>
            <p:nvPr/>
          </p:nvSpPr>
          <p:spPr>
            <a:xfrm>
              <a:off x="2846171" y="74435"/>
              <a:ext cx="224163" cy="527821"/>
            </a:xfrm>
            <a:custGeom>
              <a:avLst/>
              <a:gdLst/>
              <a:ahLst/>
              <a:cxnLst/>
              <a:rect l="0" t="0" r="0" b="0"/>
              <a:pathLst>
                <a:path w="224163" h="527821">
                  <a:moveTo>
                    <a:pt x="32912" y="150233"/>
                  </a:moveTo>
                  <a:lnTo>
                    <a:pt x="19643" y="210893"/>
                  </a:lnTo>
                  <a:lnTo>
                    <a:pt x="16714" y="273506"/>
                  </a:lnTo>
                  <a:lnTo>
                    <a:pt x="16357" y="333711"/>
                  </a:lnTo>
                  <a:lnTo>
                    <a:pt x="16287" y="391078"/>
                  </a:lnTo>
                  <a:lnTo>
                    <a:pt x="11856" y="451343"/>
                  </a:lnTo>
                  <a:lnTo>
                    <a:pt x="7796" y="503380"/>
                  </a:lnTo>
                  <a:lnTo>
                    <a:pt x="3874" y="526616"/>
                  </a:lnTo>
                  <a:lnTo>
                    <a:pt x="2459" y="527820"/>
                  </a:lnTo>
                  <a:lnTo>
                    <a:pt x="0" y="479802"/>
                  </a:lnTo>
                  <a:lnTo>
                    <a:pt x="6344" y="422538"/>
                  </a:lnTo>
                  <a:lnTo>
                    <a:pt x="12918" y="374223"/>
                  </a:lnTo>
                  <a:lnTo>
                    <a:pt x="17126" y="323850"/>
                  </a:lnTo>
                  <a:lnTo>
                    <a:pt x="28337" y="269271"/>
                  </a:lnTo>
                  <a:lnTo>
                    <a:pt x="38850" y="218480"/>
                  </a:lnTo>
                  <a:lnTo>
                    <a:pt x="58500" y="159434"/>
                  </a:lnTo>
                  <a:lnTo>
                    <a:pt x="80188" y="103254"/>
                  </a:lnTo>
                  <a:lnTo>
                    <a:pt x="103697" y="45279"/>
                  </a:lnTo>
                  <a:lnTo>
                    <a:pt x="129180" y="13829"/>
                  </a:lnTo>
                  <a:lnTo>
                    <a:pt x="155227" y="0"/>
                  </a:lnTo>
                  <a:lnTo>
                    <a:pt x="164382" y="1076"/>
                  </a:lnTo>
                  <a:lnTo>
                    <a:pt x="181950" y="12134"/>
                  </a:lnTo>
                  <a:lnTo>
                    <a:pt x="203017" y="34734"/>
                  </a:lnTo>
                  <a:lnTo>
                    <a:pt x="216553" y="63414"/>
                  </a:lnTo>
                  <a:lnTo>
                    <a:pt x="222766" y="119524"/>
                  </a:lnTo>
                  <a:lnTo>
                    <a:pt x="223843" y="168563"/>
                  </a:lnTo>
                  <a:lnTo>
                    <a:pt x="224162" y="223671"/>
                  </a:lnTo>
                  <a:lnTo>
                    <a:pt x="223332" y="280988"/>
                  </a:lnTo>
                  <a:lnTo>
                    <a:pt x="217641" y="338960"/>
                  </a:lnTo>
                  <a:lnTo>
                    <a:pt x="210099" y="395276"/>
                  </a:lnTo>
                  <a:lnTo>
                    <a:pt x="199268" y="454192"/>
                  </a:lnTo>
                  <a:lnTo>
                    <a:pt x="188527" y="487769"/>
                  </a:lnTo>
                  <a:lnTo>
                    <a:pt x="179737" y="503653"/>
                  </a:lnTo>
                  <a:lnTo>
                    <a:pt x="166048" y="5163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970614" y="341163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33284"/>
                  </a:moveTo>
                  <a:lnTo>
                    <a:pt x="4417" y="20032"/>
                  </a:lnTo>
                  <a:lnTo>
                    <a:pt x="9417" y="15204"/>
                  </a:lnTo>
                  <a:lnTo>
                    <a:pt x="24834" y="7374"/>
                  </a:lnTo>
                  <a:lnTo>
                    <a:pt x="79724" y="971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246592" y="265031"/>
              <a:ext cx="187295" cy="427827"/>
            </a:xfrm>
            <a:custGeom>
              <a:avLst/>
              <a:gdLst/>
              <a:ahLst/>
              <a:cxnLst/>
              <a:rect l="0" t="0" r="0" b="0"/>
              <a:pathLst>
                <a:path w="187295" h="427827">
                  <a:moveTo>
                    <a:pt x="98469" y="134379"/>
                  </a:moveTo>
                  <a:lnTo>
                    <a:pt x="75025" y="194817"/>
                  </a:lnTo>
                  <a:lnTo>
                    <a:pt x="62711" y="255210"/>
                  </a:lnTo>
                  <a:lnTo>
                    <a:pt x="55169" y="316552"/>
                  </a:lnTo>
                  <a:lnTo>
                    <a:pt x="48491" y="377593"/>
                  </a:lnTo>
                  <a:lnTo>
                    <a:pt x="37076" y="424771"/>
                  </a:lnTo>
                  <a:lnTo>
                    <a:pt x="32577" y="427826"/>
                  </a:lnTo>
                  <a:lnTo>
                    <a:pt x="26804" y="427089"/>
                  </a:lnTo>
                  <a:lnTo>
                    <a:pt x="20182" y="423825"/>
                  </a:lnTo>
                  <a:lnTo>
                    <a:pt x="10358" y="405404"/>
                  </a:lnTo>
                  <a:lnTo>
                    <a:pt x="936" y="357212"/>
                  </a:lnTo>
                  <a:lnTo>
                    <a:pt x="0" y="305437"/>
                  </a:lnTo>
                  <a:lnTo>
                    <a:pt x="7759" y="248229"/>
                  </a:lnTo>
                  <a:lnTo>
                    <a:pt x="22612" y="188200"/>
                  </a:lnTo>
                  <a:lnTo>
                    <a:pt x="38558" y="127033"/>
                  </a:lnTo>
                  <a:lnTo>
                    <a:pt x="69966" y="65896"/>
                  </a:lnTo>
                  <a:lnTo>
                    <a:pt x="93695" y="28396"/>
                  </a:lnTo>
                  <a:lnTo>
                    <a:pt x="108366" y="14543"/>
                  </a:lnTo>
                  <a:lnTo>
                    <a:pt x="136638" y="766"/>
                  </a:lnTo>
                  <a:lnTo>
                    <a:pt x="146104" y="0"/>
                  </a:lnTo>
                  <a:lnTo>
                    <a:pt x="164020" y="4081"/>
                  </a:lnTo>
                  <a:lnTo>
                    <a:pt x="170831" y="10531"/>
                  </a:lnTo>
                  <a:lnTo>
                    <a:pt x="180865" y="30026"/>
                  </a:lnTo>
                  <a:lnTo>
                    <a:pt x="187294" y="62574"/>
                  </a:lnTo>
                  <a:lnTo>
                    <a:pt x="184781" y="95640"/>
                  </a:lnTo>
                  <a:lnTo>
                    <a:pt x="166451" y="155154"/>
                  </a:lnTo>
                  <a:lnTo>
                    <a:pt x="143788" y="206115"/>
                  </a:lnTo>
                  <a:lnTo>
                    <a:pt x="123916" y="230524"/>
                  </a:lnTo>
                  <a:lnTo>
                    <a:pt x="106791" y="2425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88160" y="290793"/>
              <a:ext cx="229761" cy="432579"/>
            </a:xfrm>
            <a:custGeom>
              <a:avLst/>
              <a:gdLst/>
              <a:ahLst/>
              <a:cxnLst/>
              <a:rect l="0" t="0" r="0" b="0"/>
              <a:pathLst>
                <a:path w="229761" h="432579">
                  <a:moveTo>
                    <a:pt x="31643" y="91975"/>
                  </a:moveTo>
                  <a:lnTo>
                    <a:pt x="37362" y="114678"/>
                  </a:lnTo>
                  <a:lnTo>
                    <a:pt x="44039" y="172149"/>
                  </a:lnTo>
                  <a:lnTo>
                    <a:pt x="40749" y="229263"/>
                  </a:lnTo>
                  <a:lnTo>
                    <a:pt x="37602" y="283541"/>
                  </a:lnTo>
                  <a:lnTo>
                    <a:pt x="25785" y="337932"/>
                  </a:lnTo>
                  <a:lnTo>
                    <a:pt x="12187" y="395980"/>
                  </a:lnTo>
                  <a:lnTo>
                    <a:pt x="3894" y="429525"/>
                  </a:lnTo>
                  <a:lnTo>
                    <a:pt x="2049" y="432578"/>
                  </a:lnTo>
                  <a:lnTo>
                    <a:pt x="819" y="430916"/>
                  </a:lnTo>
                  <a:lnTo>
                    <a:pt x="0" y="426109"/>
                  </a:lnTo>
                  <a:lnTo>
                    <a:pt x="10085" y="373760"/>
                  </a:lnTo>
                  <a:lnTo>
                    <a:pt x="26392" y="321420"/>
                  </a:lnTo>
                  <a:lnTo>
                    <a:pt x="41940" y="264099"/>
                  </a:lnTo>
                  <a:lnTo>
                    <a:pt x="59658" y="216015"/>
                  </a:lnTo>
                  <a:lnTo>
                    <a:pt x="80008" y="166635"/>
                  </a:lnTo>
                  <a:lnTo>
                    <a:pt x="107868" y="104668"/>
                  </a:lnTo>
                  <a:lnTo>
                    <a:pt x="145849" y="45455"/>
                  </a:lnTo>
                  <a:lnTo>
                    <a:pt x="166567" y="20561"/>
                  </a:lnTo>
                  <a:lnTo>
                    <a:pt x="190273" y="3939"/>
                  </a:lnTo>
                  <a:lnTo>
                    <a:pt x="198417" y="0"/>
                  </a:lnTo>
                  <a:lnTo>
                    <a:pt x="206621" y="148"/>
                  </a:lnTo>
                  <a:lnTo>
                    <a:pt x="223132" y="7709"/>
                  </a:lnTo>
                  <a:lnTo>
                    <a:pt x="227720" y="17306"/>
                  </a:lnTo>
                  <a:lnTo>
                    <a:pt x="229760" y="59886"/>
                  </a:lnTo>
                  <a:lnTo>
                    <a:pt x="219700" y="116627"/>
                  </a:lnTo>
                  <a:lnTo>
                    <a:pt x="200181" y="172350"/>
                  </a:lnTo>
                  <a:lnTo>
                    <a:pt x="178519" y="227874"/>
                  </a:lnTo>
                  <a:lnTo>
                    <a:pt x="153968" y="278426"/>
                  </a:lnTo>
                  <a:lnTo>
                    <a:pt x="131496" y="30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" name="Freeform 9"/>
          <p:cNvSpPr/>
          <p:nvPr/>
        </p:nvSpPr>
        <p:spPr>
          <a:xfrm>
            <a:off x="1997052" y="5096340"/>
            <a:ext cx="2929010" cy="453458"/>
          </a:xfrm>
          <a:custGeom>
            <a:avLst/>
            <a:gdLst/>
            <a:ahLst/>
            <a:cxnLst/>
            <a:rect l="0" t="0" r="0" b="0"/>
            <a:pathLst>
              <a:path w="2929010" h="453458">
                <a:moveTo>
                  <a:pt x="0" y="445478"/>
                </a:moveTo>
                <a:lnTo>
                  <a:pt x="21778" y="451197"/>
                </a:lnTo>
                <a:lnTo>
                  <a:pt x="77426" y="453457"/>
                </a:lnTo>
                <a:lnTo>
                  <a:pt x="137046" y="442187"/>
                </a:lnTo>
                <a:lnTo>
                  <a:pt x="187157" y="424864"/>
                </a:lnTo>
                <a:lnTo>
                  <a:pt x="244036" y="403636"/>
                </a:lnTo>
                <a:lnTo>
                  <a:pt x="292044" y="389626"/>
                </a:lnTo>
                <a:lnTo>
                  <a:pt x="341402" y="374689"/>
                </a:lnTo>
                <a:lnTo>
                  <a:pt x="393625" y="355161"/>
                </a:lnTo>
                <a:lnTo>
                  <a:pt x="450088" y="337665"/>
                </a:lnTo>
                <a:lnTo>
                  <a:pt x="510272" y="323235"/>
                </a:lnTo>
                <a:lnTo>
                  <a:pt x="572483" y="308172"/>
                </a:lnTo>
                <a:lnTo>
                  <a:pt x="634370" y="288608"/>
                </a:lnTo>
                <a:lnTo>
                  <a:pt x="677654" y="275906"/>
                </a:lnTo>
                <a:lnTo>
                  <a:pt x="721546" y="261014"/>
                </a:lnTo>
                <a:lnTo>
                  <a:pt x="768175" y="247616"/>
                </a:lnTo>
                <a:lnTo>
                  <a:pt x="815710" y="234573"/>
                </a:lnTo>
                <a:lnTo>
                  <a:pt x="861492" y="219530"/>
                </a:lnTo>
                <a:lnTo>
                  <a:pt x="908961" y="203599"/>
                </a:lnTo>
                <a:lnTo>
                  <a:pt x="957794" y="188198"/>
                </a:lnTo>
                <a:lnTo>
                  <a:pt x="1007235" y="175189"/>
                </a:lnTo>
                <a:lnTo>
                  <a:pt x="1059411" y="160778"/>
                </a:lnTo>
                <a:lnTo>
                  <a:pt x="1112494" y="146052"/>
                </a:lnTo>
                <a:lnTo>
                  <a:pt x="1163824" y="133343"/>
                </a:lnTo>
                <a:lnTo>
                  <a:pt x="1216839" y="121531"/>
                </a:lnTo>
                <a:lnTo>
                  <a:pt x="1270296" y="110117"/>
                </a:lnTo>
                <a:lnTo>
                  <a:pt x="1321791" y="98881"/>
                </a:lnTo>
                <a:lnTo>
                  <a:pt x="1377346" y="87723"/>
                </a:lnTo>
                <a:lnTo>
                  <a:pt x="1435013" y="76601"/>
                </a:lnTo>
                <a:lnTo>
                  <a:pt x="1491461" y="65494"/>
                </a:lnTo>
                <a:lnTo>
                  <a:pt x="1547368" y="56859"/>
                </a:lnTo>
                <a:lnTo>
                  <a:pt x="1603959" y="49015"/>
                </a:lnTo>
                <a:lnTo>
                  <a:pt x="1663011" y="39365"/>
                </a:lnTo>
                <a:lnTo>
                  <a:pt x="1720692" y="31378"/>
                </a:lnTo>
                <a:lnTo>
                  <a:pt x="1777146" y="24746"/>
                </a:lnTo>
                <a:lnTo>
                  <a:pt x="1833055" y="18717"/>
                </a:lnTo>
                <a:lnTo>
                  <a:pt x="1891188" y="12955"/>
                </a:lnTo>
                <a:lnTo>
                  <a:pt x="1950001" y="8237"/>
                </a:lnTo>
                <a:lnTo>
                  <a:pt x="2006959" y="6140"/>
                </a:lnTo>
                <a:lnTo>
                  <a:pt x="2063092" y="2743"/>
                </a:lnTo>
                <a:lnTo>
                  <a:pt x="2118859" y="0"/>
                </a:lnTo>
                <a:lnTo>
                  <a:pt x="2174462" y="1863"/>
                </a:lnTo>
                <a:lnTo>
                  <a:pt x="2227529" y="3307"/>
                </a:lnTo>
                <a:lnTo>
                  <a:pt x="2278851" y="4873"/>
                </a:lnTo>
                <a:lnTo>
                  <a:pt x="2329397" y="8652"/>
                </a:lnTo>
                <a:lnTo>
                  <a:pt x="2379599" y="10947"/>
                </a:lnTo>
                <a:lnTo>
                  <a:pt x="2428723" y="13817"/>
                </a:lnTo>
                <a:lnTo>
                  <a:pt x="2475211" y="21255"/>
                </a:lnTo>
                <a:lnTo>
                  <a:pt x="2520527" y="28260"/>
                </a:lnTo>
                <a:lnTo>
                  <a:pt x="2564398" y="34455"/>
                </a:lnTo>
                <a:lnTo>
                  <a:pt x="2624558" y="44065"/>
                </a:lnTo>
                <a:lnTo>
                  <a:pt x="2677003" y="57288"/>
                </a:lnTo>
                <a:lnTo>
                  <a:pt x="2734142" y="70508"/>
                </a:lnTo>
                <a:lnTo>
                  <a:pt x="2791715" y="91474"/>
                </a:lnTo>
                <a:lnTo>
                  <a:pt x="2851410" y="122752"/>
                </a:lnTo>
                <a:lnTo>
                  <a:pt x="2872424" y="135665"/>
                </a:lnTo>
                <a:lnTo>
                  <a:pt x="2880191" y="139084"/>
                </a:lnTo>
                <a:lnTo>
                  <a:pt x="2929009" y="18752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5" name="Group 34"/>
          <p:cNvGrpSpPr/>
          <p:nvPr/>
        </p:nvGrpSpPr>
        <p:grpSpPr>
          <a:xfrm>
            <a:off x="1705815" y="681034"/>
            <a:ext cx="7162001" cy="1419549"/>
            <a:chOff x="1705815" y="681034"/>
            <a:chExt cx="7162001" cy="1419549"/>
          </a:xfrm>
        </p:grpSpPr>
        <p:sp>
          <p:nvSpPr>
            <p:cNvPr id="11" name="Freeform 10"/>
            <p:cNvSpPr/>
            <p:nvPr/>
          </p:nvSpPr>
          <p:spPr>
            <a:xfrm>
              <a:off x="1705815" y="1813989"/>
              <a:ext cx="374448" cy="53832"/>
            </a:xfrm>
            <a:custGeom>
              <a:avLst/>
              <a:gdLst/>
              <a:ahLst/>
              <a:cxnLst/>
              <a:rect l="0" t="0" r="0" b="0"/>
              <a:pathLst>
                <a:path w="374448" h="53832">
                  <a:moveTo>
                    <a:pt x="0" y="0"/>
                  </a:moveTo>
                  <a:lnTo>
                    <a:pt x="8835" y="8834"/>
                  </a:lnTo>
                  <a:lnTo>
                    <a:pt x="23034" y="13172"/>
                  </a:lnTo>
                  <a:lnTo>
                    <a:pt x="80525" y="22828"/>
                  </a:lnTo>
                  <a:lnTo>
                    <a:pt x="142571" y="33410"/>
                  </a:lnTo>
                  <a:lnTo>
                    <a:pt x="191714" y="41642"/>
                  </a:lnTo>
                  <a:lnTo>
                    <a:pt x="253600" y="48290"/>
                  </a:lnTo>
                  <a:lnTo>
                    <a:pt x="315261" y="53831"/>
                  </a:lnTo>
                  <a:lnTo>
                    <a:pt x="337048" y="49812"/>
                  </a:lnTo>
                  <a:lnTo>
                    <a:pt x="374447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34243" y="1056773"/>
              <a:ext cx="45725" cy="715611"/>
            </a:xfrm>
            <a:custGeom>
              <a:avLst/>
              <a:gdLst/>
              <a:ahLst/>
              <a:cxnLst/>
              <a:rect l="0" t="0" r="0" b="0"/>
              <a:pathLst>
                <a:path w="45725" h="715611">
                  <a:moveTo>
                    <a:pt x="45724" y="0"/>
                  </a:moveTo>
                  <a:lnTo>
                    <a:pt x="38560" y="53492"/>
                  </a:lnTo>
                  <a:lnTo>
                    <a:pt x="31913" y="103879"/>
                  </a:lnTo>
                  <a:lnTo>
                    <a:pt x="27176" y="163278"/>
                  </a:lnTo>
                  <a:lnTo>
                    <a:pt x="20196" y="217882"/>
                  </a:lnTo>
                  <a:lnTo>
                    <a:pt x="14738" y="275049"/>
                  </a:lnTo>
                  <a:lnTo>
                    <a:pt x="10655" y="332977"/>
                  </a:lnTo>
                  <a:lnTo>
                    <a:pt x="6056" y="391129"/>
                  </a:lnTo>
                  <a:lnTo>
                    <a:pt x="4693" y="446883"/>
                  </a:lnTo>
                  <a:lnTo>
                    <a:pt x="4289" y="498536"/>
                  </a:lnTo>
                  <a:lnTo>
                    <a:pt x="4153" y="561270"/>
                  </a:lnTo>
                  <a:lnTo>
                    <a:pt x="3201" y="617254"/>
                  </a:lnTo>
                  <a:lnTo>
                    <a:pt x="0" y="664884"/>
                  </a:lnTo>
                  <a:lnTo>
                    <a:pt x="4119" y="7156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50439" y="1789025"/>
              <a:ext cx="453755" cy="112712"/>
            </a:xfrm>
            <a:custGeom>
              <a:avLst/>
              <a:gdLst/>
              <a:ahLst/>
              <a:cxnLst/>
              <a:rect l="0" t="0" r="0" b="0"/>
              <a:pathLst>
                <a:path w="453755" h="112712">
                  <a:moveTo>
                    <a:pt x="4418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8" y="30328"/>
                  </a:lnTo>
                  <a:lnTo>
                    <a:pt x="19603" y="47099"/>
                  </a:lnTo>
                  <a:lnTo>
                    <a:pt x="39736" y="59362"/>
                  </a:lnTo>
                  <a:lnTo>
                    <a:pt x="101799" y="74671"/>
                  </a:lnTo>
                  <a:lnTo>
                    <a:pt x="165137" y="88729"/>
                  </a:lnTo>
                  <a:lnTo>
                    <a:pt x="223153" y="98206"/>
                  </a:lnTo>
                  <a:lnTo>
                    <a:pt x="278962" y="106222"/>
                  </a:lnTo>
                  <a:lnTo>
                    <a:pt x="336328" y="112711"/>
                  </a:lnTo>
                  <a:lnTo>
                    <a:pt x="394501" y="106879"/>
                  </a:lnTo>
                  <a:lnTo>
                    <a:pt x="420023" y="101126"/>
                  </a:lnTo>
                  <a:lnTo>
                    <a:pt x="453754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95725" y="1081736"/>
              <a:ext cx="41606" cy="882032"/>
            </a:xfrm>
            <a:custGeom>
              <a:avLst/>
              <a:gdLst/>
              <a:ahLst/>
              <a:cxnLst/>
              <a:rect l="0" t="0" r="0" b="0"/>
              <a:pathLst>
                <a:path w="41606" h="882032">
                  <a:moveTo>
                    <a:pt x="41605" y="0"/>
                  </a:moveTo>
                  <a:lnTo>
                    <a:pt x="22859" y="34746"/>
                  </a:lnTo>
                  <a:lnTo>
                    <a:pt x="14995" y="86599"/>
                  </a:lnTo>
                  <a:lnTo>
                    <a:pt x="9639" y="143771"/>
                  </a:lnTo>
                  <a:lnTo>
                    <a:pt x="8711" y="196487"/>
                  </a:lnTo>
                  <a:lnTo>
                    <a:pt x="4019" y="253096"/>
                  </a:lnTo>
                  <a:lnTo>
                    <a:pt x="1191" y="315275"/>
                  </a:lnTo>
                  <a:lnTo>
                    <a:pt x="529" y="358627"/>
                  </a:lnTo>
                  <a:lnTo>
                    <a:pt x="235" y="402549"/>
                  </a:lnTo>
                  <a:lnTo>
                    <a:pt x="104" y="446726"/>
                  </a:lnTo>
                  <a:lnTo>
                    <a:pt x="31" y="508762"/>
                  </a:lnTo>
                  <a:lnTo>
                    <a:pt x="14" y="550946"/>
                  </a:lnTo>
                  <a:lnTo>
                    <a:pt x="4" y="613813"/>
                  </a:lnTo>
                  <a:lnTo>
                    <a:pt x="1" y="673429"/>
                  </a:lnTo>
                  <a:lnTo>
                    <a:pt x="0" y="729616"/>
                  </a:lnTo>
                  <a:lnTo>
                    <a:pt x="2465" y="778932"/>
                  </a:lnTo>
                  <a:lnTo>
                    <a:pt x="7164" y="832594"/>
                  </a:lnTo>
                  <a:lnTo>
                    <a:pt x="16642" y="8820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12367" y="1797346"/>
              <a:ext cx="474301" cy="118400"/>
            </a:xfrm>
            <a:custGeom>
              <a:avLst/>
              <a:gdLst/>
              <a:ahLst/>
              <a:cxnLst/>
              <a:rect l="0" t="0" r="0" b="0"/>
              <a:pathLst>
                <a:path w="474301" h="118400">
                  <a:moveTo>
                    <a:pt x="0" y="41606"/>
                  </a:moveTo>
                  <a:lnTo>
                    <a:pt x="21779" y="60611"/>
                  </a:lnTo>
                  <a:lnTo>
                    <a:pt x="81957" y="87626"/>
                  </a:lnTo>
                  <a:lnTo>
                    <a:pt x="133485" y="106895"/>
                  </a:lnTo>
                  <a:lnTo>
                    <a:pt x="181728" y="118068"/>
                  </a:lnTo>
                  <a:lnTo>
                    <a:pt x="237011" y="118399"/>
                  </a:lnTo>
                  <a:lnTo>
                    <a:pt x="292819" y="115022"/>
                  </a:lnTo>
                  <a:lnTo>
                    <a:pt x="354611" y="93860"/>
                  </a:lnTo>
                  <a:lnTo>
                    <a:pt x="413170" y="56870"/>
                  </a:lnTo>
                  <a:lnTo>
                    <a:pt x="4743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44797" y="1098378"/>
              <a:ext cx="33255" cy="823785"/>
            </a:xfrm>
            <a:custGeom>
              <a:avLst/>
              <a:gdLst/>
              <a:ahLst/>
              <a:cxnLst/>
              <a:rect l="0" t="0" r="0" b="0"/>
              <a:pathLst>
                <a:path w="33255" h="823785">
                  <a:moveTo>
                    <a:pt x="33254" y="0"/>
                  </a:moveTo>
                  <a:lnTo>
                    <a:pt x="24202" y="46069"/>
                  </a:lnTo>
                  <a:lnTo>
                    <a:pt x="18860" y="96244"/>
                  </a:lnTo>
                  <a:lnTo>
                    <a:pt x="12639" y="159031"/>
                  </a:lnTo>
                  <a:lnTo>
                    <a:pt x="9579" y="212720"/>
                  </a:lnTo>
                  <a:lnTo>
                    <a:pt x="8673" y="274034"/>
                  </a:lnTo>
                  <a:lnTo>
                    <a:pt x="8404" y="334628"/>
                  </a:lnTo>
                  <a:lnTo>
                    <a:pt x="8324" y="393571"/>
                  </a:lnTo>
                  <a:lnTo>
                    <a:pt x="3883" y="452024"/>
                  </a:lnTo>
                  <a:lnTo>
                    <a:pt x="1129" y="510332"/>
                  </a:lnTo>
                  <a:lnTo>
                    <a:pt x="313" y="568598"/>
                  </a:lnTo>
                  <a:lnTo>
                    <a:pt x="72" y="622433"/>
                  </a:lnTo>
                  <a:lnTo>
                    <a:pt x="0" y="673518"/>
                  </a:lnTo>
                  <a:lnTo>
                    <a:pt x="900" y="733834"/>
                  </a:lnTo>
                  <a:lnTo>
                    <a:pt x="6557" y="787799"/>
                  </a:lnTo>
                  <a:lnTo>
                    <a:pt x="8291" y="8237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19803" y="1947125"/>
              <a:ext cx="374449" cy="73768"/>
            </a:xfrm>
            <a:custGeom>
              <a:avLst/>
              <a:gdLst/>
              <a:ahLst/>
              <a:cxnLst/>
              <a:rect l="0" t="0" r="0" b="0"/>
              <a:pathLst>
                <a:path w="374449" h="73768">
                  <a:moveTo>
                    <a:pt x="0" y="0"/>
                  </a:moveTo>
                  <a:lnTo>
                    <a:pt x="15136" y="13287"/>
                  </a:lnTo>
                  <a:lnTo>
                    <a:pt x="75934" y="51142"/>
                  </a:lnTo>
                  <a:lnTo>
                    <a:pt x="129325" y="69206"/>
                  </a:lnTo>
                  <a:lnTo>
                    <a:pt x="189467" y="73767"/>
                  </a:lnTo>
                  <a:lnTo>
                    <a:pt x="247233" y="72203"/>
                  </a:lnTo>
                  <a:lnTo>
                    <a:pt x="302474" y="63264"/>
                  </a:lnTo>
                  <a:lnTo>
                    <a:pt x="363036" y="32004"/>
                  </a:lnTo>
                  <a:lnTo>
                    <a:pt x="374448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85635" y="1189910"/>
              <a:ext cx="8322" cy="815464"/>
            </a:xfrm>
            <a:custGeom>
              <a:avLst/>
              <a:gdLst/>
              <a:ahLst/>
              <a:cxnLst/>
              <a:rect l="0" t="0" r="0" b="0"/>
              <a:pathLst>
                <a:path w="8322" h="815464">
                  <a:moveTo>
                    <a:pt x="8321" y="0"/>
                  </a:moveTo>
                  <a:lnTo>
                    <a:pt x="2602" y="22703"/>
                  </a:lnTo>
                  <a:lnTo>
                    <a:pt x="514" y="75265"/>
                  </a:lnTo>
                  <a:lnTo>
                    <a:pt x="101" y="130437"/>
                  </a:lnTo>
                  <a:lnTo>
                    <a:pt x="30" y="180825"/>
                  </a:lnTo>
                  <a:lnTo>
                    <a:pt x="9" y="236744"/>
                  </a:lnTo>
                  <a:lnTo>
                    <a:pt x="2" y="294301"/>
                  </a:lnTo>
                  <a:lnTo>
                    <a:pt x="1" y="356761"/>
                  </a:lnTo>
                  <a:lnTo>
                    <a:pt x="0" y="400179"/>
                  </a:lnTo>
                  <a:lnTo>
                    <a:pt x="0" y="443206"/>
                  </a:lnTo>
                  <a:lnTo>
                    <a:pt x="0" y="503815"/>
                  </a:lnTo>
                  <a:lnTo>
                    <a:pt x="0" y="562763"/>
                  </a:lnTo>
                  <a:lnTo>
                    <a:pt x="0" y="620293"/>
                  </a:lnTo>
                  <a:lnTo>
                    <a:pt x="924" y="671034"/>
                  </a:lnTo>
                  <a:lnTo>
                    <a:pt x="6586" y="724714"/>
                  </a:lnTo>
                  <a:lnTo>
                    <a:pt x="7978" y="783977"/>
                  </a:lnTo>
                  <a:lnTo>
                    <a:pt x="8321" y="8154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35708" y="1913841"/>
              <a:ext cx="532549" cy="186742"/>
            </a:xfrm>
            <a:custGeom>
              <a:avLst/>
              <a:gdLst/>
              <a:ahLst/>
              <a:cxnLst/>
              <a:rect l="0" t="0" r="0" b="0"/>
              <a:pathLst>
                <a:path w="532549" h="186742">
                  <a:moveTo>
                    <a:pt x="0" y="0"/>
                  </a:moveTo>
                  <a:lnTo>
                    <a:pt x="15136" y="19930"/>
                  </a:lnTo>
                  <a:lnTo>
                    <a:pt x="49355" y="45645"/>
                  </a:lnTo>
                  <a:lnTo>
                    <a:pt x="108141" y="76256"/>
                  </a:lnTo>
                  <a:lnTo>
                    <a:pt x="169679" y="101346"/>
                  </a:lnTo>
                  <a:lnTo>
                    <a:pt x="228641" y="126321"/>
                  </a:lnTo>
                  <a:lnTo>
                    <a:pt x="283074" y="143756"/>
                  </a:lnTo>
                  <a:lnTo>
                    <a:pt x="338411" y="162854"/>
                  </a:lnTo>
                  <a:lnTo>
                    <a:pt x="393866" y="177411"/>
                  </a:lnTo>
                  <a:lnTo>
                    <a:pt x="448755" y="186741"/>
                  </a:lnTo>
                  <a:lnTo>
                    <a:pt x="506926" y="179313"/>
                  </a:lnTo>
                  <a:lnTo>
                    <a:pt x="532548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34971" y="1206552"/>
              <a:ext cx="391091" cy="889582"/>
            </a:xfrm>
            <a:custGeom>
              <a:avLst/>
              <a:gdLst/>
              <a:ahLst/>
              <a:cxnLst/>
              <a:rect l="0" t="0" r="0" b="0"/>
              <a:pathLst>
                <a:path w="391091" h="889582">
                  <a:moveTo>
                    <a:pt x="0" y="882031"/>
                  </a:moveTo>
                  <a:lnTo>
                    <a:pt x="58622" y="889581"/>
                  </a:lnTo>
                  <a:lnTo>
                    <a:pt x="115747" y="887735"/>
                  </a:lnTo>
                  <a:lnTo>
                    <a:pt x="141126" y="882717"/>
                  </a:lnTo>
                  <a:lnTo>
                    <a:pt x="192037" y="854784"/>
                  </a:lnTo>
                  <a:lnTo>
                    <a:pt x="217979" y="831428"/>
                  </a:lnTo>
                  <a:lnTo>
                    <a:pt x="254835" y="770537"/>
                  </a:lnTo>
                  <a:lnTo>
                    <a:pt x="276376" y="719029"/>
                  </a:lnTo>
                  <a:lnTo>
                    <a:pt x="288272" y="671628"/>
                  </a:lnTo>
                  <a:lnTo>
                    <a:pt x="302172" y="617005"/>
                  </a:lnTo>
                  <a:lnTo>
                    <a:pt x="312558" y="558907"/>
                  </a:lnTo>
                  <a:lnTo>
                    <a:pt x="322415" y="496184"/>
                  </a:lnTo>
                  <a:lnTo>
                    <a:pt x="335711" y="435275"/>
                  </a:lnTo>
                  <a:lnTo>
                    <a:pt x="342746" y="392544"/>
                  </a:lnTo>
                  <a:lnTo>
                    <a:pt x="351906" y="331321"/>
                  </a:lnTo>
                  <a:lnTo>
                    <a:pt x="356057" y="276610"/>
                  </a:lnTo>
                  <a:lnTo>
                    <a:pt x="363178" y="215067"/>
                  </a:lnTo>
                  <a:lnTo>
                    <a:pt x="365544" y="160860"/>
                  </a:lnTo>
                  <a:lnTo>
                    <a:pt x="371768" y="102065"/>
                  </a:lnTo>
                  <a:lnTo>
                    <a:pt x="378512" y="40036"/>
                  </a:lnTo>
                  <a:lnTo>
                    <a:pt x="39109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76282" y="931957"/>
              <a:ext cx="640721" cy="424375"/>
            </a:xfrm>
            <a:custGeom>
              <a:avLst/>
              <a:gdLst/>
              <a:ahLst/>
              <a:cxnLst/>
              <a:rect l="0" t="0" r="0" b="0"/>
              <a:pathLst>
                <a:path w="640721" h="424375">
                  <a:moveTo>
                    <a:pt x="0" y="424374"/>
                  </a:moveTo>
                  <a:lnTo>
                    <a:pt x="7567" y="405369"/>
                  </a:lnTo>
                  <a:lnTo>
                    <a:pt x="56174" y="344596"/>
                  </a:lnTo>
                  <a:lnTo>
                    <a:pt x="111096" y="290959"/>
                  </a:lnTo>
                  <a:lnTo>
                    <a:pt x="164225" y="246803"/>
                  </a:lnTo>
                  <a:lnTo>
                    <a:pt x="224953" y="202468"/>
                  </a:lnTo>
                  <a:lnTo>
                    <a:pt x="284890" y="158098"/>
                  </a:lnTo>
                  <a:lnTo>
                    <a:pt x="345457" y="118138"/>
                  </a:lnTo>
                  <a:lnTo>
                    <a:pt x="402861" y="83535"/>
                  </a:lnTo>
                  <a:lnTo>
                    <a:pt x="461729" y="52456"/>
                  </a:lnTo>
                  <a:lnTo>
                    <a:pt x="513935" y="28237"/>
                  </a:lnTo>
                  <a:lnTo>
                    <a:pt x="573528" y="11583"/>
                  </a:lnTo>
                  <a:lnTo>
                    <a:pt x="630803" y="2022"/>
                  </a:lnTo>
                  <a:lnTo>
                    <a:pt x="64072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41818" y="681034"/>
              <a:ext cx="149780" cy="677190"/>
            </a:xfrm>
            <a:custGeom>
              <a:avLst/>
              <a:gdLst/>
              <a:ahLst/>
              <a:cxnLst/>
              <a:rect l="0" t="0" r="0" b="0"/>
              <a:pathLst>
                <a:path w="149780" h="677190">
                  <a:moveTo>
                    <a:pt x="149779" y="84502"/>
                  </a:moveTo>
                  <a:lnTo>
                    <a:pt x="145362" y="33758"/>
                  </a:lnTo>
                  <a:lnTo>
                    <a:pt x="133780" y="3515"/>
                  </a:lnTo>
                  <a:lnTo>
                    <a:pt x="128018" y="0"/>
                  </a:lnTo>
                  <a:lnTo>
                    <a:pt x="121404" y="431"/>
                  </a:lnTo>
                  <a:lnTo>
                    <a:pt x="114220" y="3492"/>
                  </a:lnTo>
                  <a:lnTo>
                    <a:pt x="103773" y="14289"/>
                  </a:lnTo>
                  <a:lnTo>
                    <a:pt x="92693" y="38427"/>
                  </a:lnTo>
                  <a:lnTo>
                    <a:pt x="77816" y="92406"/>
                  </a:lnTo>
                  <a:lnTo>
                    <a:pt x="69064" y="150167"/>
                  </a:lnTo>
                  <a:lnTo>
                    <a:pt x="67062" y="210783"/>
                  </a:lnTo>
                  <a:lnTo>
                    <a:pt x="66715" y="259679"/>
                  </a:lnTo>
                  <a:lnTo>
                    <a:pt x="66612" y="309299"/>
                  </a:lnTo>
                  <a:lnTo>
                    <a:pt x="66577" y="370046"/>
                  </a:lnTo>
                  <a:lnTo>
                    <a:pt x="66570" y="429575"/>
                  </a:lnTo>
                  <a:lnTo>
                    <a:pt x="66569" y="481911"/>
                  </a:lnTo>
                  <a:lnTo>
                    <a:pt x="66569" y="541531"/>
                  </a:lnTo>
                  <a:lnTo>
                    <a:pt x="62151" y="599667"/>
                  </a:lnTo>
                  <a:lnTo>
                    <a:pt x="51451" y="657413"/>
                  </a:lnTo>
                  <a:lnTo>
                    <a:pt x="42591" y="675361"/>
                  </a:lnTo>
                  <a:lnTo>
                    <a:pt x="36715" y="677189"/>
                  </a:lnTo>
                  <a:lnTo>
                    <a:pt x="30024" y="674709"/>
                  </a:lnTo>
                  <a:lnTo>
                    <a:pt x="22790" y="669358"/>
                  </a:lnTo>
                  <a:lnTo>
                    <a:pt x="17967" y="662092"/>
                  </a:lnTo>
                  <a:lnTo>
                    <a:pt x="2300" y="601500"/>
                  </a:lnTo>
                  <a:lnTo>
                    <a:pt x="0" y="5920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83424" y="962496"/>
              <a:ext cx="224669" cy="177134"/>
            </a:xfrm>
            <a:custGeom>
              <a:avLst/>
              <a:gdLst/>
              <a:ahLst/>
              <a:cxnLst/>
              <a:rect l="0" t="0" r="0" b="0"/>
              <a:pathLst>
                <a:path w="224669" h="177134">
                  <a:moveTo>
                    <a:pt x="0" y="44351"/>
                  </a:moveTo>
                  <a:lnTo>
                    <a:pt x="13252" y="39934"/>
                  </a:lnTo>
                  <a:lnTo>
                    <a:pt x="29620" y="42696"/>
                  </a:lnTo>
                  <a:lnTo>
                    <a:pt x="89474" y="60848"/>
                  </a:lnTo>
                  <a:lnTo>
                    <a:pt x="132865" y="72993"/>
                  </a:lnTo>
                  <a:lnTo>
                    <a:pt x="149658" y="71565"/>
                  </a:lnTo>
                  <a:lnTo>
                    <a:pt x="156170" y="68041"/>
                  </a:lnTo>
                  <a:lnTo>
                    <a:pt x="165871" y="56729"/>
                  </a:lnTo>
                  <a:lnTo>
                    <a:pt x="182625" y="16361"/>
                  </a:lnTo>
                  <a:lnTo>
                    <a:pt x="185544" y="6275"/>
                  </a:lnTo>
                  <a:lnTo>
                    <a:pt x="183793" y="1400"/>
                  </a:lnTo>
                  <a:lnTo>
                    <a:pt x="178927" y="0"/>
                  </a:lnTo>
                  <a:lnTo>
                    <a:pt x="171984" y="915"/>
                  </a:lnTo>
                  <a:lnTo>
                    <a:pt x="165506" y="6148"/>
                  </a:lnTo>
                  <a:lnTo>
                    <a:pt x="144290" y="42831"/>
                  </a:lnTo>
                  <a:lnTo>
                    <a:pt x="138093" y="63091"/>
                  </a:lnTo>
                  <a:lnTo>
                    <a:pt x="134115" y="118833"/>
                  </a:lnTo>
                  <a:lnTo>
                    <a:pt x="135421" y="144022"/>
                  </a:lnTo>
                  <a:lnTo>
                    <a:pt x="142165" y="161381"/>
                  </a:lnTo>
                  <a:lnTo>
                    <a:pt x="156256" y="172795"/>
                  </a:lnTo>
                  <a:lnTo>
                    <a:pt x="165192" y="177133"/>
                  </a:lnTo>
                  <a:lnTo>
                    <a:pt x="184982" y="177022"/>
                  </a:lnTo>
                  <a:lnTo>
                    <a:pt x="203331" y="170809"/>
                  </a:lnTo>
                  <a:lnTo>
                    <a:pt x="224668" y="15252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59172" y="998526"/>
              <a:ext cx="173589" cy="178228"/>
            </a:xfrm>
            <a:custGeom>
              <a:avLst/>
              <a:gdLst/>
              <a:ahLst/>
              <a:cxnLst/>
              <a:rect l="0" t="0" r="0" b="0"/>
              <a:pathLst>
                <a:path w="173589" h="178228">
                  <a:moveTo>
                    <a:pt x="7168" y="0"/>
                  </a:moveTo>
                  <a:lnTo>
                    <a:pt x="3" y="50744"/>
                  </a:lnTo>
                  <a:lnTo>
                    <a:pt x="0" y="108130"/>
                  </a:lnTo>
                  <a:lnTo>
                    <a:pt x="6482" y="143499"/>
                  </a:lnTo>
                  <a:lnTo>
                    <a:pt x="14876" y="159623"/>
                  </a:lnTo>
                  <a:lnTo>
                    <a:pt x="20627" y="163738"/>
                  </a:lnTo>
                  <a:lnTo>
                    <a:pt x="27236" y="165557"/>
                  </a:lnTo>
                  <a:lnTo>
                    <a:pt x="34415" y="165845"/>
                  </a:lnTo>
                  <a:lnTo>
                    <a:pt x="41050" y="163263"/>
                  </a:lnTo>
                  <a:lnTo>
                    <a:pt x="70676" y="136042"/>
                  </a:lnTo>
                  <a:lnTo>
                    <a:pt x="77243" y="134149"/>
                  </a:lnTo>
                  <a:lnTo>
                    <a:pt x="91936" y="136977"/>
                  </a:lnTo>
                  <a:lnTo>
                    <a:pt x="97889" y="141244"/>
                  </a:lnTo>
                  <a:lnTo>
                    <a:pt x="106968" y="153382"/>
                  </a:lnTo>
                  <a:lnTo>
                    <a:pt x="117278" y="175809"/>
                  </a:lnTo>
                  <a:lnTo>
                    <a:pt x="122179" y="178227"/>
                  </a:lnTo>
                  <a:lnTo>
                    <a:pt x="128221" y="177065"/>
                  </a:lnTo>
                  <a:lnTo>
                    <a:pt x="135022" y="173517"/>
                  </a:lnTo>
                  <a:lnTo>
                    <a:pt x="145045" y="157247"/>
                  </a:lnTo>
                  <a:lnTo>
                    <a:pt x="161098" y="106383"/>
                  </a:lnTo>
                  <a:lnTo>
                    <a:pt x="161978" y="50394"/>
                  </a:lnTo>
                  <a:lnTo>
                    <a:pt x="160107" y="30718"/>
                  </a:lnTo>
                  <a:lnTo>
                    <a:pt x="160903" y="30649"/>
                  </a:lnTo>
                  <a:lnTo>
                    <a:pt x="173588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90418" y="707289"/>
              <a:ext cx="66569" cy="680895"/>
            </a:xfrm>
            <a:custGeom>
              <a:avLst/>
              <a:gdLst/>
              <a:ahLst/>
              <a:cxnLst/>
              <a:rect l="0" t="0" r="0" b="0"/>
              <a:pathLst>
                <a:path w="66569" h="680895">
                  <a:moveTo>
                    <a:pt x="66568" y="0"/>
                  </a:moveTo>
                  <a:lnTo>
                    <a:pt x="54207" y="14211"/>
                  </a:lnTo>
                  <a:lnTo>
                    <a:pt x="39030" y="50702"/>
                  </a:lnTo>
                  <a:lnTo>
                    <a:pt x="31575" y="103151"/>
                  </a:lnTo>
                  <a:lnTo>
                    <a:pt x="26269" y="160395"/>
                  </a:lnTo>
                  <a:lnTo>
                    <a:pt x="25349" y="208706"/>
                  </a:lnTo>
                  <a:lnTo>
                    <a:pt x="25077" y="262571"/>
                  </a:lnTo>
                  <a:lnTo>
                    <a:pt x="24997" y="319520"/>
                  </a:lnTo>
                  <a:lnTo>
                    <a:pt x="29389" y="372966"/>
                  </a:lnTo>
                  <a:lnTo>
                    <a:pt x="32130" y="428352"/>
                  </a:lnTo>
                  <a:lnTo>
                    <a:pt x="33056" y="491762"/>
                  </a:lnTo>
                  <a:lnTo>
                    <a:pt x="33239" y="546338"/>
                  </a:lnTo>
                  <a:lnTo>
                    <a:pt x="33275" y="601840"/>
                  </a:lnTo>
                  <a:lnTo>
                    <a:pt x="26638" y="657730"/>
                  </a:lnTo>
                  <a:lnTo>
                    <a:pt x="21701" y="678791"/>
                  </a:lnTo>
                  <a:lnTo>
                    <a:pt x="18165" y="680894"/>
                  </a:lnTo>
                  <a:lnTo>
                    <a:pt x="13959" y="677673"/>
                  </a:lnTo>
                  <a:lnTo>
                    <a:pt x="9306" y="670903"/>
                  </a:lnTo>
                  <a:lnTo>
                    <a:pt x="1226" y="613043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98591" y="906994"/>
              <a:ext cx="66570" cy="231619"/>
            </a:xfrm>
            <a:custGeom>
              <a:avLst/>
              <a:gdLst/>
              <a:ahLst/>
              <a:cxnLst/>
              <a:rect l="0" t="0" r="0" b="0"/>
              <a:pathLst>
                <a:path w="66570" h="231619">
                  <a:moveTo>
                    <a:pt x="0" y="141458"/>
                  </a:moveTo>
                  <a:lnTo>
                    <a:pt x="12362" y="155669"/>
                  </a:lnTo>
                  <a:lnTo>
                    <a:pt x="18747" y="169039"/>
                  </a:lnTo>
                  <a:lnTo>
                    <a:pt x="24418" y="228159"/>
                  </a:lnTo>
                  <a:lnTo>
                    <a:pt x="23675" y="231618"/>
                  </a:lnTo>
                  <a:lnTo>
                    <a:pt x="22255" y="230226"/>
                  </a:lnTo>
                  <a:lnTo>
                    <a:pt x="20385" y="225600"/>
                  </a:lnTo>
                  <a:lnTo>
                    <a:pt x="17135" y="168188"/>
                  </a:lnTo>
                  <a:lnTo>
                    <a:pt x="23351" y="108407"/>
                  </a:lnTo>
                  <a:lnTo>
                    <a:pt x="33513" y="46856"/>
                  </a:lnTo>
                  <a:lnTo>
                    <a:pt x="36211" y="34011"/>
                  </a:lnTo>
                  <a:lnTo>
                    <a:pt x="40783" y="24523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06765" y="995740"/>
              <a:ext cx="249632" cy="186717"/>
            </a:xfrm>
            <a:custGeom>
              <a:avLst/>
              <a:gdLst/>
              <a:ahLst/>
              <a:cxnLst/>
              <a:rect l="0" t="0" r="0" b="0"/>
              <a:pathLst>
                <a:path w="249632" h="186717">
                  <a:moveTo>
                    <a:pt x="0" y="77675"/>
                  </a:moveTo>
                  <a:lnTo>
                    <a:pt x="6643" y="134448"/>
                  </a:lnTo>
                  <a:lnTo>
                    <a:pt x="19560" y="184376"/>
                  </a:lnTo>
                  <a:lnTo>
                    <a:pt x="22286" y="186716"/>
                  </a:lnTo>
                  <a:lnTo>
                    <a:pt x="25026" y="184578"/>
                  </a:lnTo>
                  <a:lnTo>
                    <a:pt x="27779" y="179454"/>
                  </a:lnTo>
                  <a:lnTo>
                    <a:pt x="37218" y="116615"/>
                  </a:lnTo>
                  <a:lnTo>
                    <a:pt x="49140" y="87672"/>
                  </a:lnTo>
                  <a:lnTo>
                    <a:pt x="68800" y="65947"/>
                  </a:lnTo>
                  <a:lnTo>
                    <a:pt x="76378" y="62460"/>
                  </a:lnTo>
                  <a:lnTo>
                    <a:pt x="92193" y="61051"/>
                  </a:lnTo>
                  <a:lnTo>
                    <a:pt x="153098" y="68199"/>
                  </a:lnTo>
                  <a:lnTo>
                    <a:pt x="161237" y="65810"/>
                  </a:lnTo>
                  <a:lnTo>
                    <a:pt x="167588" y="61444"/>
                  </a:lnTo>
                  <a:lnTo>
                    <a:pt x="177110" y="49197"/>
                  </a:lnTo>
                  <a:lnTo>
                    <a:pt x="184424" y="34508"/>
                  </a:lnTo>
                  <a:lnTo>
                    <a:pt x="185825" y="16268"/>
                  </a:lnTo>
                  <a:lnTo>
                    <a:pt x="184904" y="6226"/>
                  </a:lnTo>
                  <a:lnTo>
                    <a:pt x="181517" y="1381"/>
                  </a:lnTo>
                  <a:lnTo>
                    <a:pt x="176485" y="0"/>
                  </a:lnTo>
                  <a:lnTo>
                    <a:pt x="170356" y="929"/>
                  </a:lnTo>
                  <a:lnTo>
                    <a:pt x="164422" y="6171"/>
                  </a:lnTo>
                  <a:lnTo>
                    <a:pt x="152897" y="24322"/>
                  </a:lnTo>
                  <a:lnTo>
                    <a:pt x="144847" y="69366"/>
                  </a:lnTo>
                  <a:lnTo>
                    <a:pt x="148770" y="127433"/>
                  </a:lnTo>
                  <a:lnTo>
                    <a:pt x="153336" y="148791"/>
                  </a:lnTo>
                  <a:lnTo>
                    <a:pt x="157698" y="156521"/>
                  </a:lnTo>
                  <a:lnTo>
                    <a:pt x="169941" y="167575"/>
                  </a:lnTo>
                  <a:lnTo>
                    <a:pt x="187093" y="170639"/>
                  </a:lnTo>
                  <a:lnTo>
                    <a:pt x="207043" y="167994"/>
                  </a:lnTo>
                  <a:lnTo>
                    <a:pt x="249631" y="1525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76949" y="804617"/>
              <a:ext cx="162512" cy="437028"/>
            </a:xfrm>
            <a:custGeom>
              <a:avLst/>
              <a:gdLst/>
              <a:ahLst/>
              <a:cxnLst/>
              <a:rect l="0" t="0" r="0" b="0"/>
              <a:pathLst>
                <a:path w="162512" h="437028">
                  <a:moveTo>
                    <a:pt x="95942" y="202230"/>
                  </a:moveTo>
                  <a:lnTo>
                    <a:pt x="87107" y="193395"/>
                  </a:lnTo>
                  <a:lnTo>
                    <a:pt x="80807" y="193566"/>
                  </a:lnTo>
                  <a:lnTo>
                    <a:pt x="63944" y="201153"/>
                  </a:lnTo>
                  <a:lnTo>
                    <a:pt x="38076" y="229853"/>
                  </a:lnTo>
                  <a:lnTo>
                    <a:pt x="17772" y="268605"/>
                  </a:lnTo>
                  <a:lnTo>
                    <a:pt x="7323" y="313379"/>
                  </a:lnTo>
                  <a:lnTo>
                    <a:pt x="0" y="373494"/>
                  </a:lnTo>
                  <a:lnTo>
                    <a:pt x="3647" y="429579"/>
                  </a:lnTo>
                  <a:lnTo>
                    <a:pt x="8524" y="435157"/>
                  </a:lnTo>
                  <a:lnTo>
                    <a:pt x="16399" y="437027"/>
                  </a:lnTo>
                  <a:lnTo>
                    <a:pt x="26271" y="436424"/>
                  </a:lnTo>
                  <a:lnTo>
                    <a:pt x="33777" y="433249"/>
                  </a:lnTo>
                  <a:lnTo>
                    <a:pt x="44583" y="422324"/>
                  </a:lnTo>
                  <a:lnTo>
                    <a:pt x="64772" y="385143"/>
                  </a:lnTo>
                  <a:lnTo>
                    <a:pt x="78623" y="334241"/>
                  </a:lnTo>
                  <a:lnTo>
                    <a:pt x="90261" y="275253"/>
                  </a:lnTo>
                  <a:lnTo>
                    <a:pt x="98676" y="226640"/>
                  </a:lnTo>
                  <a:lnTo>
                    <a:pt x="107025" y="177103"/>
                  </a:lnTo>
                  <a:lnTo>
                    <a:pt x="115355" y="127292"/>
                  </a:lnTo>
                  <a:lnTo>
                    <a:pt x="125528" y="68330"/>
                  </a:lnTo>
                  <a:lnTo>
                    <a:pt x="128496" y="17646"/>
                  </a:lnTo>
                  <a:lnTo>
                    <a:pt x="128740" y="4285"/>
                  </a:lnTo>
                  <a:lnTo>
                    <a:pt x="129827" y="0"/>
                  </a:lnTo>
                  <a:lnTo>
                    <a:pt x="131476" y="1766"/>
                  </a:lnTo>
                  <a:lnTo>
                    <a:pt x="134849" y="16056"/>
                  </a:lnTo>
                  <a:lnTo>
                    <a:pt x="137014" y="65362"/>
                  </a:lnTo>
                  <a:lnTo>
                    <a:pt x="139854" y="114524"/>
                  </a:lnTo>
                  <a:lnTo>
                    <a:pt x="144086" y="172545"/>
                  </a:lnTo>
                  <a:lnTo>
                    <a:pt x="145340" y="234115"/>
                  </a:lnTo>
                  <a:lnTo>
                    <a:pt x="145712" y="290881"/>
                  </a:lnTo>
                  <a:lnTo>
                    <a:pt x="148287" y="340369"/>
                  </a:lnTo>
                  <a:lnTo>
                    <a:pt x="157440" y="402923"/>
                  </a:lnTo>
                  <a:lnTo>
                    <a:pt x="162511" y="4352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90642" y="1076005"/>
              <a:ext cx="114797" cy="227056"/>
            </a:xfrm>
            <a:custGeom>
              <a:avLst/>
              <a:gdLst/>
              <a:ahLst/>
              <a:cxnLst/>
              <a:rect l="0" t="0" r="0" b="0"/>
              <a:pathLst>
                <a:path w="114797" h="227056">
                  <a:moveTo>
                    <a:pt x="56548" y="113905"/>
                  </a:moveTo>
                  <a:lnTo>
                    <a:pt x="73407" y="54278"/>
                  </a:lnTo>
                  <a:lnTo>
                    <a:pt x="76985" y="32855"/>
                  </a:lnTo>
                  <a:lnTo>
                    <a:pt x="75493" y="11006"/>
                  </a:lnTo>
                  <a:lnTo>
                    <a:pt x="71027" y="4625"/>
                  </a:lnTo>
                  <a:lnTo>
                    <a:pt x="64352" y="1296"/>
                  </a:lnTo>
                  <a:lnTo>
                    <a:pt x="56204" y="0"/>
                  </a:lnTo>
                  <a:lnTo>
                    <a:pt x="48922" y="3760"/>
                  </a:lnTo>
                  <a:lnTo>
                    <a:pt x="35900" y="20264"/>
                  </a:lnTo>
                  <a:lnTo>
                    <a:pt x="9812" y="81422"/>
                  </a:lnTo>
                  <a:lnTo>
                    <a:pt x="0" y="133791"/>
                  </a:lnTo>
                  <a:lnTo>
                    <a:pt x="6205" y="189230"/>
                  </a:lnTo>
                  <a:lnTo>
                    <a:pt x="14450" y="214259"/>
                  </a:lnTo>
                  <a:lnTo>
                    <a:pt x="22935" y="221488"/>
                  </a:lnTo>
                  <a:lnTo>
                    <a:pt x="47157" y="227055"/>
                  </a:lnTo>
                  <a:lnTo>
                    <a:pt x="59533" y="222623"/>
                  </a:lnTo>
                  <a:lnTo>
                    <a:pt x="83146" y="202905"/>
                  </a:lnTo>
                  <a:lnTo>
                    <a:pt x="114796" y="1555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72495" y="823784"/>
              <a:ext cx="182575" cy="398471"/>
            </a:xfrm>
            <a:custGeom>
              <a:avLst/>
              <a:gdLst/>
              <a:ahLst/>
              <a:cxnLst/>
              <a:rect l="0" t="0" r="0" b="0"/>
              <a:pathLst>
                <a:path w="182575" h="398471">
                  <a:moveTo>
                    <a:pt x="49438" y="0"/>
                  </a:moveTo>
                  <a:lnTo>
                    <a:pt x="27695" y="42579"/>
                  </a:lnTo>
                  <a:lnTo>
                    <a:pt x="10645" y="104903"/>
                  </a:lnTo>
                  <a:lnTo>
                    <a:pt x="1985" y="158549"/>
                  </a:lnTo>
                  <a:lnTo>
                    <a:pt x="0" y="218080"/>
                  </a:lnTo>
                  <a:lnTo>
                    <a:pt x="533" y="269971"/>
                  </a:lnTo>
                  <a:lnTo>
                    <a:pt x="8582" y="320765"/>
                  </a:lnTo>
                  <a:lnTo>
                    <a:pt x="18841" y="360082"/>
                  </a:lnTo>
                  <a:lnTo>
                    <a:pt x="23493" y="370418"/>
                  </a:lnTo>
                  <a:lnTo>
                    <a:pt x="31217" y="376384"/>
                  </a:lnTo>
                  <a:lnTo>
                    <a:pt x="52126" y="380547"/>
                  </a:lnTo>
                  <a:lnTo>
                    <a:pt x="69432" y="376850"/>
                  </a:lnTo>
                  <a:lnTo>
                    <a:pt x="76635" y="373275"/>
                  </a:lnTo>
                  <a:lnTo>
                    <a:pt x="89571" y="359441"/>
                  </a:lnTo>
                  <a:lnTo>
                    <a:pt x="117661" y="304053"/>
                  </a:lnTo>
                  <a:lnTo>
                    <a:pt x="126872" y="270482"/>
                  </a:lnTo>
                  <a:lnTo>
                    <a:pt x="126075" y="251502"/>
                  </a:lnTo>
                  <a:lnTo>
                    <a:pt x="123643" y="247180"/>
                  </a:lnTo>
                  <a:lnTo>
                    <a:pt x="120174" y="246148"/>
                  </a:lnTo>
                  <a:lnTo>
                    <a:pt x="116010" y="247309"/>
                  </a:lnTo>
                  <a:lnTo>
                    <a:pt x="108920" y="258461"/>
                  </a:lnTo>
                  <a:lnTo>
                    <a:pt x="94904" y="308117"/>
                  </a:lnTo>
                  <a:lnTo>
                    <a:pt x="94271" y="362886"/>
                  </a:lnTo>
                  <a:lnTo>
                    <a:pt x="95969" y="375061"/>
                  </a:lnTo>
                  <a:lnTo>
                    <a:pt x="99874" y="384102"/>
                  </a:lnTo>
                  <a:lnTo>
                    <a:pt x="111610" y="396613"/>
                  </a:lnTo>
                  <a:lnTo>
                    <a:pt x="120472" y="398470"/>
                  </a:lnTo>
                  <a:lnTo>
                    <a:pt x="152258" y="393173"/>
                  </a:lnTo>
                  <a:lnTo>
                    <a:pt x="182574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950848" y="1065094"/>
              <a:ext cx="519980" cy="216348"/>
            </a:xfrm>
            <a:custGeom>
              <a:avLst/>
              <a:gdLst/>
              <a:ahLst/>
              <a:cxnLst/>
              <a:rect l="0" t="0" r="0" b="0"/>
              <a:pathLst>
                <a:path w="519980" h="216348">
                  <a:moveTo>
                    <a:pt x="12395" y="0"/>
                  </a:moveTo>
                  <a:lnTo>
                    <a:pt x="6677" y="21779"/>
                  </a:lnTo>
                  <a:lnTo>
                    <a:pt x="0" y="81844"/>
                  </a:lnTo>
                  <a:lnTo>
                    <a:pt x="1429" y="113624"/>
                  </a:lnTo>
                  <a:lnTo>
                    <a:pt x="4160" y="117355"/>
                  </a:lnTo>
                  <a:lnTo>
                    <a:pt x="7830" y="117068"/>
                  </a:lnTo>
                  <a:lnTo>
                    <a:pt x="12126" y="114103"/>
                  </a:lnTo>
                  <a:lnTo>
                    <a:pt x="59613" y="53251"/>
                  </a:lnTo>
                  <a:lnTo>
                    <a:pt x="65139" y="51218"/>
                  </a:lnTo>
                  <a:lnTo>
                    <a:pt x="70671" y="51712"/>
                  </a:lnTo>
                  <a:lnTo>
                    <a:pt x="76209" y="53891"/>
                  </a:lnTo>
                  <a:lnTo>
                    <a:pt x="79901" y="59966"/>
                  </a:lnTo>
                  <a:lnTo>
                    <a:pt x="85826" y="100466"/>
                  </a:lnTo>
                  <a:lnTo>
                    <a:pt x="86312" y="111356"/>
                  </a:lnTo>
                  <a:lnTo>
                    <a:pt x="89410" y="116767"/>
                  </a:lnTo>
                  <a:lnTo>
                    <a:pt x="94249" y="118526"/>
                  </a:lnTo>
                  <a:lnTo>
                    <a:pt x="100249" y="117849"/>
                  </a:lnTo>
                  <a:lnTo>
                    <a:pt x="111846" y="112166"/>
                  </a:lnTo>
                  <a:lnTo>
                    <a:pt x="134358" y="93450"/>
                  </a:lnTo>
                  <a:lnTo>
                    <a:pt x="140857" y="91886"/>
                  </a:lnTo>
                  <a:lnTo>
                    <a:pt x="155473" y="95079"/>
                  </a:lnTo>
                  <a:lnTo>
                    <a:pt x="161405" y="101293"/>
                  </a:lnTo>
                  <a:lnTo>
                    <a:pt x="185176" y="144090"/>
                  </a:lnTo>
                  <a:lnTo>
                    <a:pt x="191377" y="147836"/>
                  </a:lnTo>
                  <a:lnTo>
                    <a:pt x="205664" y="149532"/>
                  </a:lnTo>
                  <a:lnTo>
                    <a:pt x="221259" y="142273"/>
                  </a:lnTo>
                  <a:lnTo>
                    <a:pt x="245633" y="120126"/>
                  </a:lnTo>
                  <a:lnTo>
                    <a:pt x="260288" y="100542"/>
                  </a:lnTo>
                  <a:lnTo>
                    <a:pt x="269884" y="79511"/>
                  </a:lnTo>
                  <a:lnTo>
                    <a:pt x="270039" y="75197"/>
                  </a:lnTo>
                  <a:lnTo>
                    <a:pt x="267368" y="75094"/>
                  </a:lnTo>
                  <a:lnTo>
                    <a:pt x="262814" y="77800"/>
                  </a:lnTo>
                  <a:lnTo>
                    <a:pt x="255288" y="93133"/>
                  </a:lnTo>
                  <a:lnTo>
                    <a:pt x="250710" y="113508"/>
                  </a:lnTo>
                  <a:lnTo>
                    <a:pt x="251758" y="131810"/>
                  </a:lnTo>
                  <a:lnTo>
                    <a:pt x="256105" y="137799"/>
                  </a:lnTo>
                  <a:lnTo>
                    <a:pt x="262702" y="141793"/>
                  </a:lnTo>
                  <a:lnTo>
                    <a:pt x="270797" y="144455"/>
                  </a:lnTo>
                  <a:lnTo>
                    <a:pt x="287189" y="142482"/>
                  </a:lnTo>
                  <a:lnTo>
                    <a:pt x="333415" y="124779"/>
                  </a:lnTo>
                  <a:lnTo>
                    <a:pt x="347996" y="128190"/>
                  </a:lnTo>
                  <a:lnTo>
                    <a:pt x="360640" y="138335"/>
                  </a:lnTo>
                  <a:lnTo>
                    <a:pt x="400638" y="187271"/>
                  </a:lnTo>
                  <a:lnTo>
                    <a:pt x="408059" y="190491"/>
                  </a:lnTo>
                  <a:lnTo>
                    <a:pt x="466075" y="193277"/>
                  </a:lnTo>
                  <a:lnTo>
                    <a:pt x="519979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03963" y="915315"/>
              <a:ext cx="23228" cy="224670"/>
            </a:xfrm>
            <a:custGeom>
              <a:avLst/>
              <a:gdLst/>
              <a:ahLst/>
              <a:cxnLst/>
              <a:rect l="0" t="0" r="0" b="0"/>
              <a:pathLst>
                <a:path w="23228" h="224670">
                  <a:moveTo>
                    <a:pt x="16643" y="0"/>
                  </a:moveTo>
                  <a:lnTo>
                    <a:pt x="23227" y="46069"/>
                  </a:lnTo>
                  <a:lnTo>
                    <a:pt x="20204" y="106898"/>
                  </a:lnTo>
                  <a:lnTo>
                    <a:pt x="10703" y="166888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562358" y="1181589"/>
              <a:ext cx="91533" cy="99853"/>
            </a:xfrm>
            <a:custGeom>
              <a:avLst/>
              <a:gdLst/>
              <a:ahLst/>
              <a:cxnLst/>
              <a:rect l="0" t="0" r="0" b="0"/>
              <a:pathLst>
                <a:path w="91533" h="99853">
                  <a:moveTo>
                    <a:pt x="0" y="99852"/>
                  </a:moveTo>
                  <a:lnTo>
                    <a:pt x="2466" y="66112"/>
                  </a:lnTo>
                  <a:lnTo>
                    <a:pt x="11517" y="41470"/>
                  </a:lnTo>
                  <a:lnTo>
                    <a:pt x="15999" y="33194"/>
                  </a:lnTo>
                  <a:lnTo>
                    <a:pt x="28376" y="21533"/>
                  </a:lnTo>
                  <a:lnTo>
                    <a:pt x="58921" y="6513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760086" y="1081736"/>
              <a:ext cx="107730" cy="266275"/>
            </a:xfrm>
            <a:custGeom>
              <a:avLst/>
              <a:gdLst/>
              <a:ahLst/>
              <a:cxnLst/>
              <a:rect l="0" t="0" r="0" b="0"/>
              <a:pathLst>
                <a:path w="107730" h="266275">
                  <a:moveTo>
                    <a:pt x="93509" y="0"/>
                  </a:moveTo>
                  <a:lnTo>
                    <a:pt x="32228" y="40303"/>
                  </a:lnTo>
                  <a:lnTo>
                    <a:pt x="19121" y="53046"/>
                  </a:lnTo>
                  <a:lnTo>
                    <a:pt x="6543" y="76739"/>
                  </a:lnTo>
                  <a:lnTo>
                    <a:pt x="0" y="96360"/>
                  </a:lnTo>
                  <a:lnTo>
                    <a:pt x="1407" y="114943"/>
                  </a:lnTo>
                  <a:lnTo>
                    <a:pt x="15061" y="143464"/>
                  </a:lnTo>
                  <a:lnTo>
                    <a:pt x="30907" y="163614"/>
                  </a:lnTo>
                  <a:lnTo>
                    <a:pt x="91229" y="209458"/>
                  </a:lnTo>
                  <a:lnTo>
                    <a:pt x="105132" y="221298"/>
                  </a:lnTo>
                  <a:lnTo>
                    <a:pt x="107729" y="227045"/>
                  </a:lnTo>
                  <a:lnTo>
                    <a:pt x="107612" y="232724"/>
                  </a:lnTo>
                  <a:lnTo>
                    <a:pt x="105685" y="238360"/>
                  </a:lnTo>
                  <a:lnTo>
                    <a:pt x="99777" y="243042"/>
                  </a:lnTo>
                  <a:lnTo>
                    <a:pt x="48678" y="260224"/>
                  </a:lnTo>
                  <a:lnTo>
                    <a:pt x="1978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24543" y="1497789"/>
            <a:ext cx="3279821" cy="707290"/>
            <a:chOff x="6224543" y="1497789"/>
            <a:chExt cx="3279821" cy="707290"/>
          </a:xfrm>
        </p:grpSpPr>
        <p:sp>
          <p:nvSpPr>
            <p:cNvPr id="36" name="Freeform 35"/>
            <p:cNvSpPr/>
            <p:nvPr/>
          </p:nvSpPr>
          <p:spPr>
            <a:xfrm>
              <a:off x="6224543" y="1497789"/>
              <a:ext cx="174344" cy="399411"/>
            </a:xfrm>
            <a:custGeom>
              <a:avLst/>
              <a:gdLst/>
              <a:ahLst/>
              <a:cxnLst/>
              <a:rect l="0" t="0" r="0" b="0"/>
              <a:pathLst>
                <a:path w="174344" h="399411">
                  <a:moveTo>
                    <a:pt x="41206" y="0"/>
                  </a:moveTo>
                  <a:lnTo>
                    <a:pt x="27954" y="8834"/>
                  </a:lnTo>
                  <a:lnTo>
                    <a:pt x="18983" y="25499"/>
                  </a:lnTo>
                  <a:lnTo>
                    <a:pt x="11199" y="58406"/>
                  </a:lnTo>
                  <a:lnTo>
                    <a:pt x="2635" y="113742"/>
                  </a:lnTo>
                  <a:lnTo>
                    <a:pt x="0" y="173614"/>
                  </a:lnTo>
                  <a:lnTo>
                    <a:pt x="2119" y="232475"/>
                  </a:lnTo>
                  <a:lnTo>
                    <a:pt x="8083" y="290244"/>
                  </a:lnTo>
                  <a:lnTo>
                    <a:pt x="15263" y="331315"/>
                  </a:lnTo>
                  <a:lnTo>
                    <a:pt x="28691" y="356839"/>
                  </a:lnTo>
                  <a:lnTo>
                    <a:pt x="39034" y="370011"/>
                  </a:lnTo>
                  <a:lnTo>
                    <a:pt x="59671" y="383405"/>
                  </a:lnTo>
                  <a:lnTo>
                    <a:pt x="92417" y="395290"/>
                  </a:lnTo>
                  <a:lnTo>
                    <a:pt x="148784" y="398867"/>
                  </a:lnTo>
                  <a:lnTo>
                    <a:pt x="174343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44066" y="1695825"/>
              <a:ext cx="153345" cy="441733"/>
            </a:xfrm>
            <a:custGeom>
              <a:avLst/>
              <a:gdLst/>
              <a:ahLst/>
              <a:cxnLst/>
              <a:rect l="0" t="0" r="0" b="0"/>
              <a:pathLst>
                <a:path w="153345" h="441733">
                  <a:moveTo>
                    <a:pt x="46057" y="118164"/>
                  </a:moveTo>
                  <a:lnTo>
                    <a:pt x="26145" y="173105"/>
                  </a:lnTo>
                  <a:lnTo>
                    <a:pt x="8350" y="234440"/>
                  </a:lnTo>
                  <a:lnTo>
                    <a:pt x="0" y="292034"/>
                  </a:lnTo>
                  <a:lnTo>
                    <a:pt x="4864" y="354193"/>
                  </a:lnTo>
                  <a:lnTo>
                    <a:pt x="8641" y="373769"/>
                  </a:lnTo>
                  <a:lnTo>
                    <a:pt x="10019" y="375476"/>
                  </a:lnTo>
                  <a:lnTo>
                    <a:pt x="11956" y="355791"/>
                  </a:lnTo>
                  <a:lnTo>
                    <a:pt x="12611" y="302793"/>
                  </a:lnTo>
                  <a:lnTo>
                    <a:pt x="8323" y="243802"/>
                  </a:lnTo>
                  <a:lnTo>
                    <a:pt x="5217" y="193763"/>
                  </a:lnTo>
                  <a:lnTo>
                    <a:pt x="7068" y="134295"/>
                  </a:lnTo>
                  <a:lnTo>
                    <a:pt x="19589" y="73546"/>
                  </a:lnTo>
                  <a:lnTo>
                    <a:pt x="43815" y="20288"/>
                  </a:lnTo>
                  <a:lnTo>
                    <a:pt x="59546" y="7479"/>
                  </a:lnTo>
                  <a:lnTo>
                    <a:pt x="68917" y="2768"/>
                  </a:lnTo>
                  <a:lnTo>
                    <a:pt x="86727" y="0"/>
                  </a:lnTo>
                  <a:lnTo>
                    <a:pt x="95360" y="557"/>
                  </a:lnTo>
                  <a:lnTo>
                    <a:pt x="109883" y="8571"/>
                  </a:lnTo>
                  <a:lnTo>
                    <a:pt x="116345" y="14591"/>
                  </a:lnTo>
                  <a:lnTo>
                    <a:pt x="119727" y="23228"/>
                  </a:lnTo>
                  <a:lnTo>
                    <a:pt x="120072" y="58394"/>
                  </a:lnTo>
                  <a:lnTo>
                    <a:pt x="111905" y="112110"/>
                  </a:lnTo>
                  <a:lnTo>
                    <a:pt x="95919" y="167558"/>
                  </a:lnTo>
                  <a:lnTo>
                    <a:pt x="90108" y="195361"/>
                  </a:lnTo>
                  <a:lnTo>
                    <a:pt x="89293" y="205686"/>
                  </a:lnTo>
                  <a:lnTo>
                    <a:pt x="91523" y="214419"/>
                  </a:lnTo>
                  <a:lnTo>
                    <a:pt x="101397" y="229053"/>
                  </a:lnTo>
                  <a:lnTo>
                    <a:pt x="146385" y="264920"/>
                  </a:lnTo>
                  <a:lnTo>
                    <a:pt x="150849" y="273324"/>
                  </a:lnTo>
                  <a:lnTo>
                    <a:pt x="153344" y="294989"/>
                  </a:lnTo>
                  <a:lnTo>
                    <a:pt x="148905" y="312631"/>
                  </a:lnTo>
                  <a:lnTo>
                    <a:pt x="117194" y="375312"/>
                  </a:lnTo>
                  <a:lnTo>
                    <a:pt x="93324" y="400372"/>
                  </a:lnTo>
                  <a:lnTo>
                    <a:pt x="44744" y="439869"/>
                  </a:lnTo>
                  <a:lnTo>
                    <a:pt x="37785" y="441732"/>
                  </a:lnTo>
                  <a:lnTo>
                    <a:pt x="31297" y="441125"/>
                  </a:lnTo>
                  <a:lnTo>
                    <a:pt x="25122" y="438871"/>
                  </a:lnTo>
                  <a:lnTo>
                    <a:pt x="20081" y="433670"/>
                  </a:lnTo>
                  <a:lnTo>
                    <a:pt x="12015" y="418030"/>
                  </a:lnTo>
                  <a:lnTo>
                    <a:pt x="10278" y="401216"/>
                  </a:lnTo>
                  <a:lnTo>
                    <a:pt x="21094" y="3511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892679" y="1716931"/>
              <a:ext cx="519091" cy="403105"/>
            </a:xfrm>
            <a:custGeom>
              <a:avLst/>
              <a:gdLst/>
              <a:ahLst/>
              <a:cxnLst/>
              <a:rect l="0" t="0" r="0" b="0"/>
              <a:pathLst>
                <a:path w="519091" h="403105">
                  <a:moveTo>
                    <a:pt x="22112" y="5526"/>
                  </a:moveTo>
                  <a:lnTo>
                    <a:pt x="17695" y="61764"/>
                  </a:lnTo>
                  <a:lnTo>
                    <a:pt x="11839" y="116631"/>
                  </a:lnTo>
                  <a:lnTo>
                    <a:pt x="6728" y="174170"/>
                  </a:lnTo>
                  <a:lnTo>
                    <a:pt x="0" y="226593"/>
                  </a:lnTo>
                  <a:lnTo>
                    <a:pt x="178" y="282970"/>
                  </a:lnTo>
                  <a:lnTo>
                    <a:pt x="4424" y="338417"/>
                  </a:lnTo>
                  <a:lnTo>
                    <a:pt x="9395" y="345797"/>
                  </a:lnTo>
                  <a:lnTo>
                    <a:pt x="17333" y="349793"/>
                  </a:lnTo>
                  <a:lnTo>
                    <a:pt x="27247" y="351532"/>
                  </a:lnTo>
                  <a:lnTo>
                    <a:pt x="43193" y="348533"/>
                  </a:lnTo>
                  <a:lnTo>
                    <a:pt x="65033" y="333983"/>
                  </a:lnTo>
                  <a:lnTo>
                    <a:pt x="103647" y="296014"/>
                  </a:lnTo>
                  <a:lnTo>
                    <a:pt x="108828" y="296264"/>
                  </a:lnTo>
                  <a:lnTo>
                    <a:pt x="113207" y="299204"/>
                  </a:lnTo>
                  <a:lnTo>
                    <a:pt x="118072" y="314798"/>
                  </a:lnTo>
                  <a:lnTo>
                    <a:pt x="128096" y="373856"/>
                  </a:lnTo>
                  <a:lnTo>
                    <a:pt x="133318" y="393897"/>
                  </a:lnTo>
                  <a:lnTo>
                    <a:pt x="137855" y="399425"/>
                  </a:lnTo>
                  <a:lnTo>
                    <a:pt x="143653" y="402187"/>
                  </a:lnTo>
                  <a:lnTo>
                    <a:pt x="150292" y="403104"/>
                  </a:lnTo>
                  <a:lnTo>
                    <a:pt x="156567" y="400941"/>
                  </a:lnTo>
                  <a:lnTo>
                    <a:pt x="168471" y="391141"/>
                  </a:lnTo>
                  <a:lnTo>
                    <a:pt x="202345" y="350626"/>
                  </a:lnTo>
                  <a:lnTo>
                    <a:pt x="206987" y="349314"/>
                  </a:lnTo>
                  <a:lnTo>
                    <a:pt x="211005" y="351212"/>
                  </a:lnTo>
                  <a:lnTo>
                    <a:pt x="217936" y="360719"/>
                  </a:lnTo>
                  <a:lnTo>
                    <a:pt x="224098" y="374189"/>
                  </a:lnTo>
                  <a:lnTo>
                    <a:pt x="228886" y="377966"/>
                  </a:lnTo>
                  <a:lnTo>
                    <a:pt x="234850" y="379560"/>
                  </a:lnTo>
                  <a:lnTo>
                    <a:pt x="241601" y="379698"/>
                  </a:lnTo>
                  <a:lnTo>
                    <a:pt x="247026" y="377016"/>
                  </a:lnTo>
                  <a:lnTo>
                    <a:pt x="255518" y="366639"/>
                  </a:lnTo>
                  <a:lnTo>
                    <a:pt x="265498" y="345204"/>
                  </a:lnTo>
                  <a:lnTo>
                    <a:pt x="269893" y="316869"/>
                  </a:lnTo>
                  <a:lnTo>
                    <a:pt x="267736" y="311091"/>
                  </a:lnTo>
                  <a:lnTo>
                    <a:pt x="263525" y="308164"/>
                  </a:lnTo>
                  <a:lnTo>
                    <a:pt x="257943" y="307137"/>
                  </a:lnTo>
                  <a:lnTo>
                    <a:pt x="253297" y="310151"/>
                  </a:lnTo>
                  <a:lnTo>
                    <a:pt x="245671" y="323362"/>
                  </a:lnTo>
                  <a:lnTo>
                    <a:pt x="244130" y="341560"/>
                  </a:lnTo>
                  <a:lnTo>
                    <a:pt x="250675" y="383378"/>
                  </a:lnTo>
                  <a:lnTo>
                    <a:pt x="254924" y="389639"/>
                  </a:lnTo>
                  <a:lnTo>
                    <a:pt x="260531" y="392889"/>
                  </a:lnTo>
                  <a:lnTo>
                    <a:pt x="267042" y="394131"/>
                  </a:lnTo>
                  <a:lnTo>
                    <a:pt x="273232" y="393110"/>
                  </a:lnTo>
                  <a:lnTo>
                    <a:pt x="285041" y="387044"/>
                  </a:lnTo>
                  <a:lnTo>
                    <a:pt x="293987" y="375720"/>
                  </a:lnTo>
                  <a:lnTo>
                    <a:pt x="323128" y="317060"/>
                  </a:lnTo>
                  <a:lnTo>
                    <a:pt x="344724" y="263229"/>
                  </a:lnTo>
                  <a:lnTo>
                    <a:pt x="360250" y="202254"/>
                  </a:lnTo>
                  <a:lnTo>
                    <a:pt x="374337" y="140131"/>
                  </a:lnTo>
                  <a:lnTo>
                    <a:pt x="388234" y="80974"/>
                  </a:lnTo>
                  <a:lnTo>
                    <a:pt x="395462" y="25015"/>
                  </a:lnTo>
                  <a:lnTo>
                    <a:pt x="396071" y="2785"/>
                  </a:lnTo>
                  <a:lnTo>
                    <a:pt x="395309" y="0"/>
                  </a:lnTo>
                  <a:lnTo>
                    <a:pt x="384935" y="31588"/>
                  </a:lnTo>
                  <a:lnTo>
                    <a:pt x="378112" y="83756"/>
                  </a:lnTo>
                  <a:lnTo>
                    <a:pt x="372454" y="144479"/>
                  </a:lnTo>
                  <a:lnTo>
                    <a:pt x="367292" y="206762"/>
                  </a:lnTo>
                  <a:lnTo>
                    <a:pt x="361338" y="267435"/>
                  </a:lnTo>
                  <a:lnTo>
                    <a:pt x="359210" y="277211"/>
                  </a:lnTo>
                  <a:lnTo>
                    <a:pt x="360565" y="281879"/>
                  </a:lnTo>
                  <a:lnTo>
                    <a:pt x="364242" y="283142"/>
                  </a:lnTo>
                  <a:lnTo>
                    <a:pt x="375725" y="279614"/>
                  </a:lnTo>
                  <a:lnTo>
                    <a:pt x="436671" y="253068"/>
                  </a:lnTo>
                  <a:lnTo>
                    <a:pt x="466736" y="232555"/>
                  </a:lnTo>
                  <a:lnTo>
                    <a:pt x="468307" y="230844"/>
                  </a:lnTo>
                  <a:lnTo>
                    <a:pt x="462656" y="233873"/>
                  </a:lnTo>
                  <a:lnTo>
                    <a:pt x="438277" y="268965"/>
                  </a:lnTo>
                  <a:lnTo>
                    <a:pt x="426898" y="297772"/>
                  </a:lnTo>
                  <a:lnTo>
                    <a:pt x="422230" y="357003"/>
                  </a:lnTo>
                  <a:lnTo>
                    <a:pt x="426768" y="374695"/>
                  </a:lnTo>
                  <a:lnTo>
                    <a:pt x="430567" y="382002"/>
                  </a:lnTo>
                  <a:lnTo>
                    <a:pt x="436798" y="385024"/>
                  </a:lnTo>
                  <a:lnTo>
                    <a:pt x="453583" y="383451"/>
                  </a:lnTo>
                  <a:lnTo>
                    <a:pt x="479407" y="367751"/>
                  </a:lnTo>
                  <a:lnTo>
                    <a:pt x="500209" y="341116"/>
                  </a:lnTo>
                  <a:lnTo>
                    <a:pt x="513665" y="309801"/>
                  </a:lnTo>
                  <a:lnTo>
                    <a:pt x="519090" y="277101"/>
                  </a:lnTo>
                  <a:lnTo>
                    <a:pt x="516280" y="248407"/>
                  </a:lnTo>
                  <a:lnTo>
                    <a:pt x="512431" y="241412"/>
                  </a:lnTo>
                  <a:lnTo>
                    <a:pt x="500758" y="231173"/>
                  </a:lnTo>
                  <a:lnTo>
                    <a:pt x="494686" y="230847"/>
                  </a:lnTo>
                  <a:lnTo>
                    <a:pt x="488790" y="233403"/>
                  </a:lnTo>
                  <a:lnTo>
                    <a:pt x="478232" y="243640"/>
                  </a:lnTo>
                  <a:lnTo>
                    <a:pt x="470457" y="257435"/>
                  </a:lnTo>
                  <a:lnTo>
                    <a:pt x="468851" y="272812"/>
                  </a:lnTo>
                  <a:lnTo>
                    <a:pt x="471449" y="2967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474143" y="1939276"/>
              <a:ext cx="83091" cy="137128"/>
            </a:xfrm>
            <a:custGeom>
              <a:avLst/>
              <a:gdLst/>
              <a:ahLst/>
              <a:cxnLst/>
              <a:rect l="0" t="0" r="0" b="0"/>
              <a:pathLst>
                <a:path w="83091" h="137128">
                  <a:moveTo>
                    <a:pt x="23122" y="41134"/>
                  </a:moveTo>
                  <a:lnTo>
                    <a:pt x="10760" y="61988"/>
                  </a:lnTo>
                  <a:lnTo>
                    <a:pt x="2303" y="90356"/>
                  </a:lnTo>
                  <a:lnTo>
                    <a:pt x="0" y="111396"/>
                  </a:lnTo>
                  <a:lnTo>
                    <a:pt x="3908" y="128143"/>
                  </a:lnTo>
                  <a:lnTo>
                    <a:pt x="7539" y="135198"/>
                  </a:lnTo>
                  <a:lnTo>
                    <a:pt x="13658" y="137127"/>
                  </a:lnTo>
                  <a:lnTo>
                    <a:pt x="30318" y="131875"/>
                  </a:lnTo>
                  <a:lnTo>
                    <a:pt x="51656" y="113323"/>
                  </a:lnTo>
                  <a:lnTo>
                    <a:pt x="74506" y="75562"/>
                  </a:lnTo>
                  <a:lnTo>
                    <a:pt x="82325" y="54278"/>
                  </a:lnTo>
                  <a:lnTo>
                    <a:pt x="83090" y="21503"/>
                  </a:lnTo>
                  <a:lnTo>
                    <a:pt x="79743" y="13254"/>
                  </a:lnTo>
                  <a:lnTo>
                    <a:pt x="68627" y="1622"/>
                  </a:lnTo>
                  <a:lnTo>
                    <a:pt x="62704" y="0"/>
                  </a:lnTo>
                  <a:lnTo>
                    <a:pt x="56907" y="767"/>
                  </a:lnTo>
                  <a:lnTo>
                    <a:pt x="51192" y="3128"/>
                  </a:lnTo>
                  <a:lnTo>
                    <a:pt x="42377" y="15613"/>
                  </a:lnTo>
                  <a:lnTo>
                    <a:pt x="38733" y="24120"/>
                  </a:lnTo>
                  <a:lnTo>
                    <a:pt x="37147" y="40968"/>
                  </a:lnTo>
                  <a:lnTo>
                    <a:pt x="38019" y="49344"/>
                  </a:lnTo>
                  <a:lnTo>
                    <a:pt x="40450" y="53079"/>
                  </a:lnTo>
                  <a:lnTo>
                    <a:pt x="43919" y="53720"/>
                  </a:lnTo>
                  <a:lnTo>
                    <a:pt x="56406" y="494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619347" y="1730778"/>
              <a:ext cx="85945" cy="298714"/>
            </a:xfrm>
            <a:custGeom>
              <a:avLst/>
              <a:gdLst/>
              <a:ahLst/>
              <a:cxnLst/>
              <a:rect l="0" t="0" r="0" b="0"/>
              <a:pathLst>
                <a:path w="85945" h="298714">
                  <a:moveTo>
                    <a:pt x="52660" y="0"/>
                  </a:moveTo>
                  <a:lnTo>
                    <a:pt x="57453" y="27497"/>
                  </a:lnTo>
                  <a:lnTo>
                    <a:pt x="53474" y="89822"/>
                  </a:lnTo>
                  <a:lnTo>
                    <a:pt x="46177" y="150160"/>
                  </a:lnTo>
                  <a:lnTo>
                    <a:pt x="38298" y="207554"/>
                  </a:lnTo>
                  <a:lnTo>
                    <a:pt x="36318" y="270663"/>
                  </a:lnTo>
                  <a:lnTo>
                    <a:pt x="36152" y="293496"/>
                  </a:lnTo>
                  <a:lnTo>
                    <a:pt x="34257" y="298290"/>
                  </a:lnTo>
                  <a:lnTo>
                    <a:pt x="31146" y="298713"/>
                  </a:lnTo>
                  <a:lnTo>
                    <a:pt x="27222" y="296221"/>
                  </a:lnTo>
                  <a:lnTo>
                    <a:pt x="20397" y="281124"/>
                  </a:lnTo>
                  <a:lnTo>
                    <a:pt x="2823" y="218656"/>
                  </a:lnTo>
                  <a:lnTo>
                    <a:pt x="20" y="209565"/>
                  </a:lnTo>
                  <a:lnTo>
                    <a:pt x="0" y="201656"/>
                  </a:lnTo>
                  <a:lnTo>
                    <a:pt x="4908" y="187936"/>
                  </a:lnTo>
                  <a:lnTo>
                    <a:pt x="15719" y="178141"/>
                  </a:lnTo>
                  <a:lnTo>
                    <a:pt x="49677" y="164319"/>
                  </a:lnTo>
                  <a:lnTo>
                    <a:pt x="85944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97267" y="1747420"/>
              <a:ext cx="57803" cy="407733"/>
            </a:xfrm>
            <a:custGeom>
              <a:avLst/>
              <a:gdLst/>
              <a:ahLst/>
              <a:cxnLst/>
              <a:rect l="0" t="0" r="0" b="0"/>
              <a:pathLst>
                <a:path w="57803" h="407733">
                  <a:moveTo>
                    <a:pt x="16197" y="0"/>
                  </a:moveTo>
                  <a:lnTo>
                    <a:pt x="11780" y="62326"/>
                  </a:lnTo>
                  <a:lnTo>
                    <a:pt x="4616" y="113800"/>
                  </a:lnTo>
                  <a:lnTo>
                    <a:pt x="555" y="171094"/>
                  </a:lnTo>
                  <a:lnTo>
                    <a:pt x="0" y="201782"/>
                  </a:lnTo>
                  <a:lnTo>
                    <a:pt x="2625" y="211260"/>
                  </a:lnTo>
                  <a:lnTo>
                    <a:pt x="7149" y="216654"/>
                  </a:lnTo>
                  <a:lnTo>
                    <a:pt x="12938" y="219326"/>
                  </a:lnTo>
                  <a:lnTo>
                    <a:pt x="26768" y="219828"/>
                  </a:lnTo>
                  <a:lnTo>
                    <a:pt x="34339" y="218668"/>
                  </a:lnTo>
                  <a:lnTo>
                    <a:pt x="40311" y="221593"/>
                  </a:lnTo>
                  <a:lnTo>
                    <a:pt x="49411" y="234704"/>
                  </a:lnTo>
                  <a:lnTo>
                    <a:pt x="56145" y="293185"/>
                  </a:lnTo>
                  <a:lnTo>
                    <a:pt x="57311" y="346260"/>
                  </a:lnTo>
                  <a:lnTo>
                    <a:pt x="57802" y="4077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291519" y="1955446"/>
              <a:ext cx="637920" cy="193841"/>
            </a:xfrm>
            <a:custGeom>
              <a:avLst/>
              <a:gdLst/>
              <a:ahLst/>
              <a:cxnLst/>
              <a:rect l="0" t="0" r="0" b="0"/>
              <a:pathLst>
                <a:path w="637920" h="193841">
                  <a:moveTo>
                    <a:pt x="12887" y="0"/>
                  </a:moveTo>
                  <a:lnTo>
                    <a:pt x="5723" y="62326"/>
                  </a:lnTo>
                  <a:lnTo>
                    <a:pt x="0" y="117129"/>
                  </a:lnTo>
                  <a:lnTo>
                    <a:pt x="1921" y="138042"/>
                  </a:lnTo>
                  <a:lnTo>
                    <a:pt x="3727" y="141030"/>
                  </a:lnTo>
                  <a:lnTo>
                    <a:pt x="5856" y="139323"/>
                  </a:lnTo>
                  <a:lnTo>
                    <a:pt x="27908" y="87418"/>
                  </a:lnTo>
                  <a:lnTo>
                    <a:pt x="44721" y="44080"/>
                  </a:lnTo>
                  <a:lnTo>
                    <a:pt x="49827" y="39557"/>
                  </a:lnTo>
                  <a:lnTo>
                    <a:pt x="55081" y="38391"/>
                  </a:lnTo>
                  <a:lnTo>
                    <a:pt x="60432" y="39462"/>
                  </a:lnTo>
                  <a:lnTo>
                    <a:pt x="64924" y="42950"/>
                  </a:lnTo>
                  <a:lnTo>
                    <a:pt x="72381" y="54223"/>
                  </a:lnTo>
                  <a:lnTo>
                    <a:pt x="94834" y="102977"/>
                  </a:lnTo>
                  <a:lnTo>
                    <a:pt x="99878" y="104709"/>
                  </a:lnTo>
                  <a:lnTo>
                    <a:pt x="105089" y="103091"/>
                  </a:lnTo>
                  <a:lnTo>
                    <a:pt x="115811" y="93895"/>
                  </a:lnTo>
                  <a:lnTo>
                    <a:pt x="143290" y="57463"/>
                  </a:lnTo>
                  <a:lnTo>
                    <a:pt x="149749" y="53102"/>
                  </a:lnTo>
                  <a:lnTo>
                    <a:pt x="164321" y="50721"/>
                  </a:lnTo>
                  <a:lnTo>
                    <a:pt x="177579" y="55211"/>
                  </a:lnTo>
                  <a:lnTo>
                    <a:pt x="183702" y="58997"/>
                  </a:lnTo>
                  <a:lnTo>
                    <a:pt x="201156" y="81995"/>
                  </a:lnTo>
                  <a:lnTo>
                    <a:pt x="213621" y="107814"/>
                  </a:lnTo>
                  <a:lnTo>
                    <a:pt x="219750" y="112557"/>
                  </a:lnTo>
                  <a:lnTo>
                    <a:pt x="236422" y="115361"/>
                  </a:lnTo>
                  <a:lnTo>
                    <a:pt x="253694" y="108595"/>
                  </a:lnTo>
                  <a:lnTo>
                    <a:pt x="276546" y="89191"/>
                  </a:lnTo>
                  <a:lnTo>
                    <a:pt x="288168" y="72925"/>
                  </a:lnTo>
                  <a:lnTo>
                    <a:pt x="296416" y="53368"/>
                  </a:lnTo>
                  <a:lnTo>
                    <a:pt x="298233" y="34814"/>
                  </a:lnTo>
                  <a:lnTo>
                    <a:pt x="297423" y="25983"/>
                  </a:lnTo>
                  <a:lnTo>
                    <a:pt x="295958" y="22869"/>
                  </a:lnTo>
                  <a:lnTo>
                    <a:pt x="294057" y="23568"/>
                  </a:lnTo>
                  <a:lnTo>
                    <a:pt x="289480" y="32664"/>
                  </a:lnTo>
                  <a:lnTo>
                    <a:pt x="281473" y="71103"/>
                  </a:lnTo>
                  <a:lnTo>
                    <a:pt x="282311" y="104587"/>
                  </a:lnTo>
                  <a:lnTo>
                    <a:pt x="284035" y="114103"/>
                  </a:lnTo>
                  <a:lnTo>
                    <a:pt x="287957" y="121373"/>
                  </a:lnTo>
                  <a:lnTo>
                    <a:pt x="299712" y="131915"/>
                  </a:lnTo>
                  <a:lnTo>
                    <a:pt x="316648" y="134751"/>
                  </a:lnTo>
                  <a:lnTo>
                    <a:pt x="326342" y="134213"/>
                  </a:lnTo>
                  <a:lnTo>
                    <a:pt x="357654" y="120204"/>
                  </a:lnTo>
                  <a:lnTo>
                    <a:pt x="419704" y="67119"/>
                  </a:lnTo>
                  <a:lnTo>
                    <a:pt x="425556" y="61388"/>
                  </a:lnTo>
                  <a:lnTo>
                    <a:pt x="427608" y="61266"/>
                  </a:lnTo>
                  <a:lnTo>
                    <a:pt x="424957" y="70992"/>
                  </a:lnTo>
                  <a:lnTo>
                    <a:pt x="402253" y="114136"/>
                  </a:lnTo>
                  <a:lnTo>
                    <a:pt x="404677" y="119545"/>
                  </a:lnTo>
                  <a:lnTo>
                    <a:pt x="410916" y="122227"/>
                  </a:lnTo>
                  <a:lnTo>
                    <a:pt x="419697" y="123090"/>
                  </a:lnTo>
                  <a:lnTo>
                    <a:pt x="427401" y="120892"/>
                  </a:lnTo>
                  <a:lnTo>
                    <a:pt x="458883" y="94337"/>
                  </a:lnTo>
                  <a:lnTo>
                    <a:pt x="464619" y="93402"/>
                  </a:lnTo>
                  <a:lnTo>
                    <a:pt x="470293" y="95552"/>
                  </a:lnTo>
                  <a:lnTo>
                    <a:pt x="475924" y="99759"/>
                  </a:lnTo>
                  <a:lnTo>
                    <a:pt x="482181" y="114296"/>
                  </a:lnTo>
                  <a:lnTo>
                    <a:pt x="490616" y="153762"/>
                  </a:lnTo>
                  <a:lnTo>
                    <a:pt x="495021" y="159831"/>
                  </a:lnTo>
                  <a:lnTo>
                    <a:pt x="500730" y="162952"/>
                  </a:lnTo>
                  <a:lnTo>
                    <a:pt x="507311" y="164109"/>
                  </a:lnTo>
                  <a:lnTo>
                    <a:pt x="513547" y="163031"/>
                  </a:lnTo>
                  <a:lnTo>
                    <a:pt x="525406" y="156901"/>
                  </a:lnTo>
                  <a:lnTo>
                    <a:pt x="570831" y="104078"/>
                  </a:lnTo>
                  <a:lnTo>
                    <a:pt x="597198" y="50297"/>
                  </a:lnTo>
                  <a:lnTo>
                    <a:pt x="598335" y="33449"/>
                  </a:lnTo>
                  <a:lnTo>
                    <a:pt x="597343" y="25073"/>
                  </a:lnTo>
                  <a:lnTo>
                    <a:pt x="594833" y="21338"/>
                  </a:lnTo>
                  <a:lnTo>
                    <a:pt x="591311" y="20698"/>
                  </a:lnTo>
                  <a:lnTo>
                    <a:pt x="587113" y="22120"/>
                  </a:lnTo>
                  <a:lnTo>
                    <a:pt x="579984" y="31096"/>
                  </a:lnTo>
                  <a:lnTo>
                    <a:pt x="576789" y="37373"/>
                  </a:lnTo>
                  <a:lnTo>
                    <a:pt x="575703" y="54209"/>
                  </a:lnTo>
                  <a:lnTo>
                    <a:pt x="579228" y="73095"/>
                  </a:lnTo>
                  <a:lnTo>
                    <a:pt x="591608" y="98396"/>
                  </a:lnTo>
                  <a:lnTo>
                    <a:pt x="637009" y="158422"/>
                  </a:lnTo>
                  <a:lnTo>
                    <a:pt x="637919" y="165711"/>
                  </a:lnTo>
                  <a:lnTo>
                    <a:pt x="634000" y="178741"/>
                  </a:lnTo>
                  <a:lnTo>
                    <a:pt x="623628" y="188231"/>
                  </a:lnTo>
                  <a:lnTo>
                    <a:pt x="616979" y="192056"/>
                  </a:lnTo>
                  <a:lnTo>
                    <a:pt x="602196" y="193840"/>
                  </a:lnTo>
                  <a:lnTo>
                    <a:pt x="57871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995053" y="2013694"/>
              <a:ext cx="166422" cy="139144"/>
            </a:xfrm>
            <a:custGeom>
              <a:avLst/>
              <a:gdLst/>
              <a:ahLst/>
              <a:cxnLst/>
              <a:rect l="0" t="0" r="0" b="0"/>
              <a:pathLst>
                <a:path w="166422" h="139144">
                  <a:moveTo>
                    <a:pt x="0" y="0"/>
                  </a:moveTo>
                  <a:lnTo>
                    <a:pt x="925" y="57697"/>
                  </a:lnTo>
                  <a:lnTo>
                    <a:pt x="4418" y="82657"/>
                  </a:lnTo>
                  <a:lnTo>
                    <a:pt x="8493" y="92087"/>
                  </a:lnTo>
                  <a:lnTo>
                    <a:pt x="20416" y="105030"/>
                  </a:lnTo>
                  <a:lnTo>
                    <a:pt x="27479" y="106078"/>
                  </a:lnTo>
                  <a:lnTo>
                    <a:pt x="42724" y="99846"/>
                  </a:lnTo>
                  <a:lnTo>
                    <a:pt x="87213" y="69098"/>
                  </a:lnTo>
                  <a:lnTo>
                    <a:pt x="92350" y="68255"/>
                  </a:lnTo>
                  <a:lnTo>
                    <a:pt x="96701" y="70466"/>
                  </a:lnTo>
                  <a:lnTo>
                    <a:pt x="100525" y="74714"/>
                  </a:lnTo>
                  <a:lnTo>
                    <a:pt x="104774" y="89296"/>
                  </a:lnTo>
                  <a:lnTo>
                    <a:pt x="111919" y="128791"/>
                  </a:lnTo>
                  <a:lnTo>
                    <a:pt x="116218" y="134862"/>
                  </a:lnTo>
                  <a:lnTo>
                    <a:pt x="121857" y="137986"/>
                  </a:lnTo>
                  <a:lnTo>
                    <a:pt x="128391" y="139143"/>
                  </a:lnTo>
                  <a:lnTo>
                    <a:pt x="134596" y="136216"/>
                  </a:lnTo>
                  <a:lnTo>
                    <a:pt x="151238" y="116277"/>
                  </a:lnTo>
                  <a:lnTo>
                    <a:pt x="166421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194758" y="1988731"/>
              <a:ext cx="183064" cy="191385"/>
            </a:xfrm>
            <a:custGeom>
              <a:avLst/>
              <a:gdLst/>
              <a:ahLst/>
              <a:cxnLst/>
              <a:rect l="0" t="0" r="0" b="0"/>
              <a:pathLst>
                <a:path w="183064" h="191385">
                  <a:moveTo>
                    <a:pt x="0" y="0"/>
                  </a:moveTo>
                  <a:lnTo>
                    <a:pt x="7165" y="50744"/>
                  </a:lnTo>
                  <a:lnTo>
                    <a:pt x="2374" y="103335"/>
                  </a:lnTo>
                  <a:lnTo>
                    <a:pt x="1628" y="136120"/>
                  </a:lnTo>
                  <a:lnTo>
                    <a:pt x="2935" y="136050"/>
                  </a:lnTo>
                  <a:lnTo>
                    <a:pt x="31169" y="83563"/>
                  </a:lnTo>
                  <a:lnTo>
                    <a:pt x="38346" y="78823"/>
                  </a:lnTo>
                  <a:lnTo>
                    <a:pt x="56183" y="76021"/>
                  </a:lnTo>
                  <a:lnTo>
                    <a:pt x="112410" y="77735"/>
                  </a:lnTo>
                  <a:lnTo>
                    <a:pt x="128856" y="71223"/>
                  </a:lnTo>
                  <a:lnTo>
                    <a:pt x="135831" y="66898"/>
                  </a:lnTo>
                  <a:lnTo>
                    <a:pt x="137706" y="66788"/>
                  </a:lnTo>
                  <a:lnTo>
                    <a:pt x="122644" y="98169"/>
                  </a:lnTo>
                  <a:lnTo>
                    <a:pt x="118317" y="128734"/>
                  </a:lnTo>
                  <a:lnTo>
                    <a:pt x="121452" y="161212"/>
                  </a:lnTo>
                  <a:lnTo>
                    <a:pt x="126272" y="169420"/>
                  </a:lnTo>
                  <a:lnTo>
                    <a:pt x="141488" y="181006"/>
                  </a:lnTo>
                  <a:lnTo>
                    <a:pt x="183063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77821" y="1972089"/>
              <a:ext cx="126543" cy="232990"/>
            </a:xfrm>
            <a:custGeom>
              <a:avLst/>
              <a:gdLst/>
              <a:ahLst/>
              <a:cxnLst/>
              <a:rect l="0" t="0" r="0" b="0"/>
              <a:pathLst>
                <a:path w="126543" h="232990">
                  <a:moveTo>
                    <a:pt x="108174" y="0"/>
                  </a:moveTo>
                  <a:lnTo>
                    <a:pt x="80713" y="29310"/>
                  </a:lnTo>
                  <a:lnTo>
                    <a:pt x="73471" y="43537"/>
                  </a:lnTo>
                  <a:lnTo>
                    <a:pt x="72102" y="59106"/>
                  </a:lnTo>
                  <a:lnTo>
                    <a:pt x="75500" y="75271"/>
                  </a:lnTo>
                  <a:lnTo>
                    <a:pt x="108535" y="137279"/>
                  </a:lnTo>
                  <a:lnTo>
                    <a:pt x="122458" y="159327"/>
                  </a:lnTo>
                  <a:lnTo>
                    <a:pt x="126018" y="167239"/>
                  </a:lnTo>
                  <a:lnTo>
                    <a:pt x="126542" y="175287"/>
                  </a:lnTo>
                  <a:lnTo>
                    <a:pt x="122193" y="191626"/>
                  </a:lnTo>
                  <a:lnTo>
                    <a:pt x="109349" y="212001"/>
                  </a:lnTo>
                  <a:lnTo>
                    <a:pt x="94212" y="221504"/>
                  </a:lnTo>
                  <a:lnTo>
                    <a:pt x="73308" y="227884"/>
                  </a:lnTo>
                  <a:lnTo>
                    <a:pt x="24548" y="231980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99076" y="2346536"/>
            <a:ext cx="890163" cy="1081737"/>
            <a:chOff x="6399076" y="2346536"/>
            <a:chExt cx="890163" cy="1081737"/>
          </a:xfrm>
        </p:grpSpPr>
        <p:sp>
          <p:nvSpPr>
            <p:cNvPr id="47" name="Freeform 46"/>
            <p:cNvSpPr/>
            <p:nvPr/>
          </p:nvSpPr>
          <p:spPr>
            <a:xfrm>
              <a:off x="6599775" y="2579525"/>
              <a:ext cx="169093" cy="385392"/>
            </a:xfrm>
            <a:custGeom>
              <a:avLst/>
              <a:gdLst/>
              <a:ahLst/>
              <a:cxnLst/>
              <a:rect l="0" t="0" r="0" b="0"/>
              <a:pathLst>
                <a:path w="169093" h="385392">
                  <a:moveTo>
                    <a:pt x="90348" y="0"/>
                  </a:moveTo>
                  <a:lnTo>
                    <a:pt x="72678" y="4417"/>
                  </a:lnTo>
                  <a:lnTo>
                    <a:pt x="59072" y="16448"/>
                  </a:lnTo>
                  <a:lnTo>
                    <a:pt x="30516" y="59146"/>
                  </a:lnTo>
                  <a:lnTo>
                    <a:pt x="13207" y="111431"/>
                  </a:lnTo>
                  <a:lnTo>
                    <a:pt x="7412" y="162065"/>
                  </a:lnTo>
                  <a:lnTo>
                    <a:pt x="788" y="216583"/>
                  </a:lnTo>
                  <a:lnTo>
                    <a:pt x="0" y="279077"/>
                  </a:lnTo>
                  <a:lnTo>
                    <a:pt x="10432" y="339893"/>
                  </a:lnTo>
                  <a:lnTo>
                    <a:pt x="22804" y="371605"/>
                  </a:lnTo>
                  <a:lnTo>
                    <a:pt x="29601" y="378100"/>
                  </a:lnTo>
                  <a:lnTo>
                    <a:pt x="47015" y="385316"/>
                  </a:lnTo>
                  <a:lnTo>
                    <a:pt x="54988" y="385391"/>
                  </a:lnTo>
                  <a:lnTo>
                    <a:pt x="68776" y="380544"/>
                  </a:lnTo>
                  <a:lnTo>
                    <a:pt x="91352" y="354167"/>
                  </a:lnTo>
                  <a:lnTo>
                    <a:pt x="121616" y="295551"/>
                  </a:lnTo>
                  <a:lnTo>
                    <a:pt x="142109" y="234562"/>
                  </a:lnTo>
                  <a:lnTo>
                    <a:pt x="158409" y="184504"/>
                  </a:lnTo>
                  <a:lnTo>
                    <a:pt x="164813" y="131024"/>
                  </a:lnTo>
                  <a:lnTo>
                    <a:pt x="169092" y="78958"/>
                  </a:lnTo>
                  <a:lnTo>
                    <a:pt x="161581" y="24637"/>
                  </a:lnTo>
                  <a:lnTo>
                    <a:pt x="156328" y="17349"/>
                  </a:lnTo>
                  <a:lnTo>
                    <a:pt x="149128" y="13415"/>
                  </a:lnTo>
                  <a:lnTo>
                    <a:pt x="140629" y="11717"/>
                  </a:lnTo>
                  <a:lnTo>
                    <a:pt x="133114" y="12434"/>
                  </a:lnTo>
                  <a:lnTo>
                    <a:pt x="119833" y="18162"/>
                  </a:lnTo>
                  <a:lnTo>
                    <a:pt x="116477" y="24127"/>
                  </a:lnTo>
                  <a:lnTo>
                    <a:pt x="115311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74423" y="2862554"/>
              <a:ext cx="514816" cy="329803"/>
            </a:xfrm>
            <a:custGeom>
              <a:avLst/>
              <a:gdLst/>
              <a:ahLst/>
              <a:cxnLst/>
              <a:rect l="0" t="0" r="0" b="0"/>
              <a:pathLst>
                <a:path w="514816" h="329803">
                  <a:moveTo>
                    <a:pt x="57158" y="58134"/>
                  </a:moveTo>
                  <a:lnTo>
                    <a:pt x="48683" y="114906"/>
                  </a:lnTo>
                  <a:lnTo>
                    <a:pt x="37357" y="169252"/>
                  </a:lnTo>
                  <a:lnTo>
                    <a:pt x="30409" y="224578"/>
                  </a:lnTo>
                  <a:lnTo>
                    <a:pt x="18091" y="279107"/>
                  </a:lnTo>
                  <a:lnTo>
                    <a:pt x="4427" y="328338"/>
                  </a:lnTo>
                  <a:lnTo>
                    <a:pt x="2588" y="329802"/>
                  </a:lnTo>
                  <a:lnTo>
                    <a:pt x="0" y="304433"/>
                  </a:lnTo>
                  <a:lnTo>
                    <a:pt x="1591" y="243278"/>
                  </a:lnTo>
                  <a:lnTo>
                    <a:pt x="10534" y="190552"/>
                  </a:lnTo>
                  <a:lnTo>
                    <a:pt x="23943" y="135759"/>
                  </a:lnTo>
                  <a:lnTo>
                    <a:pt x="50458" y="74936"/>
                  </a:lnTo>
                  <a:lnTo>
                    <a:pt x="84151" y="27611"/>
                  </a:lnTo>
                  <a:lnTo>
                    <a:pt x="107685" y="5122"/>
                  </a:lnTo>
                  <a:lnTo>
                    <a:pt x="116730" y="1528"/>
                  </a:lnTo>
                  <a:lnTo>
                    <a:pt x="136643" y="0"/>
                  </a:lnTo>
                  <a:lnTo>
                    <a:pt x="144356" y="3660"/>
                  </a:lnTo>
                  <a:lnTo>
                    <a:pt x="155393" y="17589"/>
                  </a:lnTo>
                  <a:lnTo>
                    <a:pt x="158448" y="38573"/>
                  </a:lnTo>
                  <a:lnTo>
                    <a:pt x="155800" y="61460"/>
                  </a:lnTo>
                  <a:lnTo>
                    <a:pt x="134399" y="116867"/>
                  </a:lnTo>
                  <a:lnTo>
                    <a:pt x="123704" y="140461"/>
                  </a:lnTo>
                  <a:lnTo>
                    <a:pt x="163874" y="78664"/>
                  </a:lnTo>
                  <a:lnTo>
                    <a:pt x="195958" y="32782"/>
                  </a:lnTo>
                  <a:lnTo>
                    <a:pt x="199592" y="16356"/>
                  </a:lnTo>
                  <a:lnTo>
                    <a:pt x="199266" y="8092"/>
                  </a:lnTo>
                  <a:lnTo>
                    <a:pt x="197200" y="4433"/>
                  </a:lnTo>
                  <a:lnTo>
                    <a:pt x="193973" y="3842"/>
                  </a:lnTo>
                  <a:lnTo>
                    <a:pt x="189974" y="5297"/>
                  </a:lnTo>
                  <a:lnTo>
                    <a:pt x="188231" y="9965"/>
                  </a:lnTo>
                  <a:lnTo>
                    <a:pt x="188761" y="25015"/>
                  </a:lnTo>
                  <a:lnTo>
                    <a:pt x="194544" y="39099"/>
                  </a:lnTo>
                  <a:lnTo>
                    <a:pt x="229374" y="84601"/>
                  </a:lnTo>
                  <a:lnTo>
                    <a:pt x="235764" y="86873"/>
                  </a:lnTo>
                  <a:lnTo>
                    <a:pt x="242797" y="85615"/>
                  </a:lnTo>
                  <a:lnTo>
                    <a:pt x="250259" y="82002"/>
                  </a:lnTo>
                  <a:lnTo>
                    <a:pt x="261016" y="70591"/>
                  </a:lnTo>
                  <a:lnTo>
                    <a:pt x="286072" y="33544"/>
                  </a:lnTo>
                  <a:lnTo>
                    <a:pt x="300355" y="20701"/>
                  </a:lnTo>
                  <a:lnTo>
                    <a:pt x="308972" y="17461"/>
                  </a:lnTo>
                  <a:lnTo>
                    <a:pt x="328407" y="16327"/>
                  </a:lnTo>
                  <a:lnTo>
                    <a:pt x="389804" y="35486"/>
                  </a:lnTo>
                  <a:lnTo>
                    <a:pt x="406554" y="30810"/>
                  </a:lnTo>
                  <a:lnTo>
                    <a:pt x="445770" y="7531"/>
                  </a:lnTo>
                  <a:lnTo>
                    <a:pt x="452143" y="2210"/>
                  </a:lnTo>
                  <a:lnTo>
                    <a:pt x="454543" y="1435"/>
                  </a:lnTo>
                  <a:lnTo>
                    <a:pt x="454293" y="3693"/>
                  </a:lnTo>
                  <a:lnTo>
                    <a:pt x="448161" y="13598"/>
                  </a:lnTo>
                  <a:lnTo>
                    <a:pt x="418273" y="54940"/>
                  </a:lnTo>
                  <a:lnTo>
                    <a:pt x="410088" y="86568"/>
                  </a:lnTo>
                  <a:lnTo>
                    <a:pt x="413562" y="92808"/>
                  </a:lnTo>
                  <a:lnTo>
                    <a:pt x="420501" y="96043"/>
                  </a:lnTo>
                  <a:lnTo>
                    <a:pt x="429750" y="97275"/>
                  </a:lnTo>
                  <a:lnTo>
                    <a:pt x="447422" y="93713"/>
                  </a:lnTo>
                  <a:lnTo>
                    <a:pt x="464523" y="85042"/>
                  </a:lnTo>
                  <a:lnTo>
                    <a:pt x="481368" y="71942"/>
                  </a:lnTo>
                  <a:lnTo>
                    <a:pt x="488819" y="70113"/>
                  </a:lnTo>
                  <a:lnTo>
                    <a:pt x="495636" y="71667"/>
                  </a:lnTo>
                  <a:lnTo>
                    <a:pt x="502028" y="75477"/>
                  </a:lnTo>
                  <a:lnTo>
                    <a:pt x="506291" y="82640"/>
                  </a:lnTo>
                  <a:lnTo>
                    <a:pt x="512289" y="114808"/>
                  </a:lnTo>
                  <a:lnTo>
                    <a:pt x="514815" y="1746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99076" y="2346536"/>
              <a:ext cx="166232" cy="1081737"/>
            </a:xfrm>
            <a:custGeom>
              <a:avLst/>
              <a:gdLst/>
              <a:ahLst/>
              <a:cxnLst/>
              <a:rect l="0" t="0" r="0" b="0"/>
              <a:pathLst>
                <a:path w="166232" h="1081737">
                  <a:moveTo>
                    <a:pt x="166231" y="0"/>
                  </a:moveTo>
                  <a:lnTo>
                    <a:pt x="131486" y="27581"/>
                  </a:lnTo>
                  <a:lnTo>
                    <a:pt x="91150" y="85016"/>
                  </a:lnTo>
                  <a:lnTo>
                    <a:pt x="58020" y="147875"/>
                  </a:lnTo>
                  <a:lnTo>
                    <a:pt x="43864" y="189613"/>
                  </a:lnTo>
                  <a:lnTo>
                    <a:pt x="31409" y="235900"/>
                  </a:lnTo>
                  <a:lnTo>
                    <a:pt x="19709" y="284209"/>
                  </a:lnTo>
                  <a:lnTo>
                    <a:pt x="10811" y="335882"/>
                  </a:lnTo>
                  <a:lnTo>
                    <a:pt x="4699" y="389667"/>
                  </a:lnTo>
                  <a:lnTo>
                    <a:pt x="1983" y="444390"/>
                  </a:lnTo>
                  <a:lnTo>
                    <a:pt x="776" y="501995"/>
                  </a:lnTo>
                  <a:lnTo>
                    <a:pt x="239" y="560573"/>
                  </a:lnTo>
                  <a:lnTo>
                    <a:pt x="0" y="617427"/>
                  </a:lnTo>
                  <a:lnTo>
                    <a:pt x="2360" y="671048"/>
                  </a:lnTo>
                  <a:lnTo>
                    <a:pt x="7415" y="721692"/>
                  </a:lnTo>
                  <a:lnTo>
                    <a:pt x="15826" y="768856"/>
                  </a:lnTo>
                  <a:lnTo>
                    <a:pt x="25727" y="812007"/>
                  </a:lnTo>
                  <a:lnTo>
                    <a:pt x="41698" y="870220"/>
                  </a:lnTo>
                  <a:lnTo>
                    <a:pt x="60607" y="922602"/>
                  </a:lnTo>
                  <a:lnTo>
                    <a:pt x="87428" y="981166"/>
                  </a:lnTo>
                  <a:lnTo>
                    <a:pt x="122741" y="1037206"/>
                  </a:lnTo>
                  <a:lnTo>
                    <a:pt x="143175" y="1061761"/>
                  </a:lnTo>
                  <a:lnTo>
                    <a:pt x="166231" y="10817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737899" y="2571204"/>
            <a:ext cx="2363826" cy="682327"/>
            <a:chOff x="7737899" y="2571204"/>
            <a:chExt cx="2363826" cy="682327"/>
          </a:xfrm>
        </p:grpSpPr>
        <p:sp>
          <p:nvSpPr>
            <p:cNvPr id="51" name="Freeform 50"/>
            <p:cNvSpPr/>
            <p:nvPr/>
          </p:nvSpPr>
          <p:spPr>
            <a:xfrm>
              <a:off x="7737899" y="2804193"/>
              <a:ext cx="114816" cy="195459"/>
            </a:xfrm>
            <a:custGeom>
              <a:avLst/>
              <a:gdLst/>
              <a:ahLst/>
              <a:cxnLst/>
              <a:rect l="0" t="0" r="0" b="0"/>
              <a:pathLst>
                <a:path w="114816" h="195459">
                  <a:moveTo>
                    <a:pt x="75565" y="0"/>
                  </a:moveTo>
                  <a:lnTo>
                    <a:pt x="36445" y="43538"/>
                  </a:lnTo>
                  <a:lnTo>
                    <a:pt x="18011" y="85931"/>
                  </a:lnTo>
                  <a:lnTo>
                    <a:pt x="10778" y="128127"/>
                  </a:lnTo>
                  <a:lnTo>
                    <a:pt x="9524" y="161033"/>
                  </a:lnTo>
                  <a:lnTo>
                    <a:pt x="14163" y="178203"/>
                  </a:lnTo>
                  <a:lnTo>
                    <a:pt x="17988" y="185370"/>
                  </a:lnTo>
                  <a:lnTo>
                    <a:pt x="24237" y="190149"/>
                  </a:lnTo>
                  <a:lnTo>
                    <a:pt x="41042" y="195458"/>
                  </a:lnTo>
                  <a:lnTo>
                    <a:pt x="48851" y="195025"/>
                  </a:lnTo>
                  <a:lnTo>
                    <a:pt x="62460" y="189612"/>
                  </a:lnTo>
                  <a:lnTo>
                    <a:pt x="80517" y="176169"/>
                  </a:lnTo>
                  <a:lnTo>
                    <a:pt x="97578" y="151640"/>
                  </a:lnTo>
                  <a:lnTo>
                    <a:pt x="109927" y="120950"/>
                  </a:lnTo>
                  <a:lnTo>
                    <a:pt x="114815" y="71729"/>
                  </a:lnTo>
                  <a:lnTo>
                    <a:pt x="112116" y="48214"/>
                  </a:lnTo>
                  <a:lnTo>
                    <a:pt x="102905" y="30366"/>
                  </a:lnTo>
                  <a:lnTo>
                    <a:pt x="96565" y="23018"/>
                  </a:lnTo>
                  <a:lnTo>
                    <a:pt x="88641" y="19043"/>
                  </a:lnTo>
                  <a:lnTo>
                    <a:pt x="69973" y="17093"/>
                  </a:lnTo>
                  <a:lnTo>
                    <a:pt x="51815" y="21774"/>
                  </a:lnTo>
                  <a:lnTo>
                    <a:pt x="28464" y="34805"/>
                  </a:lnTo>
                  <a:lnTo>
                    <a:pt x="15800" y="46904"/>
                  </a:lnTo>
                  <a:lnTo>
                    <a:pt x="4008" y="64609"/>
                  </a:lnTo>
                  <a:lnTo>
                    <a:pt x="0" y="84805"/>
                  </a:lnTo>
                  <a:lnTo>
                    <a:pt x="1300" y="103335"/>
                  </a:lnTo>
                  <a:lnTo>
                    <a:pt x="8997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890118" y="2859692"/>
              <a:ext cx="347720" cy="267383"/>
            </a:xfrm>
            <a:custGeom>
              <a:avLst/>
              <a:gdLst/>
              <a:ahLst/>
              <a:cxnLst/>
              <a:rect l="0" t="0" r="0" b="0"/>
              <a:pathLst>
                <a:path w="347720" h="267383">
                  <a:moveTo>
                    <a:pt x="23199" y="27712"/>
                  </a:moveTo>
                  <a:lnTo>
                    <a:pt x="17480" y="86316"/>
                  </a:lnTo>
                  <a:lnTo>
                    <a:pt x="15220" y="139071"/>
                  </a:lnTo>
                  <a:lnTo>
                    <a:pt x="12457" y="194187"/>
                  </a:lnTo>
                  <a:lnTo>
                    <a:pt x="6409" y="248689"/>
                  </a:lnTo>
                  <a:lnTo>
                    <a:pt x="2485" y="267382"/>
                  </a:lnTo>
                  <a:lnTo>
                    <a:pt x="1069" y="267004"/>
                  </a:lnTo>
                  <a:lnTo>
                    <a:pt x="0" y="238325"/>
                  </a:lnTo>
                  <a:lnTo>
                    <a:pt x="9928" y="183013"/>
                  </a:lnTo>
                  <a:lnTo>
                    <a:pt x="23277" y="127561"/>
                  </a:lnTo>
                  <a:lnTo>
                    <a:pt x="34009" y="96745"/>
                  </a:lnTo>
                  <a:lnTo>
                    <a:pt x="54202" y="65900"/>
                  </a:lnTo>
                  <a:lnTo>
                    <a:pt x="82639" y="37207"/>
                  </a:lnTo>
                  <a:lnTo>
                    <a:pt x="98619" y="27926"/>
                  </a:lnTo>
                  <a:lnTo>
                    <a:pt x="103989" y="28779"/>
                  </a:lnTo>
                  <a:lnTo>
                    <a:pt x="107570" y="33046"/>
                  </a:lnTo>
                  <a:lnTo>
                    <a:pt x="109957" y="39589"/>
                  </a:lnTo>
                  <a:lnTo>
                    <a:pt x="109699" y="46725"/>
                  </a:lnTo>
                  <a:lnTo>
                    <a:pt x="91783" y="93564"/>
                  </a:lnTo>
                  <a:lnTo>
                    <a:pt x="82650" y="106597"/>
                  </a:lnTo>
                  <a:lnTo>
                    <a:pt x="83174" y="109888"/>
                  </a:lnTo>
                  <a:lnTo>
                    <a:pt x="87221" y="111157"/>
                  </a:lnTo>
                  <a:lnTo>
                    <a:pt x="93617" y="111079"/>
                  </a:lnTo>
                  <a:lnTo>
                    <a:pt x="108120" y="103595"/>
                  </a:lnTo>
                  <a:lnTo>
                    <a:pt x="160339" y="56663"/>
                  </a:lnTo>
                  <a:lnTo>
                    <a:pt x="173650" y="34749"/>
                  </a:lnTo>
                  <a:lnTo>
                    <a:pt x="179032" y="6272"/>
                  </a:lnTo>
                  <a:lnTo>
                    <a:pt x="177938" y="1399"/>
                  </a:lnTo>
                  <a:lnTo>
                    <a:pt x="175360" y="0"/>
                  </a:lnTo>
                  <a:lnTo>
                    <a:pt x="171793" y="916"/>
                  </a:lnTo>
                  <a:lnTo>
                    <a:pt x="157936" y="15458"/>
                  </a:lnTo>
                  <a:lnTo>
                    <a:pt x="146537" y="41750"/>
                  </a:lnTo>
                  <a:lnTo>
                    <a:pt x="147666" y="59839"/>
                  </a:lnTo>
                  <a:lnTo>
                    <a:pt x="150556" y="68546"/>
                  </a:lnTo>
                  <a:lnTo>
                    <a:pt x="155256" y="73425"/>
                  </a:lnTo>
                  <a:lnTo>
                    <a:pt x="161163" y="75754"/>
                  </a:lnTo>
                  <a:lnTo>
                    <a:pt x="167875" y="76382"/>
                  </a:lnTo>
                  <a:lnTo>
                    <a:pt x="194991" y="68431"/>
                  </a:lnTo>
                  <a:lnTo>
                    <a:pt x="222030" y="54364"/>
                  </a:lnTo>
                  <a:lnTo>
                    <a:pt x="229718" y="53801"/>
                  </a:lnTo>
                  <a:lnTo>
                    <a:pt x="236692" y="56199"/>
                  </a:lnTo>
                  <a:lnTo>
                    <a:pt x="243191" y="60572"/>
                  </a:lnTo>
                  <a:lnTo>
                    <a:pt x="246599" y="66261"/>
                  </a:lnTo>
                  <a:lnTo>
                    <a:pt x="247883" y="107712"/>
                  </a:lnTo>
                  <a:lnTo>
                    <a:pt x="250651" y="113405"/>
                  </a:lnTo>
                  <a:lnTo>
                    <a:pt x="255271" y="116276"/>
                  </a:lnTo>
                  <a:lnTo>
                    <a:pt x="261124" y="117265"/>
                  </a:lnTo>
                  <a:lnTo>
                    <a:pt x="275024" y="113433"/>
                  </a:lnTo>
                  <a:lnTo>
                    <a:pt x="306548" y="100323"/>
                  </a:lnTo>
                  <a:lnTo>
                    <a:pt x="313800" y="101083"/>
                  </a:lnTo>
                  <a:lnTo>
                    <a:pt x="326789" y="109323"/>
                  </a:lnTo>
                  <a:lnTo>
                    <a:pt x="333795" y="127162"/>
                  </a:lnTo>
                  <a:lnTo>
                    <a:pt x="347719" y="1774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287764" y="2887404"/>
              <a:ext cx="66570" cy="191523"/>
            </a:xfrm>
            <a:custGeom>
              <a:avLst/>
              <a:gdLst/>
              <a:ahLst/>
              <a:cxnLst/>
              <a:rect l="0" t="0" r="0" b="0"/>
              <a:pathLst>
                <a:path w="66570" h="191523">
                  <a:moveTo>
                    <a:pt x="66569" y="0"/>
                  </a:moveTo>
                  <a:lnTo>
                    <a:pt x="48899" y="0"/>
                  </a:lnTo>
                  <a:lnTo>
                    <a:pt x="41845" y="2773"/>
                  </a:lnTo>
                  <a:lnTo>
                    <a:pt x="29076" y="13252"/>
                  </a:lnTo>
                  <a:lnTo>
                    <a:pt x="15909" y="34745"/>
                  </a:lnTo>
                  <a:lnTo>
                    <a:pt x="15228" y="42579"/>
                  </a:lnTo>
                  <a:lnTo>
                    <a:pt x="19404" y="58680"/>
                  </a:lnTo>
                  <a:lnTo>
                    <a:pt x="29890" y="70151"/>
                  </a:lnTo>
                  <a:lnTo>
                    <a:pt x="59220" y="85048"/>
                  </a:lnTo>
                  <a:lnTo>
                    <a:pt x="63519" y="91832"/>
                  </a:lnTo>
                  <a:lnTo>
                    <a:pt x="65829" y="111697"/>
                  </a:lnTo>
                  <a:lnTo>
                    <a:pt x="58843" y="131004"/>
                  </a:lnTo>
                  <a:lnTo>
                    <a:pt x="12287" y="186842"/>
                  </a:lnTo>
                  <a:lnTo>
                    <a:pt x="8191" y="190205"/>
                  </a:lnTo>
                  <a:lnTo>
                    <a:pt x="5461" y="19152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662212" y="2678727"/>
              <a:ext cx="99853" cy="523643"/>
            </a:xfrm>
            <a:custGeom>
              <a:avLst/>
              <a:gdLst/>
              <a:ahLst/>
              <a:cxnLst/>
              <a:rect l="0" t="0" r="0" b="0"/>
              <a:pathLst>
                <a:path w="99853" h="523643">
                  <a:moveTo>
                    <a:pt x="99852" y="17293"/>
                  </a:moveTo>
                  <a:lnTo>
                    <a:pt x="95434" y="4041"/>
                  </a:lnTo>
                  <a:lnTo>
                    <a:pt x="91359" y="1062"/>
                  </a:lnTo>
                  <a:lnTo>
                    <a:pt x="85870" y="0"/>
                  </a:lnTo>
                  <a:lnTo>
                    <a:pt x="79436" y="217"/>
                  </a:lnTo>
                  <a:lnTo>
                    <a:pt x="74221" y="4984"/>
                  </a:lnTo>
                  <a:lnTo>
                    <a:pt x="56116" y="49686"/>
                  </a:lnTo>
                  <a:lnTo>
                    <a:pt x="50469" y="112007"/>
                  </a:lnTo>
                  <a:lnTo>
                    <a:pt x="49997" y="169591"/>
                  </a:lnTo>
                  <a:lnTo>
                    <a:pt x="55654" y="230102"/>
                  </a:lnTo>
                  <a:lnTo>
                    <a:pt x="62323" y="286240"/>
                  </a:lnTo>
                  <a:lnTo>
                    <a:pt x="65730" y="343985"/>
                  </a:lnTo>
                  <a:lnTo>
                    <a:pt x="63937" y="401414"/>
                  </a:lnTo>
                  <a:lnTo>
                    <a:pt x="47229" y="462628"/>
                  </a:lnTo>
                  <a:lnTo>
                    <a:pt x="27203" y="505800"/>
                  </a:lnTo>
                  <a:lnTo>
                    <a:pt x="13939" y="518864"/>
                  </a:lnTo>
                  <a:lnTo>
                    <a:pt x="6519" y="523642"/>
                  </a:lnTo>
                  <a:lnTo>
                    <a:pt x="2496" y="521280"/>
                  </a:lnTo>
                  <a:lnTo>
                    <a:pt x="0" y="4832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751762" y="2829156"/>
              <a:ext cx="268255" cy="153866"/>
            </a:xfrm>
            <a:custGeom>
              <a:avLst/>
              <a:gdLst/>
              <a:ahLst/>
              <a:cxnLst/>
              <a:rect l="0" t="0" r="0" b="0"/>
              <a:pathLst>
                <a:path w="268255" h="153866">
                  <a:moveTo>
                    <a:pt x="68549" y="74890"/>
                  </a:moveTo>
                  <a:lnTo>
                    <a:pt x="77384" y="66055"/>
                  </a:lnTo>
                  <a:lnTo>
                    <a:pt x="79063" y="60679"/>
                  </a:lnTo>
                  <a:lnTo>
                    <a:pt x="78461" y="47309"/>
                  </a:lnTo>
                  <a:lnTo>
                    <a:pt x="75157" y="41710"/>
                  </a:lnTo>
                  <a:lnTo>
                    <a:pt x="64090" y="33023"/>
                  </a:lnTo>
                  <a:lnTo>
                    <a:pt x="57255" y="32185"/>
                  </a:lnTo>
                  <a:lnTo>
                    <a:pt x="42265" y="36186"/>
                  </a:lnTo>
                  <a:lnTo>
                    <a:pt x="18231" y="57669"/>
                  </a:lnTo>
                  <a:lnTo>
                    <a:pt x="2378" y="83039"/>
                  </a:lnTo>
                  <a:lnTo>
                    <a:pt x="0" y="99777"/>
                  </a:lnTo>
                  <a:lnTo>
                    <a:pt x="660" y="108123"/>
                  </a:lnTo>
                  <a:lnTo>
                    <a:pt x="4799" y="113688"/>
                  </a:lnTo>
                  <a:lnTo>
                    <a:pt x="19259" y="119870"/>
                  </a:lnTo>
                  <a:lnTo>
                    <a:pt x="35548" y="120153"/>
                  </a:lnTo>
                  <a:lnTo>
                    <a:pt x="96733" y="110230"/>
                  </a:lnTo>
                  <a:lnTo>
                    <a:pt x="120831" y="110937"/>
                  </a:lnTo>
                  <a:lnTo>
                    <a:pt x="149068" y="121731"/>
                  </a:lnTo>
                  <a:lnTo>
                    <a:pt x="163198" y="131458"/>
                  </a:lnTo>
                  <a:lnTo>
                    <a:pt x="173178" y="144410"/>
                  </a:lnTo>
                  <a:lnTo>
                    <a:pt x="178846" y="153865"/>
                  </a:lnTo>
                  <a:lnTo>
                    <a:pt x="179063" y="152503"/>
                  </a:lnTo>
                  <a:lnTo>
                    <a:pt x="177184" y="125971"/>
                  </a:lnTo>
                  <a:lnTo>
                    <a:pt x="185835" y="67725"/>
                  </a:lnTo>
                  <a:lnTo>
                    <a:pt x="196065" y="36093"/>
                  </a:lnTo>
                  <a:lnTo>
                    <a:pt x="200712" y="26836"/>
                  </a:lnTo>
                  <a:lnTo>
                    <a:pt x="213273" y="14084"/>
                  </a:lnTo>
                  <a:lnTo>
                    <a:pt x="229025" y="6260"/>
                  </a:lnTo>
                  <a:lnTo>
                    <a:pt x="26825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203193" y="2604817"/>
              <a:ext cx="171272" cy="324056"/>
            </a:xfrm>
            <a:custGeom>
              <a:avLst/>
              <a:gdLst/>
              <a:ahLst/>
              <a:cxnLst/>
              <a:rect l="0" t="0" r="0" b="0"/>
              <a:pathLst>
                <a:path w="171272" h="324056">
                  <a:moveTo>
                    <a:pt x="24850" y="91203"/>
                  </a:moveTo>
                  <a:lnTo>
                    <a:pt x="11581" y="144106"/>
                  </a:lnTo>
                  <a:lnTo>
                    <a:pt x="4234" y="204254"/>
                  </a:lnTo>
                  <a:lnTo>
                    <a:pt x="745" y="239548"/>
                  </a:lnTo>
                  <a:lnTo>
                    <a:pt x="0" y="196151"/>
                  </a:lnTo>
                  <a:lnTo>
                    <a:pt x="8953" y="133844"/>
                  </a:lnTo>
                  <a:lnTo>
                    <a:pt x="24916" y="72916"/>
                  </a:lnTo>
                  <a:lnTo>
                    <a:pt x="40375" y="29857"/>
                  </a:lnTo>
                  <a:lnTo>
                    <a:pt x="55851" y="5636"/>
                  </a:lnTo>
                  <a:lnTo>
                    <a:pt x="62159" y="1799"/>
                  </a:lnTo>
                  <a:lnTo>
                    <a:pt x="76565" y="0"/>
                  </a:lnTo>
                  <a:lnTo>
                    <a:pt x="89748" y="4748"/>
                  </a:lnTo>
                  <a:lnTo>
                    <a:pt x="95852" y="8603"/>
                  </a:lnTo>
                  <a:lnTo>
                    <a:pt x="99921" y="14871"/>
                  </a:lnTo>
                  <a:lnTo>
                    <a:pt x="105649" y="41363"/>
                  </a:lnTo>
                  <a:lnTo>
                    <a:pt x="107743" y="94353"/>
                  </a:lnTo>
                  <a:lnTo>
                    <a:pt x="110622" y="103473"/>
                  </a:lnTo>
                  <a:lnTo>
                    <a:pt x="121218" y="118538"/>
                  </a:lnTo>
                  <a:lnTo>
                    <a:pt x="162314" y="147554"/>
                  </a:lnTo>
                  <a:lnTo>
                    <a:pt x="169156" y="165558"/>
                  </a:lnTo>
                  <a:lnTo>
                    <a:pt x="171271" y="187119"/>
                  </a:lnTo>
                  <a:lnTo>
                    <a:pt x="166340" y="215777"/>
                  </a:lnTo>
                  <a:lnTo>
                    <a:pt x="143392" y="264634"/>
                  </a:lnTo>
                  <a:lnTo>
                    <a:pt x="104319" y="314716"/>
                  </a:lnTo>
                  <a:lnTo>
                    <a:pt x="89755" y="323987"/>
                  </a:lnTo>
                  <a:lnTo>
                    <a:pt x="83837" y="324055"/>
                  </a:lnTo>
                  <a:lnTo>
                    <a:pt x="78968" y="321327"/>
                  </a:lnTo>
                  <a:lnTo>
                    <a:pt x="74796" y="316735"/>
                  </a:lnTo>
                  <a:lnTo>
                    <a:pt x="72628" y="296839"/>
                  </a:lnTo>
                  <a:lnTo>
                    <a:pt x="81136" y="235291"/>
                  </a:lnTo>
                  <a:lnTo>
                    <a:pt x="94299" y="177316"/>
                  </a:lnTo>
                  <a:lnTo>
                    <a:pt x="99739" y="1577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396414" y="2604488"/>
              <a:ext cx="305930" cy="358074"/>
            </a:xfrm>
            <a:custGeom>
              <a:avLst/>
              <a:gdLst/>
              <a:ahLst/>
              <a:cxnLst/>
              <a:rect l="0" t="0" r="0" b="0"/>
              <a:pathLst>
                <a:path w="305930" h="358074">
                  <a:moveTo>
                    <a:pt x="39655" y="0"/>
                  </a:moveTo>
                  <a:lnTo>
                    <a:pt x="28073" y="55162"/>
                  </a:lnTo>
                  <a:lnTo>
                    <a:pt x="14627" y="109137"/>
                  </a:lnTo>
                  <a:lnTo>
                    <a:pt x="6534" y="163774"/>
                  </a:lnTo>
                  <a:lnTo>
                    <a:pt x="0" y="212982"/>
                  </a:lnTo>
                  <a:lnTo>
                    <a:pt x="2853" y="262322"/>
                  </a:lnTo>
                  <a:lnTo>
                    <a:pt x="9745" y="290066"/>
                  </a:lnTo>
                  <a:lnTo>
                    <a:pt x="14167" y="296928"/>
                  </a:lnTo>
                  <a:lnTo>
                    <a:pt x="26478" y="307018"/>
                  </a:lnTo>
                  <a:lnTo>
                    <a:pt x="33644" y="308230"/>
                  </a:lnTo>
                  <a:lnTo>
                    <a:pt x="49002" y="304645"/>
                  </a:lnTo>
                  <a:lnTo>
                    <a:pt x="62609" y="294422"/>
                  </a:lnTo>
                  <a:lnTo>
                    <a:pt x="73895" y="280633"/>
                  </a:lnTo>
                  <a:lnTo>
                    <a:pt x="81993" y="265259"/>
                  </a:lnTo>
                  <a:lnTo>
                    <a:pt x="84523" y="265597"/>
                  </a:lnTo>
                  <a:lnTo>
                    <a:pt x="93332" y="311659"/>
                  </a:lnTo>
                  <a:lnTo>
                    <a:pt x="98554" y="318720"/>
                  </a:lnTo>
                  <a:lnTo>
                    <a:pt x="105733" y="323428"/>
                  </a:lnTo>
                  <a:lnTo>
                    <a:pt x="114218" y="326566"/>
                  </a:lnTo>
                  <a:lnTo>
                    <a:pt x="122648" y="325884"/>
                  </a:lnTo>
                  <a:lnTo>
                    <a:pt x="139410" y="317730"/>
                  </a:lnTo>
                  <a:lnTo>
                    <a:pt x="188350" y="284863"/>
                  </a:lnTo>
                  <a:lnTo>
                    <a:pt x="197581" y="271762"/>
                  </a:lnTo>
                  <a:lnTo>
                    <a:pt x="199834" y="256694"/>
                  </a:lnTo>
                  <a:lnTo>
                    <a:pt x="199141" y="248792"/>
                  </a:lnTo>
                  <a:lnTo>
                    <a:pt x="197755" y="246298"/>
                  </a:lnTo>
                  <a:lnTo>
                    <a:pt x="195905" y="247409"/>
                  </a:lnTo>
                  <a:lnTo>
                    <a:pt x="193748" y="250924"/>
                  </a:lnTo>
                  <a:lnTo>
                    <a:pt x="190712" y="277957"/>
                  </a:lnTo>
                  <a:lnTo>
                    <a:pt x="194229" y="310827"/>
                  </a:lnTo>
                  <a:lnTo>
                    <a:pt x="205545" y="339571"/>
                  </a:lnTo>
                  <a:lnTo>
                    <a:pt x="217860" y="352167"/>
                  </a:lnTo>
                  <a:lnTo>
                    <a:pt x="225026" y="356820"/>
                  </a:lnTo>
                  <a:lnTo>
                    <a:pt x="232578" y="358073"/>
                  </a:lnTo>
                  <a:lnTo>
                    <a:pt x="248365" y="354534"/>
                  </a:lnTo>
                  <a:lnTo>
                    <a:pt x="262162" y="341866"/>
                  </a:lnTo>
                  <a:lnTo>
                    <a:pt x="273533" y="322060"/>
                  </a:lnTo>
                  <a:lnTo>
                    <a:pt x="291447" y="261464"/>
                  </a:lnTo>
                  <a:lnTo>
                    <a:pt x="299262" y="201172"/>
                  </a:lnTo>
                  <a:lnTo>
                    <a:pt x="305929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685811" y="2596167"/>
              <a:ext cx="147146" cy="364426"/>
            </a:xfrm>
            <a:custGeom>
              <a:avLst/>
              <a:gdLst/>
              <a:ahLst/>
              <a:cxnLst/>
              <a:rect l="0" t="0" r="0" b="0"/>
              <a:pathLst>
                <a:path w="147146" h="364426">
                  <a:moveTo>
                    <a:pt x="16532" y="0"/>
                  </a:moveTo>
                  <a:lnTo>
                    <a:pt x="18997" y="33741"/>
                  </a:lnTo>
                  <a:lnTo>
                    <a:pt x="24338" y="92302"/>
                  </a:lnTo>
                  <a:lnTo>
                    <a:pt x="19066" y="153750"/>
                  </a:lnTo>
                  <a:lnTo>
                    <a:pt x="14567" y="208263"/>
                  </a:lnTo>
                  <a:lnTo>
                    <a:pt x="8123" y="269832"/>
                  </a:lnTo>
                  <a:lnTo>
                    <a:pt x="733" y="323349"/>
                  </a:lnTo>
                  <a:lnTo>
                    <a:pt x="0" y="292977"/>
                  </a:lnTo>
                  <a:lnTo>
                    <a:pt x="2736" y="285925"/>
                  </a:lnTo>
                  <a:lnTo>
                    <a:pt x="13175" y="275624"/>
                  </a:lnTo>
                  <a:lnTo>
                    <a:pt x="29525" y="272895"/>
                  </a:lnTo>
                  <a:lnTo>
                    <a:pt x="80017" y="278240"/>
                  </a:lnTo>
                  <a:lnTo>
                    <a:pt x="98372" y="272825"/>
                  </a:lnTo>
                  <a:lnTo>
                    <a:pt x="100678" y="271566"/>
                  </a:lnTo>
                  <a:lnTo>
                    <a:pt x="93377" y="272632"/>
                  </a:lnTo>
                  <a:lnTo>
                    <a:pt x="89027" y="276984"/>
                  </a:lnTo>
                  <a:lnTo>
                    <a:pt x="78487" y="301704"/>
                  </a:lnTo>
                  <a:lnTo>
                    <a:pt x="72420" y="325167"/>
                  </a:lnTo>
                  <a:lnTo>
                    <a:pt x="74038" y="346073"/>
                  </a:lnTo>
                  <a:lnTo>
                    <a:pt x="77059" y="355531"/>
                  </a:lnTo>
                  <a:lnTo>
                    <a:pt x="83695" y="360912"/>
                  </a:lnTo>
                  <a:lnTo>
                    <a:pt x="103397" y="364425"/>
                  </a:lnTo>
                  <a:lnTo>
                    <a:pt x="112348" y="362219"/>
                  </a:lnTo>
                  <a:lnTo>
                    <a:pt x="127226" y="352370"/>
                  </a:lnTo>
                  <a:lnTo>
                    <a:pt x="137537" y="336282"/>
                  </a:lnTo>
                  <a:lnTo>
                    <a:pt x="144276" y="316804"/>
                  </a:lnTo>
                  <a:lnTo>
                    <a:pt x="147145" y="285971"/>
                  </a:lnTo>
                  <a:lnTo>
                    <a:pt x="144541" y="267631"/>
                  </a:lnTo>
                  <a:lnTo>
                    <a:pt x="139778" y="262556"/>
                  </a:lnTo>
                  <a:lnTo>
                    <a:pt x="132904" y="260097"/>
                  </a:lnTo>
                  <a:lnTo>
                    <a:pt x="124624" y="259382"/>
                  </a:lnTo>
                  <a:lnTo>
                    <a:pt x="110493" y="263519"/>
                  </a:lnTo>
                  <a:lnTo>
                    <a:pt x="104135" y="267211"/>
                  </a:lnTo>
                  <a:lnTo>
                    <a:pt x="94606" y="281175"/>
                  </a:lnTo>
                  <a:lnTo>
                    <a:pt x="86509" y="307363"/>
                  </a:lnTo>
                  <a:lnTo>
                    <a:pt x="8310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848555" y="2842650"/>
              <a:ext cx="43110" cy="139946"/>
            </a:xfrm>
            <a:custGeom>
              <a:avLst/>
              <a:gdLst/>
              <a:ahLst/>
              <a:cxnLst/>
              <a:rect l="0" t="0" r="0" b="0"/>
              <a:pathLst>
                <a:path w="43110" h="139946">
                  <a:moveTo>
                    <a:pt x="28530" y="28112"/>
                  </a:moveTo>
                  <a:lnTo>
                    <a:pt x="6786" y="84884"/>
                  </a:lnTo>
                  <a:lnTo>
                    <a:pt x="0" y="116330"/>
                  </a:lnTo>
                  <a:lnTo>
                    <a:pt x="1365" y="134813"/>
                  </a:lnTo>
                  <a:lnTo>
                    <a:pt x="3948" y="139002"/>
                  </a:lnTo>
                  <a:lnTo>
                    <a:pt x="7519" y="139945"/>
                  </a:lnTo>
                  <a:lnTo>
                    <a:pt x="11749" y="138725"/>
                  </a:lnTo>
                  <a:lnTo>
                    <a:pt x="26537" y="123756"/>
                  </a:lnTo>
                  <a:lnTo>
                    <a:pt x="38212" y="101754"/>
                  </a:lnTo>
                  <a:lnTo>
                    <a:pt x="43109" y="73251"/>
                  </a:lnTo>
                  <a:lnTo>
                    <a:pt x="35849" y="15405"/>
                  </a:lnTo>
                  <a:lnTo>
                    <a:pt x="33408" y="5772"/>
                  </a:lnTo>
                  <a:lnTo>
                    <a:pt x="29934" y="1199"/>
                  </a:lnTo>
                  <a:lnTo>
                    <a:pt x="25767" y="0"/>
                  </a:lnTo>
                  <a:lnTo>
                    <a:pt x="18981" y="1749"/>
                  </a:lnTo>
                  <a:lnTo>
                    <a:pt x="18465" y="2216"/>
                  </a:lnTo>
                  <a:lnTo>
                    <a:pt x="20209" y="31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902260" y="2646093"/>
              <a:ext cx="58036" cy="283578"/>
            </a:xfrm>
            <a:custGeom>
              <a:avLst/>
              <a:gdLst/>
              <a:ahLst/>
              <a:cxnLst/>
              <a:rect l="0" t="0" r="0" b="0"/>
              <a:pathLst>
                <a:path w="58036" h="283578">
                  <a:moveTo>
                    <a:pt x="49714" y="0"/>
                  </a:moveTo>
                  <a:lnTo>
                    <a:pt x="45297" y="59579"/>
                  </a:lnTo>
                  <a:lnTo>
                    <a:pt x="35521" y="112717"/>
                  </a:lnTo>
                  <a:lnTo>
                    <a:pt x="27152" y="166771"/>
                  </a:lnTo>
                  <a:lnTo>
                    <a:pt x="18424" y="229166"/>
                  </a:lnTo>
                  <a:lnTo>
                    <a:pt x="5232" y="281134"/>
                  </a:lnTo>
                  <a:lnTo>
                    <a:pt x="3418" y="283577"/>
                  </a:lnTo>
                  <a:lnTo>
                    <a:pt x="2208" y="281508"/>
                  </a:lnTo>
                  <a:lnTo>
                    <a:pt x="0" y="218233"/>
                  </a:lnTo>
                  <a:lnTo>
                    <a:pt x="1731" y="195921"/>
                  </a:lnTo>
                  <a:lnTo>
                    <a:pt x="8665" y="176758"/>
                  </a:lnTo>
                  <a:lnTo>
                    <a:pt x="52720" y="125111"/>
                  </a:lnTo>
                  <a:lnTo>
                    <a:pt x="58035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954223" y="2710300"/>
              <a:ext cx="79189" cy="262743"/>
            </a:xfrm>
            <a:custGeom>
              <a:avLst/>
              <a:gdLst/>
              <a:ahLst/>
              <a:cxnLst/>
              <a:rect l="0" t="0" r="0" b="0"/>
              <a:pathLst>
                <a:path w="79189" h="262743">
                  <a:moveTo>
                    <a:pt x="14393" y="2362"/>
                  </a:moveTo>
                  <a:lnTo>
                    <a:pt x="0" y="55403"/>
                  </a:lnTo>
                  <a:lnTo>
                    <a:pt x="883" y="84030"/>
                  </a:lnTo>
                  <a:lnTo>
                    <a:pt x="5615" y="100604"/>
                  </a:lnTo>
                  <a:lnTo>
                    <a:pt x="13881" y="114134"/>
                  </a:lnTo>
                  <a:lnTo>
                    <a:pt x="15901" y="115708"/>
                  </a:lnTo>
                  <a:lnTo>
                    <a:pt x="16322" y="113984"/>
                  </a:lnTo>
                  <a:lnTo>
                    <a:pt x="7342" y="59323"/>
                  </a:lnTo>
                  <a:lnTo>
                    <a:pt x="15290" y="11609"/>
                  </a:lnTo>
                  <a:lnTo>
                    <a:pt x="17764" y="2980"/>
                  </a:lnTo>
                  <a:lnTo>
                    <a:pt x="20339" y="0"/>
                  </a:lnTo>
                  <a:lnTo>
                    <a:pt x="22980" y="787"/>
                  </a:lnTo>
                  <a:lnTo>
                    <a:pt x="25665" y="4086"/>
                  </a:lnTo>
                  <a:lnTo>
                    <a:pt x="23742" y="66589"/>
                  </a:lnTo>
                  <a:lnTo>
                    <a:pt x="22917" y="126201"/>
                  </a:lnTo>
                  <a:lnTo>
                    <a:pt x="16154" y="180810"/>
                  </a:lnTo>
                  <a:lnTo>
                    <a:pt x="16100" y="198167"/>
                  </a:lnTo>
                  <a:lnTo>
                    <a:pt x="17380" y="197618"/>
                  </a:lnTo>
                  <a:lnTo>
                    <a:pt x="41899" y="137632"/>
                  </a:lnTo>
                  <a:lnTo>
                    <a:pt x="46599" y="131373"/>
                  </a:lnTo>
                  <a:lnTo>
                    <a:pt x="52506" y="129050"/>
                  </a:lnTo>
                  <a:lnTo>
                    <a:pt x="59217" y="129351"/>
                  </a:lnTo>
                  <a:lnTo>
                    <a:pt x="66465" y="131400"/>
                  </a:lnTo>
                  <a:lnTo>
                    <a:pt x="71297" y="136464"/>
                  </a:lnTo>
                  <a:lnTo>
                    <a:pt x="76666" y="151954"/>
                  </a:lnTo>
                  <a:lnTo>
                    <a:pt x="79188" y="202544"/>
                  </a:lnTo>
                  <a:lnTo>
                    <a:pt x="69268" y="259795"/>
                  </a:lnTo>
                  <a:lnTo>
                    <a:pt x="67618" y="262742"/>
                  </a:lnTo>
                  <a:lnTo>
                    <a:pt x="65785" y="251223"/>
                  </a:lnTo>
                  <a:lnTo>
                    <a:pt x="72640" y="2103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0026863" y="2571204"/>
              <a:ext cx="74862" cy="682327"/>
            </a:xfrm>
            <a:custGeom>
              <a:avLst/>
              <a:gdLst/>
              <a:ahLst/>
              <a:cxnLst/>
              <a:rect l="0" t="0" r="0" b="0"/>
              <a:pathLst>
                <a:path w="74862" h="682327">
                  <a:moveTo>
                    <a:pt x="33284" y="0"/>
                  </a:moveTo>
                  <a:lnTo>
                    <a:pt x="47478" y="55865"/>
                  </a:lnTo>
                  <a:lnTo>
                    <a:pt x="58311" y="108799"/>
                  </a:lnTo>
                  <a:lnTo>
                    <a:pt x="69355" y="163771"/>
                  </a:lnTo>
                  <a:lnTo>
                    <a:pt x="73796" y="226713"/>
                  </a:lnTo>
                  <a:lnTo>
                    <a:pt x="74565" y="280645"/>
                  </a:lnTo>
                  <a:lnTo>
                    <a:pt x="74793" y="332169"/>
                  </a:lnTo>
                  <a:lnTo>
                    <a:pt x="74861" y="382569"/>
                  </a:lnTo>
                  <a:lnTo>
                    <a:pt x="73031" y="433560"/>
                  </a:lnTo>
                  <a:lnTo>
                    <a:pt x="62525" y="488322"/>
                  </a:lnTo>
                  <a:lnTo>
                    <a:pt x="52221" y="540092"/>
                  </a:lnTo>
                  <a:lnTo>
                    <a:pt x="37868" y="589640"/>
                  </a:lnTo>
                  <a:lnTo>
                    <a:pt x="16453" y="645800"/>
                  </a:lnTo>
                  <a:lnTo>
                    <a:pt x="0" y="6823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33645" y="3411630"/>
            <a:ext cx="4518330" cy="950618"/>
            <a:chOff x="5433645" y="3411630"/>
            <a:chExt cx="4518330" cy="950618"/>
          </a:xfrm>
        </p:grpSpPr>
        <p:sp>
          <p:nvSpPr>
            <p:cNvPr id="64" name="Freeform 63"/>
            <p:cNvSpPr/>
            <p:nvPr/>
          </p:nvSpPr>
          <p:spPr>
            <a:xfrm>
              <a:off x="5433645" y="3411630"/>
              <a:ext cx="266274" cy="291238"/>
            </a:xfrm>
            <a:custGeom>
              <a:avLst/>
              <a:gdLst/>
              <a:ahLst/>
              <a:cxnLst/>
              <a:rect l="0" t="0" r="0" b="0"/>
              <a:pathLst>
                <a:path w="266274" h="291238">
                  <a:moveTo>
                    <a:pt x="0" y="0"/>
                  </a:moveTo>
                  <a:lnTo>
                    <a:pt x="4417" y="13252"/>
                  </a:lnTo>
                  <a:lnTo>
                    <a:pt x="49747" y="65932"/>
                  </a:lnTo>
                  <a:lnTo>
                    <a:pt x="110588" y="124756"/>
                  </a:lnTo>
                  <a:lnTo>
                    <a:pt x="171866" y="180288"/>
                  </a:lnTo>
                  <a:lnTo>
                    <a:pt x="232987" y="241310"/>
                  </a:lnTo>
                  <a:lnTo>
                    <a:pt x="249631" y="262883"/>
                  </a:lnTo>
                  <a:lnTo>
                    <a:pt x="266273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933021" y="3794398"/>
              <a:ext cx="33172" cy="330266"/>
            </a:xfrm>
            <a:custGeom>
              <a:avLst/>
              <a:gdLst/>
              <a:ahLst/>
              <a:cxnLst/>
              <a:rect l="0" t="0" r="0" b="0"/>
              <a:pathLst>
                <a:path w="33172" h="330266">
                  <a:moveTo>
                    <a:pt x="33171" y="0"/>
                  </a:moveTo>
                  <a:lnTo>
                    <a:pt x="18978" y="55865"/>
                  </a:lnTo>
                  <a:lnTo>
                    <a:pt x="9808" y="118041"/>
                  </a:lnTo>
                  <a:lnTo>
                    <a:pt x="2805" y="175767"/>
                  </a:lnTo>
                  <a:lnTo>
                    <a:pt x="463" y="232644"/>
                  </a:lnTo>
                  <a:lnTo>
                    <a:pt x="0" y="283977"/>
                  </a:lnTo>
                  <a:lnTo>
                    <a:pt x="833" y="328977"/>
                  </a:lnTo>
                  <a:lnTo>
                    <a:pt x="2367" y="330265"/>
                  </a:lnTo>
                  <a:lnTo>
                    <a:pt x="4313" y="328350"/>
                  </a:lnTo>
                  <a:lnTo>
                    <a:pt x="11471" y="312403"/>
                  </a:lnTo>
                  <a:lnTo>
                    <a:pt x="15862" y="260923"/>
                  </a:lnTo>
                  <a:lnTo>
                    <a:pt x="16529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999476" y="3644619"/>
              <a:ext cx="191385" cy="531469"/>
            </a:xfrm>
            <a:custGeom>
              <a:avLst/>
              <a:gdLst/>
              <a:ahLst/>
              <a:cxnLst/>
              <a:rect l="0" t="0" r="0" b="0"/>
              <a:pathLst>
                <a:path w="191385" h="531469">
                  <a:moveTo>
                    <a:pt x="0" y="0"/>
                  </a:moveTo>
                  <a:lnTo>
                    <a:pt x="12361" y="21779"/>
                  </a:lnTo>
                  <a:lnTo>
                    <a:pt x="27538" y="77426"/>
                  </a:lnTo>
                  <a:lnTo>
                    <a:pt x="33074" y="139151"/>
                  </a:lnTo>
                  <a:lnTo>
                    <a:pt x="39645" y="194764"/>
                  </a:lnTo>
                  <a:lnTo>
                    <a:pt x="41218" y="249786"/>
                  </a:lnTo>
                  <a:lnTo>
                    <a:pt x="41529" y="302910"/>
                  </a:lnTo>
                  <a:lnTo>
                    <a:pt x="43432" y="341335"/>
                  </a:lnTo>
                  <a:lnTo>
                    <a:pt x="62421" y="397870"/>
                  </a:lnTo>
                  <a:lnTo>
                    <a:pt x="64415" y="429362"/>
                  </a:lnTo>
                  <a:lnTo>
                    <a:pt x="61605" y="447856"/>
                  </a:lnTo>
                  <a:lnTo>
                    <a:pt x="62335" y="450198"/>
                  </a:lnTo>
                  <a:lnTo>
                    <a:pt x="64671" y="448062"/>
                  </a:lnTo>
                  <a:lnTo>
                    <a:pt x="77288" y="422478"/>
                  </a:lnTo>
                  <a:lnTo>
                    <a:pt x="102776" y="360297"/>
                  </a:lnTo>
                  <a:lnTo>
                    <a:pt x="127757" y="312111"/>
                  </a:lnTo>
                  <a:lnTo>
                    <a:pt x="142765" y="298048"/>
                  </a:lnTo>
                  <a:lnTo>
                    <a:pt x="150650" y="293004"/>
                  </a:lnTo>
                  <a:lnTo>
                    <a:pt x="157756" y="292415"/>
                  </a:lnTo>
                  <a:lnTo>
                    <a:pt x="164343" y="294796"/>
                  </a:lnTo>
                  <a:lnTo>
                    <a:pt x="170583" y="299157"/>
                  </a:lnTo>
                  <a:lnTo>
                    <a:pt x="177516" y="318796"/>
                  </a:lnTo>
                  <a:lnTo>
                    <a:pt x="182332" y="379240"/>
                  </a:lnTo>
                  <a:lnTo>
                    <a:pt x="182967" y="435369"/>
                  </a:lnTo>
                  <a:lnTo>
                    <a:pt x="178637" y="497611"/>
                  </a:lnTo>
                  <a:lnTo>
                    <a:pt x="175896" y="528154"/>
                  </a:lnTo>
                  <a:lnTo>
                    <a:pt x="176435" y="531468"/>
                  </a:lnTo>
                  <a:lnTo>
                    <a:pt x="177720" y="529979"/>
                  </a:lnTo>
                  <a:lnTo>
                    <a:pt x="180688" y="518462"/>
                  </a:lnTo>
                  <a:lnTo>
                    <a:pt x="188573" y="457662"/>
                  </a:lnTo>
                  <a:lnTo>
                    <a:pt x="191384" y="4410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275612" y="3727830"/>
              <a:ext cx="788959" cy="473428"/>
            </a:xfrm>
            <a:custGeom>
              <a:avLst/>
              <a:gdLst/>
              <a:ahLst/>
              <a:cxnLst/>
              <a:rect l="0" t="0" r="0" b="0"/>
              <a:pathLst>
                <a:path w="788959" h="473428">
                  <a:moveTo>
                    <a:pt x="48385" y="0"/>
                  </a:moveTo>
                  <a:lnTo>
                    <a:pt x="43967" y="53491"/>
                  </a:lnTo>
                  <a:lnTo>
                    <a:pt x="40578" y="110743"/>
                  </a:lnTo>
                  <a:lnTo>
                    <a:pt x="35748" y="168572"/>
                  </a:lnTo>
                  <a:lnTo>
                    <a:pt x="25891" y="227695"/>
                  </a:lnTo>
                  <a:lnTo>
                    <a:pt x="17506" y="289369"/>
                  </a:lnTo>
                  <a:lnTo>
                    <a:pt x="11158" y="341924"/>
                  </a:lnTo>
                  <a:lnTo>
                    <a:pt x="1926" y="380521"/>
                  </a:lnTo>
                  <a:lnTo>
                    <a:pt x="770" y="379421"/>
                  </a:lnTo>
                  <a:lnTo>
                    <a:pt x="0" y="374989"/>
                  </a:lnTo>
                  <a:lnTo>
                    <a:pt x="2260" y="371110"/>
                  </a:lnTo>
                  <a:lnTo>
                    <a:pt x="12167" y="364335"/>
                  </a:lnTo>
                  <a:lnTo>
                    <a:pt x="52761" y="342379"/>
                  </a:lnTo>
                  <a:lnTo>
                    <a:pt x="100245" y="295614"/>
                  </a:lnTo>
                  <a:lnTo>
                    <a:pt x="124293" y="250390"/>
                  </a:lnTo>
                  <a:lnTo>
                    <a:pt x="123029" y="245514"/>
                  </a:lnTo>
                  <a:lnTo>
                    <a:pt x="118488" y="243188"/>
                  </a:lnTo>
                  <a:lnTo>
                    <a:pt x="111762" y="242562"/>
                  </a:lnTo>
                  <a:lnTo>
                    <a:pt x="106354" y="244919"/>
                  </a:lnTo>
                  <a:lnTo>
                    <a:pt x="97879" y="254933"/>
                  </a:lnTo>
                  <a:lnTo>
                    <a:pt x="83492" y="280583"/>
                  </a:lnTo>
                  <a:lnTo>
                    <a:pt x="80322" y="298521"/>
                  </a:lnTo>
                  <a:lnTo>
                    <a:pt x="80771" y="307188"/>
                  </a:lnTo>
                  <a:lnTo>
                    <a:pt x="85693" y="312041"/>
                  </a:lnTo>
                  <a:lnTo>
                    <a:pt x="103489" y="314967"/>
                  </a:lnTo>
                  <a:lnTo>
                    <a:pt x="156282" y="313344"/>
                  </a:lnTo>
                  <a:lnTo>
                    <a:pt x="181440" y="319771"/>
                  </a:lnTo>
                  <a:lnTo>
                    <a:pt x="195662" y="332271"/>
                  </a:lnTo>
                  <a:lnTo>
                    <a:pt x="207222" y="351080"/>
                  </a:lnTo>
                  <a:lnTo>
                    <a:pt x="219711" y="398356"/>
                  </a:lnTo>
                  <a:lnTo>
                    <a:pt x="221608" y="413734"/>
                  </a:lnTo>
                  <a:lnTo>
                    <a:pt x="222114" y="412658"/>
                  </a:lnTo>
                  <a:lnTo>
                    <a:pt x="222452" y="408242"/>
                  </a:lnTo>
                  <a:lnTo>
                    <a:pt x="246231" y="353858"/>
                  </a:lnTo>
                  <a:lnTo>
                    <a:pt x="285845" y="304359"/>
                  </a:lnTo>
                  <a:lnTo>
                    <a:pt x="315541" y="281467"/>
                  </a:lnTo>
                  <a:lnTo>
                    <a:pt x="340807" y="271186"/>
                  </a:lnTo>
                  <a:lnTo>
                    <a:pt x="360798" y="268457"/>
                  </a:lnTo>
                  <a:lnTo>
                    <a:pt x="366683" y="270503"/>
                  </a:lnTo>
                  <a:lnTo>
                    <a:pt x="369682" y="274640"/>
                  </a:lnTo>
                  <a:lnTo>
                    <a:pt x="370756" y="280172"/>
                  </a:lnTo>
                  <a:lnTo>
                    <a:pt x="369623" y="285710"/>
                  </a:lnTo>
                  <a:lnTo>
                    <a:pt x="363434" y="296793"/>
                  </a:lnTo>
                  <a:lnTo>
                    <a:pt x="330982" y="341650"/>
                  </a:lnTo>
                  <a:lnTo>
                    <a:pt x="329002" y="358021"/>
                  </a:lnTo>
                  <a:lnTo>
                    <a:pt x="329768" y="366270"/>
                  </a:lnTo>
                  <a:lnTo>
                    <a:pt x="333053" y="370845"/>
                  </a:lnTo>
                  <a:lnTo>
                    <a:pt x="338015" y="372970"/>
                  </a:lnTo>
                  <a:lnTo>
                    <a:pt x="344099" y="373462"/>
                  </a:lnTo>
                  <a:lnTo>
                    <a:pt x="358254" y="369078"/>
                  </a:lnTo>
                  <a:lnTo>
                    <a:pt x="389940" y="355614"/>
                  </a:lnTo>
                  <a:lnTo>
                    <a:pt x="397206" y="357269"/>
                  </a:lnTo>
                  <a:lnTo>
                    <a:pt x="410210" y="368970"/>
                  </a:lnTo>
                  <a:lnTo>
                    <a:pt x="417222" y="386497"/>
                  </a:lnTo>
                  <a:lnTo>
                    <a:pt x="422188" y="404766"/>
                  </a:lnTo>
                  <a:lnTo>
                    <a:pt x="430559" y="419049"/>
                  </a:lnTo>
                  <a:lnTo>
                    <a:pt x="436304" y="421748"/>
                  </a:lnTo>
                  <a:lnTo>
                    <a:pt x="442908" y="421699"/>
                  </a:lnTo>
                  <a:lnTo>
                    <a:pt x="456717" y="416712"/>
                  </a:lnTo>
                  <a:lnTo>
                    <a:pt x="486340" y="393219"/>
                  </a:lnTo>
                  <a:lnTo>
                    <a:pt x="530994" y="331379"/>
                  </a:lnTo>
                  <a:lnTo>
                    <a:pt x="548775" y="299268"/>
                  </a:lnTo>
                  <a:lnTo>
                    <a:pt x="547475" y="294742"/>
                  </a:lnTo>
                  <a:lnTo>
                    <a:pt x="542910" y="292649"/>
                  </a:lnTo>
                  <a:lnTo>
                    <a:pt x="536168" y="292178"/>
                  </a:lnTo>
                  <a:lnTo>
                    <a:pt x="523747" y="296586"/>
                  </a:lnTo>
                  <a:lnTo>
                    <a:pt x="517845" y="300350"/>
                  </a:lnTo>
                  <a:lnTo>
                    <a:pt x="508822" y="316860"/>
                  </a:lnTo>
                  <a:lnTo>
                    <a:pt x="493464" y="367891"/>
                  </a:lnTo>
                  <a:lnTo>
                    <a:pt x="492668" y="423900"/>
                  </a:lnTo>
                  <a:lnTo>
                    <a:pt x="497324" y="449126"/>
                  </a:lnTo>
                  <a:lnTo>
                    <a:pt x="505558" y="466501"/>
                  </a:lnTo>
                  <a:lnTo>
                    <a:pt x="512191" y="470950"/>
                  </a:lnTo>
                  <a:lnTo>
                    <a:pt x="529424" y="473427"/>
                  </a:lnTo>
                  <a:lnTo>
                    <a:pt x="537347" y="470944"/>
                  </a:lnTo>
                  <a:lnTo>
                    <a:pt x="551083" y="460789"/>
                  </a:lnTo>
                  <a:lnTo>
                    <a:pt x="580654" y="421224"/>
                  </a:lnTo>
                  <a:lnTo>
                    <a:pt x="614350" y="361842"/>
                  </a:lnTo>
                  <a:lnTo>
                    <a:pt x="638658" y="305115"/>
                  </a:lnTo>
                  <a:lnTo>
                    <a:pt x="653202" y="257133"/>
                  </a:lnTo>
                  <a:lnTo>
                    <a:pt x="665832" y="207783"/>
                  </a:lnTo>
                  <a:lnTo>
                    <a:pt x="682248" y="145827"/>
                  </a:lnTo>
                  <a:lnTo>
                    <a:pt x="694394" y="89997"/>
                  </a:lnTo>
                  <a:lnTo>
                    <a:pt x="708498" y="33807"/>
                  </a:lnTo>
                  <a:lnTo>
                    <a:pt x="694832" y="71785"/>
                  </a:lnTo>
                  <a:lnTo>
                    <a:pt x="684518" y="121771"/>
                  </a:lnTo>
                  <a:lnTo>
                    <a:pt x="679056" y="184105"/>
                  </a:lnTo>
                  <a:lnTo>
                    <a:pt x="669349" y="245420"/>
                  </a:lnTo>
                  <a:lnTo>
                    <a:pt x="665171" y="297253"/>
                  </a:lnTo>
                  <a:lnTo>
                    <a:pt x="664346" y="354062"/>
                  </a:lnTo>
                  <a:lnTo>
                    <a:pt x="665157" y="371859"/>
                  </a:lnTo>
                  <a:lnTo>
                    <a:pt x="666668" y="372721"/>
                  </a:lnTo>
                  <a:lnTo>
                    <a:pt x="678143" y="363149"/>
                  </a:lnTo>
                  <a:lnTo>
                    <a:pt x="690705" y="352783"/>
                  </a:lnTo>
                  <a:lnTo>
                    <a:pt x="709098" y="333203"/>
                  </a:lnTo>
                  <a:lnTo>
                    <a:pt x="723879" y="324373"/>
                  </a:lnTo>
                  <a:lnTo>
                    <a:pt x="739694" y="322298"/>
                  </a:lnTo>
                  <a:lnTo>
                    <a:pt x="747794" y="323039"/>
                  </a:lnTo>
                  <a:lnTo>
                    <a:pt x="754119" y="326306"/>
                  </a:lnTo>
                  <a:lnTo>
                    <a:pt x="763612" y="337333"/>
                  </a:lnTo>
                  <a:lnTo>
                    <a:pt x="768447" y="353946"/>
                  </a:lnTo>
                  <a:lnTo>
                    <a:pt x="769672" y="373656"/>
                  </a:lnTo>
                  <a:lnTo>
                    <a:pt x="767134" y="394744"/>
                  </a:lnTo>
                  <a:lnTo>
                    <a:pt x="767937" y="397224"/>
                  </a:lnTo>
                  <a:lnTo>
                    <a:pt x="773760" y="387652"/>
                  </a:lnTo>
                  <a:lnTo>
                    <a:pt x="788958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114496" y="3869287"/>
              <a:ext cx="1" cy="58249"/>
            </a:xfrm>
            <a:custGeom>
              <a:avLst/>
              <a:gdLst/>
              <a:ahLst/>
              <a:cxnLst/>
              <a:rect l="0" t="0" r="0" b="0"/>
              <a:pathLst>
                <a:path w="1" h="58249">
                  <a:moveTo>
                    <a:pt x="0" y="0"/>
                  </a:move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61127" y="3954326"/>
              <a:ext cx="302854" cy="281089"/>
            </a:xfrm>
            <a:custGeom>
              <a:avLst/>
              <a:gdLst/>
              <a:ahLst/>
              <a:cxnLst/>
              <a:rect l="0" t="0" r="0" b="0"/>
              <a:pathLst>
                <a:path w="302854" h="281089">
                  <a:moveTo>
                    <a:pt x="61543" y="6493"/>
                  </a:moveTo>
                  <a:lnTo>
                    <a:pt x="43874" y="10910"/>
                  </a:lnTo>
                  <a:lnTo>
                    <a:pt x="30268" y="20475"/>
                  </a:lnTo>
                  <a:lnTo>
                    <a:pt x="24051" y="26909"/>
                  </a:lnTo>
                  <a:lnTo>
                    <a:pt x="10883" y="58051"/>
                  </a:lnTo>
                  <a:lnTo>
                    <a:pt x="0" y="103346"/>
                  </a:lnTo>
                  <a:lnTo>
                    <a:pt x="1215" y="125661"/>
                  </a:lnTo>
                  <a:lnTo>
                    <a:pt x="5607" y="133091"/>
                  </a:lnTo>
                  <a:lnTo>
                    <a:pt x="12233" y="138044"/>
                  </a:lnTo>
                  <a:lnTo>
                    <a:pt x="20349" y="141346"/>
                  </a:lnTo>
                  <a:lnTo>
                    <a:pt x="28533" y="140774"/>
                  </a:lnTo>
                  <a:lnTo>
                    <a:pt x="45022" y="132742"/>
                  </a:lnTo>
                  <a:lnTo>
                    <a:pt x="65483" y="108209"/>
                  </a:lnTo>
                  <a:lnTo>
                    <a:pt x="83256" y="77517"/>
                  </a:lnTo>
                  <a:lnTo>
                    <a:pt x="91399" y="40584"/>
                  </a:lnTo>
                  <a:lnTo>
                    <a:pt x="89394" y="9198"/>
                  </a:lnTo>
                  <a:lnTo>
                    <a:pt x="85657" y="3673"/>
                  </a:lnTo>
                  <a:lnTo>
                    <a:pt x="80393" y="915"/>
                  </a:lnTo>
                  <a:lnTo>
                    <a:pt x="74110" y="0"/>
                  </a:lnTo>
                  <a:lnTo>
                    <a:pt x="68071" y="3089"/>
                  </a:lnTo>
                  <a:lnTo>
                    <a:pt x="56432" y="16383"/>
                  </a:lnTo>
                  <a:lnTo>
                    <a:pt x="50026" y="34619"/>
                  </a:lnTo>
                  <a:lnTo>
                    <a:pt x="48317" y="44659"/>
                  </a:lnTo>
                  <a:lnTo>
                    <a:pt x="49952" y="52278"/>
                  </a:lnTo>
                  <a:lnTo>
                    <a:pt x="53816" y="58281"/>
                  </a:lnTo>
                  <a:lnTo>
                    <a:pt x="59165" y="63208"/>
                  </a:lnTo>
                  <a:lnTo>
                    <a:pt x="67354" y="64643"/>
                  </a:lnTo>
                  <a:lnTo>
                    <a:pt x="88781" y="61307"/>
                  </a:lnTo>
                  <a:lnTo>
                    <a:pt x="144222" y="38102"/>
                  </a:lnTo>
                  <a:lnTo>
                    <a:pt x="161159" y="36875"/>
                  </a:lnTo>
                  <a:lnTo>
                    <a:pt x="169559" y="37843"/>
                  </a:lnTo>
                  <a:lnTo>
                    <a:pt x="176083" y="43110"/>
                  </a:lnTo>
                  <a:lnTo>
                    <a:pt x="185798" y="61291"/>
                  </a:lnTo>
                  <a:lnTo>
                    <a:pt x="193510" y="114943"/>
                  </a:lnTo>
                  <a:lnTo>
                    <a:pt x="196009" y="135130"/>
                  </a:lnTo>
                  <a:lnTo>
                    <a:pt x="203283" y="150265"/>
                  </a:lnTo>
                  <a:lnTo>
                    <a:pt x="207812" y="152267"/>
                  </a:lnTo>
                  <a:lnTo>
                    <a:pt x="212680" y="150828"/>
                  </a:lnTo>
                  <a:lnTo>
                    <a:pt x="217775" y="147095"/>
                  </a:lnTo>
                  <a:lnTo>
                    <a:pt x="250233" y="102793"/>
                  </a:lnTo>
                  <a:lnTo>
                    <a:pt x="256678" y="99354"/>
                  </a:lnTo>
                  <a:lnTo>
                    <a:pt x="271236" y="97999"/>
                  </a:lnTo>
                  <a:lnTo>
                    <a:pt x="277153" y="100782"/>
                  </a:lnTo>
                  <a:lnTo>
                    <a:pt x="286192" y="111269"/>
                  </a:lnTo>
                  <a:lnTo>
                    <a:pt x="292061" y="146019"/>
                  </a:lnTo>
                  <a:lnTo>
                    <a:pt x="293800" y="195867"/>
                  </a:lnTo>
                  <a:lnTo>
                    <a:pt x="301021" y="257789"/>
                  </a:lnTo>
                  <a:lnTo>
                    <a:pt x="302853" y="2810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871712" y="3969140"/>
              <a:ext cx="174743" cy="215910"/>
            </a:xfrm>
            <a:custGeom>
              <a:avLst/>
              <a:gdLst/>
              <a:ahLst/>
              <a:cxnLst/>
              <a:rect l="0" t="0" r="0" b="0"/>
              <a:pathLst>
                <a:path w="174743" h="215910">
                  <a:moveTo>
                    <a:pt x="0" y="0"/>
                  </a:moveTo>
                  <a:lnTo>
                    <a:pt x="0" y="59579"/>
                  </a:lnTo>
                  <a:lnTo>
                    <a:pt x="0" y="114566"/>
                  </a:lnTo>
                  <a:lnTo>
                    <a:pt x="1849" y="162665"/>
                  </a:lnTo>
                  <a:lnTo>
                    <a:pt x="8835" y="186016"/>
                  </a:lnTo>
                  <a:lnTo>
                    <a:pt x="14211" y="192428"/>
                  </a:lnTo>
                  <a:lnTo>
                    <a:pt x="20568" y="195779"/>
                  </a:lnTo>
                  <a:lnTo>
                    <a:pt x="27580" y="197087"/>
                  </a:lnTo>
                  <a:lnTo>
                    <a:pt x="42768" y="193611"/>
                  </a:lnTo>
                  <a:lnTo>
                    <a:pt x="75118" y="180729"/>
                  </a:lnTo>
                  <a:lnTo>
                    <a:pt x="81514" y="181507"/>
                  </a:lnTo>
                  <a:lnTo>
                    <a:pt x="86702" y="184799"/>
                  </a:lnTo>
                  <a:lnTo>
                    <a:pt x="94933" y="195854"/>
                  </a:lnTo>
                  <a:lnTo>
                    <a:pt x="101672" y="210013"/>
                  </a:lnTo>
                  <a:lnTo>
                    <a:pt x="107537" y="213974"/>
                  </a:lnTo>
                  <a:lnTo>
                    <a:pt x="123916" y="215909"/>
                  </a:lnTo>
                  <a:lnTo>
                    <a:pt x="130688" y="212357"/>
                  </a:lnTo>
                  <a:lnTo>
                    <a:pt x="140677" y="198548"/>
                  </a:lnTo>
                  <a:lnTo>
                    <a:pt x="153397" y="142513"/>
                  </a:lnTo>
                  <a:lnTo>
                    <a:pt x="152288" y="116807"/>
                  </a:lnTo>
                  <a:lnTo>
                    <a:pt x="154225" y="113005"/>
                  </a:lnTo>
                  <a:lnTo>
                    <a:pt x="158290" y="112319"/>
                  </a:lnTo>
                  <a:lnTo>
                    <a:pt x="17474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117320" y="4118919"/>
              <a:ext cx="12345" cy="69403"/>
            </a:xfrm>
            <a:custGeom>
              <a:avLst/>
              <a:gdLst/>
              <a:ahLst/>
              <a:cxnLst/>
              <a:rect l="0" t="0" r="0" b="0"/>
              <a:pathLst>
                <a:path w="12345" h="69403">
                  <a:moveTo>
                    <a:pt x="12344" y="0"/>
                  </a:moveTo>
                  <a:lnTo>
                    <a:pt x="9878" y="33741"/>
                  </a:lnTo>
                  <a:lnTo>
                    <a:pt x="0" y="69402"/>
                  </a:lnTo>
                  <a:lnTo>
                    <a:pt x="2420" y="60936"/>
                  </a:lnTo>
                  <a:lnTo>
                    <a:pt x="4023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193518" y="3786077"/>
              <a:ext cx="119210" cy="361306"/>
            </a:xfrm>
            <a:custGeom>
              <a:avLst/>
              <a:gdLst/>
              <a:ahLst/>
              <a:cxnLst/>
              <a:rect l="0" t="0" r="0" b="0"/>
              <a:pathLst>
                <a:path w="119210" h="361306">
                  <a:moveTo>
                    <a:pt x="44319" y="0"/>
                  </a:moveTo>
                  <a:lnTo>
                    <a:pt x="53155" y="13252"/>
                  </a:lnTo>
                  <a:lnTo>
                    <a:pt x="58649" y="47997"/>
                  </a:lnTo>
                  <a:lnTo>
                    <a:pt x="55858" y="97843"/>
                  </a:lnTo>
                  <a:lnTo>
                    <a:pt x="53276" y="159381"/>
                  </a:lnTo>
                  <a:lnTo>
                    <a:pt x="50301" y="213587"/>
                  </a:lnTo>
                  <a:lnTo>
                    <a:pt x="45107" y="271457"/>
                  </a:lnTo>
                  <a:lnTo>
                    <a:pt x="40007" y="331664"/>
                  </a:lnTo>
                  <a:lnTo>
                    <a:pt x="32849" y="351118"/>
                  </a:lnTo>
                  <a:lnTo>
                    <a:pt x="28351" y="358894"/>
                  </a:lnTo>
                  <a:lnTo>
                    <a:pt x="24428" y="361305"/>
                  </a:lnTo>
                  <a:lnTo>
                    <a:pt x="20889" y="360139"/>
                  </a:lnTo>
                  <a:lnTo>
                    <a:pt x="14490" y="351446"/>
                  </a:lnTo>
                  <a:lnTo>
                    <a:pt x="31" y="315363"/>
                  </a:lnTo>
                  <a:lnTo>
                    <a:pt x="0" y="308245"/>
                  </a:lnTo>
                  <a:lnTo>
                    <a:pt x="4899" y="295406"/>
                  </a:lnTo>
                  <a:lnTo>
                    <a:pt x="15705" y="286002"/>
                  </a:lnTo>
                  <a:lnTo>
                    <a:pt x="58974" y="255243"/>
                  </a:lnTo>
                  <a:lnTo>
                    <a:pt x="107576" y="194259"/>
                  </a:lnTo>
                  <a:lnTo>
                    <a:pt x="119209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355591" y="3819361"/>
              <a:ext cx="77058" cy="382770"/>
            </a:xfrm>
            <a:custGeom>
              <a:avLst/>
              <a:gdLst/>
              <a:ahLst/>
              <a:cxnLst/>
              <a:rect l="0" t="0" r="0" b="0"/>
              <a:pathLst>
                <a:path w="77058" h="382770">
                  <a:moveTo>
                    <a:pt x="15383" y="0"/>
                  </a:moveTo>
                  <a:lnTo>
                    <a:pt x="15383" y="62326"/>
                  </a:lnTo>
                  <a:lnTo>
                    <a:pt x="12918" y="121426"/>
                  </a:lnTo>
                  <a:lnTo>
                    <a:pt x="6909" y="174467"/>
                  </a:lnTo>
                  <a:lnTo>
                    <a:pt x="628" y="229648"/>
                  </a:lnTo>
                  <a:lnTo>
                    <a:pt x="0" y="241857"/>
                  </a:lnTo>
                  <a:lnTo>
                    <a:pt x="3279" y="249071"/>
                  </a:lnTo>
                  <a:lnTo>
                    <a:pt x="9163" y="252956"/>
                  </a:lnTo>
                  <a:lnTo>
                    <a:pt x="16784" y="254622"/>
                  </a:lnTo>
                  <a:lnTo>
                    <a:pt x="32648" y="251541"/>
                  </a:lnTo>
                  <a:lnTo>
                    <a:pt x="40762" y="248131"/>
                  </a:lnTo>
                  <a:lnTo>
                    <a:pt x="48944" y="248631"/>
                  </a:lnTo>
                  <a:lnTo>
                    <a:pt x="65433" y="256584"/>
                  </a:lnTo>
                  <a:lnTo>
                    <a:pt x="70940" y="263512"/>
                  </a:lnTo>
                  <a:lnTo>
                    <a:pt x="77057" y="281072"/>
                  </a:lnTo>
                  <a:lnTo>
                    <a:pt x="74342" y="332991"/>
                  </a:lnTo>
                  <a:lnTo>
                    <a:pt x="69940" y="354173"/>
                  </a:lnTo>
                  <a:lnTo>
                    <a:pt x="62437" y="367902"/>
                  </a:lnTo>
                  <a:lnTo>
                    <a:pt x="48668" y="3827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129664" y="3894251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762064" y="3694545"/>
              <a:ext cx="74891" cy="488267"/>
            </a:xfrm>
            <a:custGeom>
              <a:avLst/>
              <a:gdLst/>
              <a:ahLst/>
              <a:cxnLst/>
              <a:rect l="0" t="0" r="0" b="0"/>
              <a:pathLst>
                <a:path w="74891" h="488267">
                  <a:moveTo>
                    <a:pt x="74890" y="0"/>
                  </a:moveTo>
                  <a:lnTo>
                    <a:pt x="74890" y="59579"/>
                  </a:lnTo>
                  <a:lnTo>
                    <a:pt x="73965" y="119361"/>
                  </a:lnTo>
                  <a:lnTo>
                    <a:pt x="69171" y="167270"/>
                  </a:lnTo>
                  <a:lnTo>
                    <a:pt x="66415" y="216599"/>
                  </a:lnTo>
                  <a:lnTo>
                    <a:pt x="61078" y="266349"/>
                  </a:lnTo>
                  <a:lnTo>
                    <a:pt x="58161" y="317147"/>
                  </a:lnTo>
                  <a:lnTo>
                    <a:pt x="52777" y="370927"/>
                  </a:lnTo>
                  <a:lnTo>
                    <a:pt x="50489" y="428986"/>
                  </a:lnTo>
                  <a:lnTo>
                    <a:pt x="50037" y="480759"/>
                  </a:lnTo>
                  <a:lnTo>
                    <a:pt x="47226" y="486927"/>
                  </a:lnTo>
                  <a:lnTo>
                    <a:pt x="42579" y="488266"/>
                  </a:lnTo>
                  <a:lnTo>
                    <a:pt x="36707" y="486384"/>
                  </a:lnTo>
                  <a:lnTo>
                    <a:pt x="31868" y="481431"/>
                  </a:lnTo>
                  <a:lnTo>
                    <a:pt x="17458" y="446910"/>
                  </a:lnTo>
                  <a:lnTo>
                    <a:pt x="2537" y="392418"/>
                  </a:lnTo>
                  <a:lnTo>
                    <a:pt x="0" y="3827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712137" y="3935856"/>
              <a:ext cx="99854" cy="12345"/>
            </a:xfrm>
            <a:custGeom>
              <a:avLst/>
              <a:gdLst/>
              <a:ahLst/>
              <a:cxnLst/>
              <a:rect l="0" t="0" r="0" b="0"/>
              <a:pathLst>
                <a:path w="99854" h="12345">
                  <a:moveTo>
                    <a:pt x="0" y="0"/>
                  </a:moveTo>
                  <a:lnTo>
                    <a:pt x="61567" y="12344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899112" y="3794398"/>
              <a:ext cx="195795" cy="424375"/>
            </a:xfrm>
            <a:custGeom>
              <a:avLst/>
              <a:gdLst/>
              <a:ahLst/>
              <a:cxnLst/>
              <a:rect l="0" t="0" r="0" b="0"/>
              <a:pathLst>
                <a:path w="195795" h="424375">
                  <a:moveTo>
                    <a:pt x="37694" y="0"/>
                  </a:moveTo>
                  <a:lnTo>
                    <a:pt x="37694" y="56772"/>
                  </a:lnTo>
                  <a:lnTo>
                    <a:pt x="33276" y="111118"/>
                  </a:lnTo>
                  <a:lnTo>
                    <a:pt x="14249" y="166444"/>
                  </a:lnTo>
                  <a:lnTo>
                    <a:pt x="4780" y="220973"/>
                  </a:lnTo>
                  <a:lnTo>
                    <a:pt x="0" y="248537"/>
                  </a:lnTo>
                  <a:lnTo>
                    <a:pt x="1833" y="265787"/>
                  </a:lnTo>
                  <a:lnTo>
                    <a:pt x="4541" y="269647"/>
                  </a:lnTo>
                  <a:lnTo>
                    <a:pt x="8195" y="270372"/>
                  </a:lnTo>
                  <a:lnTo>
                    <a:pt x="31765" y="262666"/>
                  </a:lnTo>
                  <a:lnTo>
                    <a:pt x="37439" y="263869"/>
                  </a:lnTo>
                  <a:lnTo>
                    <a:pt x="42147" y="267444"/>
                  </a:lnTo>
                  <a:lnTo>
                    <a:pt x="53190" y="285728"/>
                  </a:lnTo>
                  <a:lnTo>
                    <a:pt x="78102" y="344075"/>
                  </a:lnTo>
                  <a:lnTo>
                    <a:pt x="84048" y="346802"/>
                  </a:lnTo>
                  <a:lnTo>
                    <a:pt x="90787" y="346772"/>
                  </a:lnTo>
                  <a:lnTo>
                    <a:pt x="98053" y="344902"/>
                  </a:lnTo>
                  <a:lnTo>
                    <a:pt x="111057" y="332963"/>
                  </a:lnTo>
                  <a:lnTo>
                    <a:pt x="139194" y="284610"/>
                  </a:lnTo>
                  <a:lnTo>
                    <a:pt x="146909" y="263020"/>
                  </a:lnTo>
                  <a:lnTo>
                    <a:pt x="146561" y="258557"/>
                  </a:lnTo>
                  <a:lnTo>
                    <a:pt x="143557" y="258355"/>
                  </a:lnTo>
                  <a:lnTo>
                    <a:pt x="138780" y="260995"/>
                  </a:lnTo>
                  <a:lnTo>
                    <a:pt x="131007" y="278720"/>
                  </a:lnTo>
                  <a:lnTo>
                    <a:pt x="126318" y="305090"/>
                  </a:lnTo>
                  <a:lnTo>
                    <a:pt x="129802" y="349274"/>
                  </a:lnTo>
                  <a:lnTo>
                    <a:pt x="142135" y="384761"/>
                  </a:lnTo>
                  <a:lnTo>
                    <a:pt x="152222" y="400912"/>
                  </a:lnTo>
                  <a:lnTo>
                    <a:pt x="165334" y="411789"/>
                  </a:lnTo>
                  <a:lnTo>
                    <a:pt x="183379" y="420645"/>
                  </a:lnTo>
                  <a:lnTo>
                    <a:pt x="195794" y="424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327909" y="4072440"/>
              <a:ext cx="120742" cy="289808"/>
            </a:xfrm>
            <a:custGeom>
              <a:avLst/>
              <a:gdLst/>
              <a:ahLst/>
              <a:cxnLst/>
              <a:rect l="0" t="0" r="0" b="0"/>
              <a:pathLst>
                <a:path w="120742" h="289808">
                  <a:moveTo>
                    <a:pt x="24950" y="21516"/>
                  </a:moveTo>
                  <a:lnTo>
                    <a:pt x="17785" y="76677"/>
                  </a:lnTo>
                  <a:lnTo>
                    <a:pt x="10195" y="137239"/>
                  </a:lnTo>
                  <a:lnTo>
                    <a:pt x="7631" y="193383"/>
                  </a:lnTo>
                  <a:lnTo>
                    <a:pt x="1175" y="248944"/>
                  </a:lnTo>
                  <a:lnTo>
                    <a:pt x="221" y="289807"/>
                  </a:lnTo>
                  <a:lnTo>
                    <a:pt x="0" y="228686"/>
                  </a:lnTo>
                  <a:lnTo>
                    <a:pt x="912" y="167312"/>
                  </a:lnTo>
                  <a:lnTo>
                    <a:pt x="9038" y="115274"/>
                  </a:lnTo>
                  <a:lnTo>
                    <a:pt x="25013" y="55726"/>
                  </a:lnTo>
                  <a:lnTo>
                    <a:pt x="31449" y="39494"/>
                  </a:lnTo>
                  <a:lnTo>
                    <a:pt x="46394" y="19960"/>
                  </a:lnTo>
                  <a:lnTo>
                    <a:pt x="60368" y="8188"/>
                  </a:lnTo>
                  <a:lnTo>
                    <a:pt x="78290" y="1724"/>
                  </a:lnTo>
                  <a:lnTo>
                    <a:pt x="88246" y="0"/>
                  </a:lnTo>
                  <a:lnTo>
                    <a:pt x="96734" y="1625"/>
                  </a:lnTo>
                  <a:lnTo>
                    <a:pt x="111094" y="10826"/>
                  </a:lnTo>
                  <a:lnTo>
                    <a:pt x="118710" y="26627"/>
                  </a:lnTo>
                  <a:lnTo>
                    <a:pt x="120741" y="36018"/>
                  </a:lnTo>
                  <a:lnTo>
                    <a:pt x="114764" y="71322"/>
                  </a:lnTo>
                  <a:lnTo>
                    <a:pt x="89535" y="117099"/>
                  </a:lnTo>
                  <a:lnTo>
                    <a:pt x="73995" y="136113"/>
                  </a:lnTo>
                  <a:lnTo>
                    <a:pt x="65042" y="141368"/>
                  </a:lnTo>
                  <a:lnTo>
                    <a:pt x="45234" y="144742"/>
                  </a:lnTo>
                  <a:lnTo>
                    <a:pt x="37548" y="141574"/>
                  </a:lnTo>
                  <a:lnTo>
                    <a:pt x="31499" y="135763"/>
                  </a:lnTo>
                  <a:lnTo>
                    <a:pt x="23238" y="120370"/>
                  </a:lnTo>
                  <a:lnTo>
                    <a:pt x="16628" y="880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487533" y="3836003"/>
              <a:ext cx="464442" cy="457659"/>
            </a:xfrm>
            <a:custGeom>
              <a:avLst/>
              <a:gdLst/>
              <a:ahLst/>
              <a:cxnLst/>
              <a:rect l="0" t="0" r="0" b="0"/>
              <a:pathLst>
                <a:path w="464442" h="457659">
                  <a:moveTo>
                    <a:pt x="23425" y="0"/>
                  </a:moveTo>
                  <a:lnTo>
                    <a:pt x="30590" y="46327"/>
                  </a:lnTo>
                  <a:lnTo>
                    <a:pt x="22543" y="100920"/>
                  </a:lnTo>
                  <a:lnTo>
                    <a:pt x="16574" y="157797"/>
                  </a:lnTo>
                  <a:lnTo>
                    <a:pt x="3651" y="215590"/>
                  </a:lnTo>
                  <a:lnTo>
                    <a:pt x="0" y="245504"/>
                  </a:lnTo>
                  <a:lnTo>
                    <a:pt x="3185" y="250578"/>
                  </a:lnTo>
                  <a:lnTo>
                    <a:pt x="9007" y="252112"/>
                  </a:lnTo>
                  <a:lnTo>
                    <a:pt x="16588" y="251285"/>
                  </a:lnTo>
                  <a:lnTo>
                    <a:pt x="29940" y="245436"/>
                  </a:lnTo>
                  <a:lnTo>
                    <a:pt x="36090" y="241287"/>
                  </a:lnTo>
                  <a:lnTo>
                    <a:pt x="50319" y="239143"/>
                  </a:lnTo>
                  <a:lnTo>
                    <a:pt x="57996" y="239866"/>
                  </a:lnTo>
                  <a:lnTo>
                    <a:pt x="64039" y="243121"/>
                  </a:lnTo>
                  <a:lnTo>
                    <a:pt x="73219" y="254135"/>
                  </a:lnTo>
                  <a:lnTo>
                    <a:pt x="79168" y="284764"/>
                  </a:lnTo>
                  <a:lnTo>
                    <a:pt x="78878" y="345162"/>
                  </a:lnTo>
                  <a:lnTo>
                    <a:pt x="77036" y="354924"/>
                  </a:lnTo>
                  <a:lnTo>
                    <a:pt x="79919" y="370701"/>
                  </a:lnTo>
                  <a:lnTo>
                    <a:pt x="83277" y="377497"/>
                  </a:lnTo>
                  <a:lnTo>
                    <a:pt x="88289" y="379254"/>
                  </a:lnTo>
                  <a:lnTo>
                    <a:pt x="94405" y="377652"/>
                  </a:lnTo>
                  <a:lnTo>
                    <a:pt x="125537" y="354358"/>
                  </a:lnTo>
                  <a:lnTo>
                    <a:pt x="150604" y="325313"/>
                  </a:lnTo>
                  <a:lnTo>
                    <a:pt x="181992" y="284716"/>
                  </a:lnTo>
                  <a:lnTo>
                    <a:pt x="184610" y="277644"/>
                  </a:lnTo>
                  <a:lnTo>
                    <a:pt x="183582" y="272005"/>
                  </a:lnTo>
                  <a:lnTo>
                    <a:pt x="180123" y="267321"/>
                  </a:lnTo>
                  <a:lnTo>
                    <a:pt x="175967" y="266972"/>
                  </a:lnTo>
                  <a:lnTo>
                    <a:pt x="171348" y="269513"/>
                  </a:lnTo>
                  <a:lnTo>
                    <a:pt x="150648" y="289103"/>
                  </a:lnTo>
                  <a:lnTo>
                    <a:pt x="147997" y="296286"/>
                  </a:lnTo>
                  <a:lnTo>
                    <a:pt x="147516" y="314130"/>
                  </a:lnTo>
                  <a:lnTo>
                    <a:pt x="152380" y="320367"/>
                  </a:lnTo>
                  <a:lnTo>
                    <a:pt x="170113" y="327298"/>
                  </a:lnTo>
                  <a:lnTo>
                    <a:pt x="188473" y="327913"/>
                  </a:lnTo>
                  <a:lnTo>
                    <a:pt x="197252" y="326782"/>
                  </a:lnTo>
                  <a:lnTo>
                    <a:pt x="214402" y="318129"/>
                  </a:lnTo>
                  <a:lnTo>
                    <a:pt x="222859" y="311939"/>
                  </a:lnTo>
                  <a:lnTo>
                    <a:pt x="234721" y="295199"/>
                  </a:lnTo>
                  <a:lnTo>
                    <a:pt x="249870" y="254318"/>
                  </a:lnTo>
                  <a:lnTo>
                    <a:pt x="251041" y="235073"/>
                  </a:lnTo>
                  <a:lnTo>
                    <a:pt x="247554" y="218198"/>
                  </a:lnTo>
                  <a:lnTo>
                    <a:pt x="239841" y="204534"/>
                  </a:lnTo>
                  <a:lnTo>
                    <a:pt x="234271" y="201075"/>
                  </a:lnTo>
                  <a:lnTo>
                    <a:pt x="220685" y="199698"/>
                  </a:lnTo>
                  <a:lnTo>
                    <a:pt x="217802" y="201549"/>
                  </a:lnTo>
                  <a:lnTo>
                    <a:pt x="217729" y="204633"/>
                  </a:lnTo>
                  <a:lnTo>
                    <a:pt x="219530" y="208538"/>
                  </a:lnTo>
                  <a:lnTo>
                    <a:pt x="233857" y="215342"/>
                  </a:lnTo>
                  <a:lnTo>
                    <a:pt x="285393" y="236727"/>
                  </a:lnTo>
                  <a:lnTo>
                    <a:pt x="300421" y="247286"/>
                  </a:lnTo>
                  <a:lnTo>
                    <a:pt x="310798" y="263074"/>
                  </a:lnTo>
                  <a:lnTo>
                    <a:pt x="327097" y="314101"/>
                  </a:lnTo>
                  <a:lnTo>
                    <a:pt x="330982" y="340439"/>
                  </a:lnTo>
                  <a:lnTo>
                    <a:pt x="332938" y="340680"/>
                  </a:lnTo>
                  <a:lnTo>
                    <a:pt x="347139" y="321138"/>
                  </a:lnTo>
                  <a:lnTo>
                    <a:pt x="352955" y="317643"/>
                  </a:lnTo>
                  <a:lnTo>
                    <a:pt x="366814" y="316225"/>
                  </a:lnTo>
                  <a:lnTo>
                    <a:pt x="379755" y="321142"/>
                  </a:lnTo>
                  <a:lnTo>
                    <a:pt x="385794" y="325042"/>
                  </a:lnTo>
                  <a:lnTo>
                    <a:pt x="404831" y="326910"/>
                  </a:lnTo>
                  <a:lnTo>
                    <a:pt x="425929" y="323734"/>
                  </a:lnTo>
                  <a:lnTo>
                    <a:pt x="441469" y="316158"/>
                  </a:lnTo>
                  <a:lnTo>
                    <a:pt x="452074" y="304162"/>
                  </a:lnTo>
                  <a:lnTo>
                    <a:pt x="456196" y="297080"/>
                  </a:lnTo>
                  <a:lnTo>
                    <a:pt x="458311" y="281815"/>
                  </a:lnTo>
                  <a:lnTo>
                    <a:pt x="457581" y="273860"/>
                  </a:lnTo>
                  <a:lnTo>
                    <a:pt x="454320" y="270407"/>
                  </a:lnTo>
                  <a:lnTo>
                    <a:pt x="449372" y="269954"/>
                  </a:lnTo>
                  <a:lnTo>
                    <a:pt x="443300" y="271501"/>
                  </a:lnTo>
                  <a:lnTo>
                    <a:pt x="421502" y="286930"/>
                  </a:lnTo>
                  <a:lnTo>
                    <a:pt x="412998" y="306273"/>
                  </a:lnTo>
                  <a:lnTo>
                    <a:pt x="407537" y="356358"/>
                  </a:lnTo>
                  <a:lnTo>
                    <a:pt x="411009" y="397030"/>
                  </a:lnTo>
                  <a:lnTo>
                    <a:pt x="420353" y="419617"/>
                  </a:lnTo>
                  <a:lnTo>
                    <a:pt x="433751" y="437053"/>
                  </a:lnTo>
                  <a:lnTo>
                    <a:pt x="464441" y="4576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1" name="Freeform 80"/>
          <p:cNvSpPr/>
          <p:nvPr/>
        </p:nvSpPr>
        <p:spPr>
          <a:xfrm>
            <a:off x="2221720" y="1722457"/>
            <a:ext cx="8322" cy="41606"/>
          </a:xfrm>
          <a:custGeom>
            <a:avLst/>
            <a:gdLst/>
            <a:ahLst/>
            <a:cxnLst/>
            <a:rect l="0" t="0" r="0" b="0"/>
            <a:pathLst>
              <a:path w="8322" h="41606">
                <a:moveTo>
                  <a:pt x="0" y="0"/>
                </a:moveTo>
                <a:lnTo>
                  <a:pt x="924" y="23799"/>
                </a:lnTo>
                <a:lnTo>
                  <a:pt x="8321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3" name="Group 92"/>
          <p:cNvGrpSpPr/>
          <p:nvPr/>
        </p:nvGrpSpPr>
        <p:grpSpPr>
          <a:xfrm>
            <a:off x="1549343" y="1772383"/>
            <a:ext cx="3401649" cy="3648728"/>
            <a:chOff x="1549343" y="1772383"/>
            <a:chExt cx="3401649" cy="3648728"/>
          </a:xfrm>
        </p:grpSpPr>
        <p:sp>
          <p:nvSpPr>
            <p:cNvPr id="82" name="Freeform 81"/>
            <p:cNvSpPr/>
            <p:nvPr/>
          </p:nvSpPr>
          <p:spPr>
            <a:xfrm>
              <a:off x="1549343" y="1772383"/>
              <a:ext cx="3401649" cy="3648728"/>
            </a:xfrm>
            <a:custGeom>
              <a:avLst/>
              <a:gdLst/>
              <a:ahLst/>
              <a:cxnLst/>
              <a:rect l="0" t="0" r="0" b="0"/>
              <a:pathLst>
                <a:path w="3401649" h="3648728">
                  <a:moveTo>
                    <a:pt x="639093" y="0"/>
                  </a:moveTo>
                  <a:lnTo>
                    <a:pt x="643510" y="13252"/>
                  </a:lnTo>
                  <a:lnTo>
                    <a:pt x="653075" y="24689"/>
                  </a:lnTo>
                  <a:lnTo>
                    <a:pt x="691251" y="55758"/>
                  </a:lnTo>
                  <a:lnTo>
                    <a:pt x="751814" y="81935"/>
                  </a:lnTo>
                  <a:lnTo>
                    <a:pt x="814799" y="99320"/>
                  </a:lnTo>
                  <a:lnTo>
                    <a:pt x="872791" y="113651"/>
                  </a:lnTo>
                  <a:lnTo>
                    <a:pt x="932113" y="124802"/>
                  </a:lnTo>
                  <a:lnTo>
                    <a:pt x="988415" y="135908"/>
                  </a:lnTo>
                  <a:lnTo>
                    <a:pt x="1046587" y="147005"/>
                  </a:lnTo>
                  <a:lnTo>
                    <a:pt x="1107083" y="156456"/>
                  </a:lnTo>
                  <a:lnTo>
                    <a:pt x="1169929" y="169538"/>
                  </a:lnTo>
                  <a:lnTo>
                    <a:pt x="1228657" y="176522"/>
                  </a:lnTo>
                  <a:lnTo>
                    <a:pt x="1285199" y="183127"/>
                  </a:lnTo>
                  <a:lnTo>
                    <a:pt x="1345231" y="194532"/>
                  </a:lnTo>
                  <a:lnTo>
                    <a:pt x="1406578" y="201490"/>
                  </a:lnTo>
                  <a:lnTo>
                    <a:pt x="1468509" y="212884"/>
                  </a:lnTo>
                  <a:lnTo>
                    <a:pt x="1521689" y="218129"/>
                  </a:lnTo>
                  <a:lnTo>
                    <a:pt x="1576709" y="227794"/>
                  </a:lnTo>
                  <a:lnTo>
                    <a:pt x="1639368" y="238892"/>
                  </a:lnTo>
                  <a:lnTo>
                    <a:pt x="1693438" y="245250"/>
                  </a:lnTo>
                  <a:lnTo>
                    <a:pt x="1755894" y="255641"/>
                  </a:lnTo>
                  <a:lnTo>
                    <a:pt x="1809939" y="261913"/>
                  </a:lnTo>
                  <a:lnTo>
                    <a:pt x="1865130" y="266337"/>
                  </a:lnTo>
                  <a:lnTo>
                    <a:pt x="1918082" y="272690"/>
                  </a:lnTo>
                  <a:lnTo>
                    <a:pt x="1968846" y="278636"/>
                  </a:lnTo>
                  <a:lnTo>
                    <a:pt x="2023390" y="288714"/>
                  </a:lnTo>
                  <a:lnTo>
                    <a:pt x="2078679" y="299608"/>
                  </a:lnTo>
                  <a:lnTo>
                    <a:pt x="2134116" y="310663"/>
                  </a:lnTo>
                  <a:lnTo>
                    <a:pt x="2189583" y="316031"/>
                  </a:lnTo>
                  <a:lnTo>
                    <a:pt x="2245055" y="325035"/>
                  </a:lnTo>
                  <a:lnTo>
                    <a:pt x="2300529" y="335717"/>
                  </a:lnTo>
                  <a:lnTo>
                    <a:pt x="2356002" y="345806"/>
                  </a:lnTo>
                  <a:lnTo>
                    <a:pt x="2409011" y="351223"/>
                  </a:lnTo>
                  <a:lnTo>
                    <a:pt x="2459785" y="360922"/>
                  </a:lnTo>
                  <a:lnTo>
                    <a:pt x="2513406" y="366023"/>
                  </a:lnTo>
                  <a:lnTo>
                    <a:pt x="2576310" y="377573"/>
                  </a:lnTo>
                  <a:lnTo>
                    <a:pt x="2638036" y="384550"/>
                  </a:lnTo>
                  <a:lnTo>
                    <a:pt x="2699092" y="395947"/>
                  </a:lnTo>
                  <a:lnTo>
                    <a:pt x="2755301" y="403372"/>
                  </a:lnTo>
                  <a:lnTo>
                    <a:pt x="2814807" y="414513"/>
                  </a:lnTo>
                  <a:lnTo>
                    <a:pt x="2873165" y="427499"/>
                  </a:lnTo>
                  <a:lnTo>
                    <a:pt x="2924102" y="438312"/>
                  </a:lnTo>
                  <a:lnTo>
                    <a:pt x="2984159" y="449351"/>
                  </a:lnTo>
                  <a:lnTo>
                    <a:pt x="3047209" y="463207"/>
                  </a:lnTo>
                  <a:lnTo>
                    <a:pt x="3084496" y="476766"/>
                  </a:lnTo>
                  <a:lnTo>
                    <a:pt x="3100760" y="487415"/>
                  </a:lnTo>
                  <a:lnTo>
                    <a:pt x="3120313" y="509929"/>
                  </a:lnTo>
                  <a:lnTo>
                    <a:pt x="3148997" y="567034"/>
                  </a:lnTo>
                  <a:lnTo>
                    <a:pt x="3170150" y="621680"/>
                  </a:lnTo>
                  <a:lnTo>
                    <a:pt x="3185160" y="674420"/>
                  </a:lnTo>
                  <a:lnTo>
                    <a:pt x="3201960" y="734024"/>
                  </a:lnTo>
                  <a:lnTo>
                    <a:pt x="3215842" y="793678"/>
                  </a:lnTo>
                  <a:lnTo>
                    <a:pt x="3225295" y="855626"/>
                  </a:lnTo>
                  <a:lnTo>
                    <a:pt x="3233257" y="905237"/>
                  </a:lnTo>
                  <a:lnTo>
                    <a:pt x="3243733" y="964073"/>
                  </a:lnTo>
                  <a:lnTo>
                    <a:pt x="3254706" y="1024902"/>
                  </a:lnTo>
                  <a:lnTo>
                    <a:pt x="3258588" y="1073834"/>
                  </a:lnTo>
                  <a:lnTo>
                    <a:pt x="3264155" y="1127883"/>
                  </a:lnTo>
                  <a:lnTo>
                    <a:pt x="3267244" y="1184886"/>
                  </a:lnTo>
                  <a:lnTo>
                    <a:pt x="3272576" y="1242765"/>
                  </a:lnTo>
                  <a:lnTo>
                    <a:pt x="3280011" y="1300903"/>
                  </a:lnTo>
                  <a:lnTo>
                    <a:pt x="3288070" y="1363536"/>
                  </a:lnTo>
                  <a:lnTo>
                    <a:pt x="3291896" y="1424521"/>
                  </a:lnTo>
                  <a:lnTo>
                    <a:pt x="3297447" y="1487996"/>
                  </a:lnTo>
                  <a:lnTo>
                    <a:pt x="3302347" y="1531652"/>
                  </a:lnTo>
                  <a:lnTo>
                    <a:pt x="3306682" y="1574785"/>
                  </a:lnTo>
                  <a:lnTo>
                    <a:pt x="3310046" y="1636378"/>
                  </a:lnTo>
                  <a:lnTo>
                    <a:pt x="3314110" y="1679269"/>
                  </a:lnTo>
                  <a:lnTo>
                    <a:pt x="3316532" y="1722987"/>
                  </a:lnTo>
                  <a:lnTo>
                    <a:pt x="3318534" y="1767996"/>
                  </a:lnTo>
                  <a:lnTo>
                    <a:pt x="3322505" y="1815737"/>
                  </a:lnTo>
                  <a:lnTo>
                    <a:pt x="3324886" y="1862227"/>
                  </a:lnTo>
                  <a:lnTo>
                    <a:pt x="3326869" y="1907544"/>
                  </a:lnTo>
                  <a:lnTo>
                    <a:pt x="3330832" y="1952340"/>
                  </a:lnTo>
                  <a:lnTo>
                    <a:pt x="3333210" y="1996904"/>
                  </a:lnTo>
                  <a:lnTo>
                    <a:pt x="3335191" y="2041365"/>
                  </a:lnTo>
                  <a:lnTo>
                    <a:pt x="3339154" y="2085780"/>
                  </a:lnTo>
                  <a:lnTo>
                    <a:pt x="3341531" y="2130176"/>
                  </a:lnTo>
                  <a:lnTo>
                    <a:pt x="3343513" y="2175486"/>
                  </a:lnTo>
                  <a:lnTo>
                    <a:pt x="3347474" y="2223361"/>
                  </a:lnTo>
                  <a:lnTo>
                    <a:pt x="3349852" y="2269911"/>
                  </a:lnTo>
                  <a:lnTo>
                    <a:pt x="3351833" y="2314329"/>
                  </a:lnTo>
                  <a:lnTo>
                    <a:pt x="3357223" y="2376647"/>
                  </a:lnTo>
                  <a:lnTo>
                    <a:pt x="3358807" y="2419706"/>
                  </a:lnTo>
                  <a:lnTo>
                    <a:pt x="3364117" y="2481115"/>
                  </a:lnTo>
                  <a:lnTo>
                    <a:pt x="3367128" y="2535882"/>
                  </a:lnTo>
                  <a:lnTo>
                    <a:pt x="3372438" y="2591660"/>
                  </a:lnTo>
                  <a:lnTo>
                    <a:pt x="3375449" y="2644758"/>
                  </a:lnTo>
                  <a:lnTo>
                    <a:pt x="3380759" y="2695624"/>
                  </a:lnTo>
                  <a:lnTo>
                    <a:pt x="3384193" y="2755867"/>
                  </a:lnTo>
                  <a:lnTo>
                    <a:pt x="3387337" y="2809817"/>
                  </a:lnTo>
                  <a:lnTo>
                    <a:pt x="3393491" y="2866709"/>
                  </a:lnTo>
                  <a:lnTo>
                    <a:pt x="3400840" y="2926976"/>
                  </a:lnTo>
                  <a:lnTo>
                    <a:pt x="3401570" y="2981807"/>
                  </a:lnTo>
                  <a:lnTo>
                    <a:pt x="3401648" y="3015022"/>
                  </a:lnTo>
                  <a:lnTo>
                    <a:pt x="3394270" y="3034730"/>
                  </a:lnTo>
                  <a:lnTo>
                    <a:pt x="3371350" y="3065565"/>
                  </a:lnTo>
                  <a:lnTo>
                    <a:pt x="3313362" y="3112119"/>
                  </a:lnTo>
                  <a:lnTo>
                    <a:pt x="3251648" y="3159119"/>
                  </a:lnTo>
                  <a:lnTo>
                    <a:pt x="3192715" y="3206525"/>
                  </a:lnTo>
                  <a:lnTo>
                    <a:pt x="3130459" y="3248068"/>
                  </a:lnTo>
                  <a:lnTo>
                    <a:pt x="3069888" y="3289668"/>
                  </a:lnTo>
                  <a:lnTo>
                    <a:pt x="3008869" y="3324378"/>
                  </a:lnTo>
                  <a:lnTo>
                    <a:pt x="2956079" y="3347585"/>
                  </a:lnTo>
                  <a:lnTo>
                    <a:pt x="2895656" y="3369975"/>
                  </a:lnTo>
                  <a:lnTo>
                    <a:pt x="2834514" y="3392204"/>
                  </a:lnTo>
                  <a:lnTo>
                    <a:pt x="2785528" y="3408854"/>
                  </a:lnTo>
                  <a:lnTo>
                    <a:pt x="2735880" y="3425498"/>
                  </a:lnTo>
                  <a:lnTo>
                    <a:pt x="2686036" y="3442140"/>
                  </a:lnTo>
                  <a:lnTo>
                    <a:pt x="2636134" y="3458783"/>
                  </a:lnTo>
                  <a:lnTo>
                    <a:pt x="2586215" y="3475425"/>
                  </a:lnTo>
                  <a:lnTo>
                    <a:pt x="2531873" y="3492067"/>
                  </a:lnTo>
                  <a:lnTo>
                    <a:pt x="2474783" y="3508709"/>
                  </a:lnTo>
                  <a:lnTo>
                    <a:pt x="2421296" y="3520934"/>
                  </a:lnTo>
                  <a:lnTo>
                    <a:pt x="2365898" y="3534829"/>
                  </a:lnTo>
                  <a:lnTo>
                    <a:pt x="2308494" y="3550657"/>
                  </a:lnTo>
                  <a:lnTo>
                    <a:pt x="2250497" y="3562641"/>
                  </a:lnTo>
                  <a:lnTo>
                    <a:pt x="2192324" y="3572047"/>
                  </a:lnTo>
                  <a:lnTo>
                    <a:pt x="2134098" y="3580689"/>
                  </a:lnTo>
                  <a:lnTo>
                    <a:pt x="2071440" y="3589106"/>
                  </a:lnTo>
                  <a:lnTo>
                    <a:pt x="2010448" y="3597455"/>
                  </a:lnTo>
                  <a:lnTo>
                    <a:pt x="1951387" y="3605784"/>
                  </a:lnTo>
                  <a:lnTo>
                    <a:pt x="1888481" y="3614108"/>
                  </a:lnTo>
                  <a:lnTo>
                    <a:pt x="1827416" y="3618012"/>
                  </a:lnTo>
                  <a:lnTo>
                    <a:pt x="1768333" y="3623586"/>
                  </a:lnTo>
                  <a:lnTo>
                    <a:pt x="1705421" y="3631093"/>
                  </a:lnTo>
                  <a:lnTo>
                    <a:pt x="1644353" y="3634756"/>
                  </a:lnTo>
                  <a:lnTo>
                    <a:pt x="1585270" y="3640259"/>
                  </a:lnTo>
                  <a:lnTo>
                    <a:pt x="1522358" y="3643328"/>
                  </a:lnTo>
                  <a:lnTo>
                    <a:pt x="1461290" y="3644236"/>
                  </a:lnTo>
                  <a:lnTo>
                    <a:pt x="1419333" y="3644449"/>
                  </a:lnTo>
                  <a:lnTo>
                    <a:pt x="1356594" y="3644569"/>
                  </a:lnTo>
                  <a:lnTo>
                    <a:pt x="1297016" y="3644605"/>
                  </a:lnTo>
                  <a:lnTo>
                    <a:pt x="1238374" y="3644615"/>
                  </a:lnTo>
                  <a:lnTo>
                    <a:pt x="1180010" y="3644618"/>
                  </a:lnTo>
                  <a:lnTo>
                    <a:pt x="1124194" y="3642153"/>
                  </a:lnTo>
                  <a:lnTo>
                    <a:pt x="1072522" y="3638033"/>
                  </a:lnTo>
                  <a:lnTo>
                    <a:pt x="1019613" y="3636812"/>
                  </a:lnTo>
                  <a:lnTo>
                    <a:pt x="967879" y="3638916"/>
                  </a:lnTo>
                  <a:lnTo>
                    <a:pt x="904565" y="3643493"/>
                  </a:lnTo>
                  <a:lnTo>
                    <a:pt x="845283" y="3644397"/>
                  </a:lnTo>
                  <a:lnTo>
                    <a:pt x="789057" y="3647041"/>
                  </a:lnTo>
                  <a:lnTo>
                    <a:pt x="747321" y="3648727"/>
                  </a:lnTo>
                  <a:lnTo>
                    <a:pt x="684575" y="3645160"/>
                  </a:lnTo>
                  <a:lnTo>
                    <a:pt x="628143" y="3640273"/>
                  </a:lnTo>
                  <a:lnTo>
                    <a:pt x="572544" y="3630236"/>
                  </a:lnTo>
                  <a:lnTo>
                    <a:pt x="517978" y="3627350"/>
                  </a:lnTo>
                  <a:lnTo>
                    <a:pt x="458957" y="3619529"/>
                  </a:lnTo>
                  <a:lnTo>
                    <a:pt x="401558" y="3608180"/>
                  </a:lnTo>
                  <a:lnTo>
                    <a:pt x="339562" y="3597392"/>
                  </a:lnTo>
                  <a:lnTo>
                    <a:pt x="284306" y="3586357"/>
                  </a:lnTo>
                  <a:lnTo>
                    <a:pt x="226212" y="3571577"/>
                  </a:lnTo>
                  <a:lnTo>
                    <a:pt x="165924" y="3541668"/>
                  </a:lnTo>
                  <a:lnTo>
                    <a:pt x="105433" y="3493184"/>
                  </a:lnTo>
                  <a:lnTo>
                    <a:pt x="60939" y="3433187"/>
                  </a:lnTo>
                  <a:lnTo>
                    <a:pt x="34325" y="3371677"/>
                  </a:lnTo>
                  <a:lnTo>
                    <a:pt x="26591" y="3332299"/>
                  </a:lnTo>
                  <a:lnTo>
                    <a:pt x="19561" y="3278130"/>
                  </a:lnTo>
                  <a:lnTo>
                    <a:pt x="13147" y="3218098"/>
                  </a:lnTo>
                  <a:lnTo>
                    <a:pt x="7968" y="3164348"/>
                  </a:lnTo>
                  <a:lnTo>
                    <a:pt x="6945" y="3101647"/>
                  </a:lnTo>
                  <a:lnTo>
                    <a:pt x="6768" y="3047757"/>
                  </a:lnTo>
                  <a:lnTo>
                    <a:pt x="6715" y="2994396"/>
                  </a:lnTo>
                  <a:lnTo>
                    <a:pt x="5775" y="2933488"/>
                  </a:lnTo>
                  <a:lnTo>
                    <a:pt x="1901" y="2873116"/>
                  </a:lnTo>
                  <a:lnTo>
                    <a:pt x="3947" y="2830511"/>
                  </a:lnTo>
                  <a:lnTo>
                    <a:pt x="5473" y="2786921"/>
                  </a:lnTo>
                  <a:lnTo>
                    <a:pt x="5226" y="2742892"/>
                  </a:lnTo>
                  <a:lnTo>
                    <a:pt x="2035" y="2698669"/>
                  </a:lnTo>
                  <a:lnTo>
                    <a:pt x="0" y="2651894"/>
                  </a:lnTo>
                  <a:lnTo>
                    <a:pt x="20" y="2603368"/>
                  </a:lnTo>
                  <a:lnTo>
                    <a:pt x="3111" y="2554064"/>
                  </a:lnTo>
                  <a:lnTo>
                    <a:pt x="5101" y="2504415"/>
                  </a:lnTo>
                  <a:lnTo>
                    <a:pt x="5985" y="2453687"/>
                  </a:lnTo>
                  <a:lnTo>
                    <a:pt x="6379" y="2400322"/>
                  </a:lnTo>
                  <a:lnTo>
                    <a:pt x="6553" y="2343320"/>
                  </a:lnTo>
                  <a:lnTo>
                    <a:pt x="6631" y="2284086"/>
                  </a:lnTo>
                  <a:lnTo>
                    <a:pt x="6665" y="2223859"/>
                  </a:lnTo>
                  <a:lnTo>
                    <a:pt x="9146" y="2163190"/>
                  </a:lnTo>
                  <a:lnTo>
                    <a:pt x="12406" y="2102326"/>
                  </a:lnTo>
                  <a:lnTo>
                    <a:pt x="13855" y="2041375"/>
                  </a:lnTo>
                  <a:lnTo>
                    <a:pt x="16964" y="1977919"/>
                  </a:lnTo>
                  <a:lnTo>
                    <a:pt x="19088" y="1945465"/>
                  </a:lnTo>
                  <a:lnTo>
                    <a:pt x="21428" y="1912735"/>
                  </a:lnTo>
                  <a:lnTo>
                    <a:pt x="23913" y="1879819"/>
                  </a:lnTo>
                  <a:lnTo>
                    <a:pt x="26494" y="1846781"/>
                  </a:lnTo>
                  <a:lnTo>
                    <a:pt x="28215" y="1814586"/>
                  </a:lnTo>
                  <a:lnTo>
                    <a:pt x="30127" y="1751692"/>
                  </a:lnTo>
                  <a:lnTo>
                    <a:pt x="31561" y="1719758"/>
                  </a:lnTo>
                  <a:lnTo>
                    <a:pt x="33442" y="1687373"/>
                  </a:lnTo>
                  <a:lnTo>
                    <a:pt x="35620" y="1654689"/>
                  </a:lnTo>
                  <a:lnTo>
                    <a:pt x="40506" y="1591253"/>
                  </a:lnTo>
                  <a:lnTo>
                    <a:pt x="46684" y="1529159"/>
                  </a:lnTo>
                  <a:lnTo>
                    <a:pt x="55594" y="1467660"/>
                  </a:lnTo>
                  <a:lnTo>
                    <a:pt x="60786" y="1406427"/>
                  </a:lnTo>
                  <a:lnTo>
                    <a:pt x="64019" y="1345312"/>
                  </a:lnTo>
                  <a:lnTo>
                    <a:pt x="68537" y="1284249"/>
                  </a:lnTo>
                  <a:lnTo>
                    <a:pt x="73627" y="1223209"/>
                  </a:lnTo>
                  <a:lnTo>
                    <a:pt x="78971" y="1162180"/>
                  </a:lnTo>
                  <a:lnTo>
                    <a:pt x="84428" y="1101155"/>
                  </a:lnTo>
                  <a:lnTo>
                    <a:pt x="89936" y="1042598"/>
                  </a:lnTo>
                  <a:lnTo>
                    <a:pt x="95465" y="985754"/>
                  </a:lnTo>
                  <a:lnTo>
                    <a:pt x="101005" y="929671"/>
                  </a:lnTo>
                  <a:lnTo>
                    <a:pt x="106549" y="873927"/>
                  </a:lnTo>
                  <a:lnTo>
                    <a:pt x="112094" y="819257"/>
                  </a:lnTo>
                  <a:lnTo>
                    <a:pt x="117641" y="767223"/>
                  </a:lnTo>
                  <a:lnTo>
                    <a:pt x="120723" y="716360"/>
                  </a:lnTo>
                  <a:lnTo>
                    <a:pt x="123017" y="666942"/>
                  </a:lnTo>
                  <a:lnTo>
                    <a:pt x="127118" y="620323"/>
                  </a:lnTo>
                  <a:lnTo>
                    <a:pt x="132023" y="574949"/>
                  </a:lnTo>
                  <a:lnTo>
                    <a:pt x="136360" y="530128"/>
                  </a:lnTo>
                  <a:lnTo>
                    <a:pt x="138288" y="485552"/>
                  </a:lnTo>
                  <a:lnTo>
                    <a:pt x="143790" y="423290"/>
                  </a:lnTo>
                  <a:lnTo>
                    <a:pt x="146859" y="368271"/>
                  </a:lnTo>
                  <a:lnTo>
                    <a:pt x="147768" y="316835"/>
                  </a:lnTo>
                  <a:lnTo>
                    <a:pt x="148037" y="266462"/>
                  </a:lnTo>
                  <a:lnTo>
                    <a:pt x="153847" y="212104"/>
                  </a:lnTo>
                  <a:lnTo>
                    <a:pt x="155953" y="152879"/>
                  </a:lnTo>
                  <a:lnTo>
                    <a:pt x="160787" y="92658"/>
                  </a:lnTo>
                  <a:lnTo>
                    <a:pt x="168023" y="61047"/>
                  </a:lnTo>
                  <a:lnTo>
                    <a:pt x="172494" y="56415"/>
                  </a:lnTo>
                  <a:lnTo>
                    <a:pt x="178248" y="55177"/>
                  </a:lnTo>
                  <a:lnTo>
                    <a:pt x="198077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072427" y="2338215"/>
              <a:ext cx="277773" cy="407578"/>
            </a:xfrm>
            <a:custGeom>
              <a:avLst/>
              <a:gdLst/>
              <a:ahLst/>
              <a:cxnLst/>
              <a:rect l="0" t="0" r="0" b="0"/>
              <a:pathLst>
                <a:path w="277773" h="407578">
                  <a:moveTo>
                    <a:pt x="32798" y="0"/>
                  </a:moveTo>
                  <a:lnTo>
                    <a:pt x="39962" y="55161"/>
                  </a:lnTo>
                  <a:lnTo>
                    <a:pt x="31915" y="118188"/>
                  </a:lnTo>
                  <a:lnTo>
                    <a:pt x="21529" y="172302"/>
                  </a:lnTo>
                  <a:lnTo>
                    <a:pt x="7812" y="232303"/>
                  </a:lnTo>
                  <a:lnTo>
                    <a:pt x="1153" y="286067"/>
                  </a:lnTo>
                  <a:lnTo>
                    <a:pt x="0" y="324941"/>
                  </a:lnTo>
                  <a:lnTo>
                    <a:pt x="3536" y="333122"/>
                  </a:lnTo>
                  <a:lnTo>
                    <a:pt x="9592" y="338576"/>
                  </a:lnTo>
                  <a:lnTo>
                    <a:pt x="17327" y="342212"/>
                  </a:lnTo>
                  <a:lnTo>
                    <a:pt x="24333" y="342786"/>
                  </a:lnTo>
                  <a:lnTo>
                    <a:pt x="37049" y="338494"/>
                  </a:lnTo>
                  <a:lnTo>
                    <a:pt x="59021" y="325682"/>
                  </a:lnTo>
                  <a:lnTo>
                    <a:pt x="63224" y="325295"/>
                  </a:lnTo>
                  <a:lnTo>
                    <a:pt x="65101" y="327810"/>
                  </a:lnTo>
                  <a:lnTo>
                    <a:pt x="64722" y="338002"/>
                  </a:lnTo>
                  <a:lnTo>
                    <a:pt x="61159" y="360258"/>
                  </a:lnTo>
                  <a:lnTo>
                    <a:pt x="63278" y="379544"/>
                  </a:lnTo>
                  <a:lnTo>
                    <a:pt x="69767" y="395512"/>
                  </a:lnTo>
                  <a:lnTo>
                    <a:pt x="74086" y="402358"/>
                  </a:lnTo>
                  <a:lnTo>
                    <a:pt x="82513" y="405998"/>
                  </a:lnTo>
                  <a:lnTo>
                    <a:pt x="106669" y="407577"/>
                  </a:lnTo>
                  <a:lnTo>
                    <a:pt x="126034" y="402732"/>
                  </a:lnTo>
                  <a:lnTo>
                    <a:pt x="171940" y="374008"/>
                  </a:lnTo>
                  <a:lnTo>
                    <a:pt x="184321" y="361308"/>
                  </a:lnTo>
                  <a:lnTo>
                    <a:pt x="224263" y="307383"/>
                  </a:lnTo>
                  <a:lnTo>
                    <a:pt x="246148" y="265627"/>
                  </a:lnTo>
                  <a:lnTo>
                    <a:pt x="262619" y="210714"/>
                  </a:lnTo>
                  <a:lnTo>
                    <a:pt x="277772" y="150867"/>
                  </a:lnTo>
                  <a:lnTo>
                    <a:pt x="276353" y="133620"/>
                  </a:lnTo>
                  <a:lnTo>
                    <a:pt x="271907" y="128836"/>
                  </a:lnTo>
                  <a:lnTo>
                    <a:pt x="265244" y="126571"/>
                  </a:lnTo>
                  <a:lnTo>
                    <a:pt x="24082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283316" y="2693634"/>
              <a:ext cx="129789" cy="144514"/>
            </a:xfrm>
            <a:custGeom>
              <a:avLst/>
              <a:gdLst/>
              <a:ahLst/>
              <a:cxnLst/>
              <a:rect l="0" t="0" r="0" b="0"/>
              <a:pathLst>
                <a:path w="129789" h="144514">
                  <a:moveTo>
                    <a:pt x="104825" y="10707"/>
                  </a:moveTo>
                  <a:lnTo>
                    <a:pt x="91573" y="1872"/>
                  </a:lnTo>
                  <a:lnTo>
                    <a:pt x="75205" y="0"/>
                  </a:lnTo>
                  <a:lnTo>
                    <a:pt x="57452" y="3175"/>
                  </a:lnTo>
                  <a:lnTo>
                    <a:pt x="43398" y="10749"/>
                  </a:lnTo>
                  <a:lnTo>
                    <a:pt x="7954" y="48629"/>
                  </a:lnTo>
                  <a:lnTo>
                    <a:pt x="1675" y="65160"/>
                  </a:lnTo>
                  <a:lnTo>
                    <a:pt x="0" y="74746"/>
                  </a:lnTo>
                  <a:lnTo>
                    <a:pt x="5536" y="95259"/>
                  </a:lnTo>
                  <a:lnTo>
                    <a:pt x="18167" y="114854"/>
                  </a:lnTo>
                  <a:lnTo>
                    <a:pt x="45145" y="135357"/>
                  </a:lnTo>
                  <a:lnTo>
                    <a:pt x="62583" y="144078"/>
                  </a:lnTo>
                  <a:lnTo>
                    <a:pt x="117103" y="144513"/>
                  </a:lnTo>
                  <a:lnTo>
                    <a:pt x="129788" y="143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504635" y="2471351"/>
              <a:ext cx="125209" cy="404487"/>
            </a:xfrm>
            <a:custGeom>
              <a:avLst/>
              <a:gdLst/>
              <a:ahLst/>
              <a:cxnLst/>
              <a:rect l="0" t="0" r="0" b="0"/>
              <a:pathLst>
                <a:path w="125209" h="404487">
                  <a:moveTo>
                    <a:pt x="66569" y="0"/>
                  </a:moveTo>
                  <a:lnTo>
                    <a:pt x="64104" y="56775"/>
                  </a:lnTo>
                  <a:lnTo>
                    <a:pt x="54987" y="115691"/>
                  </a:lnTo>
                  <a:lnTo>
                    <a:pt x="44007" y="174271"/>
                  </a:lnTo>
                  <a:lnTo>
                    <a:pt x="32765" y="234683"/>
                  </a:lnTo>
                  <a:lnTo>
                    <a:pt x="26505" y="282120"/>
                  </a:lnTo>
                  <a:lnTo>
                    <a:pt x="30580" y="301362"/>
                  </a:lnTo>
                  <a:lnTo>
                    <a:pt x="34255" y="309082"/>
                  </a:lnTo>
                  <a:lnTo>
                    <a:pt x="39479" y="312379"/>
                  </a:lnTo>
                  <a:lnTo>
                    <a:pt x="45735" y="312728"/>
                  </a:lnTo>
                  <a:lnTo>
                    <a:pt x="80123" y="308837"/>
                  </a:lnTo>
                  <a:lnTo>
                    <a:pt x="96015" y="313236"/>
                  </a:lnTo>
                  <a:lnTo>
                    <a:pt x="121285" y="331127"/>
                  </a:lnTo>
                  <a:lnTo>
                    <a:pt x="124311" y="338171"/>
                  </a:lnTo>
                  <a:lnTo>
                    <a:pt x="125208" y="355859"/>
                  </a:lnTo>
                  <a:lnTo>
                    <a:pt x="120059" y="371117"/>
                  </a:lnTo>
                  <a:lnTo>
                    <a:pt x="110683" y="384062"/>
                  </a:lnTo>
                  <a:lnTo>
                    <a:pt x="97270" y="395979"/>
                  </a:lnTo>
                  <a:lnTo>
                    <a:pt x="79597" y="402508"/>
                  </a:lnTo>
                  <a:lnTo>
                    <a:pt x="60340" y="404486"/>
                  </a:lnTo>
                  <a:lnTo>
                    <a:pt x="42536" y="402283"/>
                  </a:lnTo>
                  <a:lnTo>
                    <a:pt x="27842" y="395756"/>
                  </a:lnTo>
                  <a:lnTo>
                    <a:pt x="21335" y="391427"/>
                  </a:lnTo>
                  <a:lnTo>
                    <a:pt x="11640" y="376755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907673" y="2063620"/>
              <a:ext cx="22811" cy="124817"/>
            </a:xfrm>
            <a:custGeom>
              <a:avLst/>
              <a:gdLst/>
              <a:ahLst/>
              <a:cxnLst/>
              <a:rect l="0" t="0" r="0" b="0"/>
              <a:pathLst>
                <a:path w="22811" h="124817">
                  <a:moveTo>
                    <a:pt x="22810" y="0"/>
                  </a:moveTo>
                  <a:lnTo>
                    <a:pt x="13976" y="8835"/>
                  </a:lnTo>
                  <a:lnTo>
                    <a:pt x="4064" y="31998"/>
                  </a:lnTo>
                  <a:lnTo>
                    <a:pt x="0" y="77752"/>
                  </a:lnTo>
                  <a:lnTo>
                    <a:pt x="4854" y="104707"/>
                  </a:lnTo>
                  <a:lnTo>
                    <a:pt x="14489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972089" y="2088583"/>
              <a:ext cx="41606" cy="158101"/>
            </a:xfrm>
            <a:custGeom>
              <a:avLst/>
              <a:gdLst/>
              <a:ahLst/>
              <a:cxnLst/>
              <a:rect l="0" t="0" r="0" b="0"/>
              <a:pathLst>
                <a:path w="41606" h="158101">
                  <a:moveTo>
                    <a:pt x="41605" y="0"/>
                  </a:moveTo>
                  <a:lnTo>
                    <a:pt x="21693" y="54017"/>
                  </a:lnTo>
                  <a:lnTo>
                    <a:pt x="3898" y="109651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133331" y="2462842"/>
              <a:ext cx="224528" cy="338963"/>
            </a:xfrm>
            <a:custGeom>
              <a:avLst/>
              <a:gdLst/>
              <a:ahLst/>
              <a:cxnLst/>
              <a:rect l="0" t="0" r="0" b="0"/>
              <a:pathLst>
                <a:path w="224528" h="338963">
                  <a:moveTo>
                    <a:pt x="53630" y="66757"/>
                  </a:moveTo>
                  <a:lnTo>
                    <a:pt x="49213" y="115831"/>
                  </a:lnTo>
                  <a:lnTo>
                    <a:pt x="38488" y="170952"/>
                  </a:lnTo>
                  <a:lnTo>
                    <a:pt x="25538" y="231672"/>
                  </a:lnTo>
                  <a:lnTo>
                    <a:pt x="11979" y="294343"/>
                  </a:lnTo>
                  <a:lnTo>
                    <a:pt x="0" y="338962"/>
                  </a:lnTo>
                  <a:lnTo>
                    <a:pt x="12458" y="281909"/>
                  </a:lnTo>
                  <a:lnTo>
                    <a:pt x="25951" y="226548"/>
                  </a:lnTo>
                  <a:lnTo>
                    <a:pt x="39770" y="164971"/>
                  </a:lnTo>
                  <a:lnTo>
                    <a:pt x="63569" y="101784"/>
                  </a:lnTo>
                  <a:lnTo>
                    <a:pt x="85683" y="50268"/>
                  </a:lnTo>
                  <a:lnTo>
                    <a:pt x="110075" y="25197"/>
                  </a:lnTo>
                  <a:lnTo>
                    <a:pt x="140724" y="4619"/>
                  </a:lnTo>
                  <a:lnTo>
                    <a:pt x="159832" y="0"/>
                  </a:lnTo>
                  <a:lnTo>
                    <a:pt x="199116" y="4568"/>
                  </a:lnTo>
                  <a:lnTo>
                    <a:pt x="207019" y="8656"/>
                  </a:lnTo>
                  <a:lnTo>
                    <a:pt x="218266" y="20594"/>
                  </a:lnTo>
                  <a:lnTo>
                    <a:pt x="223880" y="40076"/>
                  </a:lnTo>
                  <a:lnTo>
                    <a:pt x="224527" y="64144"/>
                  </a:lnTo>
                  <a:lnTo>
                    <a:pt x="214494" y="100910"/>
                  </a:lnTo>
                  <a:lnTo>
                    <a:pt x="194539" y="131305"/>
                  </a:lnTo>
                  <a:lnTo>
                    <a:pt x="139605" y="193181"/>
                  </a:lnTo>
                  <a:lnTo>
                    <a:pt x="128520" y="2082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352782" y="2765740"/>
              <a:ext cx="125417" cy="146628"/>
            </a:xfrm>
            <a:custGeom>
              <a:avLst/>
              <a:gdLst/>
              <a:ahLst/>
              <a:cxnLst/>
              <a:rect l="0" t="0" r="0" b="0"/>
              <a:pathLst>
                <a:path w="125417" h="146628">
                  <a:moveTo>
                    <a:pt x="100453" y="38453"/>
                  </a:moveTo>
                  <a:lnTo>
                    <a:pt x="92886" y="19449"/>
                  </a:lnTo>
                  <a:lnTo>
                    <a:pt x="84454" y="8125"/>
                  </a:lnTo>
                  <a:lnTo>
                    <a:pt x="69612" y="1860"/>
                  </a:lnTo>
                  <a:lnTo>
                    <a:pt x="51613" y="0"/>
                  </a:lnTo>
                  <a:lnTo>
                    <a:pt x="34367" y="2256"/>
                  </a:lnTo>
                  <a:lnTo>
                    <a:pt x="19922" y="11271"/>
                  </a:lnTo>
                  <a:lnTo>
                    <a:pt x="8264" y="25448"/>
                  </a:lnTo>
                  <a:lnTo>
                    <a:pt x="0" y="44076"/>
                  </a:lnTo>
                  <a:lnTo>
                    <a:pt x="200" y="53296"/>
                  </a:lnTo>
                  <a:lnTo>
                    <a:pt x="7819" y="70938"/>
                  </a:lnTo>
                  <a:lnTo>
                    <a:pt x="22916" y="83093"/>
                  </a:lnTo>
                  <a:lnTo>
                    <a:pt x="42878" y="90653"/>
                  </a:lnTo>
                  <a:lnTo>
                    <a:pt x="67160" y="94013"/>
                  </a:lnTo>
                  <a:lnTo>
                    <a:pt x="74559" y="97682"/>
                  </a:lnTo>
                  <a:lnTo>
                    <a:pt x="78568" y="102903"/>
                  </a:lnTo>
                  <a:lnTo>
                    <a:pt x="87193" y="131210"/>
                  </a:lnTo>
                  <a:lnTo>
                    <a:pt x="92538" y="136349"/>
                  </a:lnTo>
                  <a:lnTo>
                    <a:pt x="125416" y="1466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405499" y="2823095"/>
              <a:ext cx="413863" cy="380163"/>
            </a:xfrm>
            <a:custGeom>
              <a:avLst/>
              <a:gdLst/>
              <a:ahLst/>
              <a:cxnLst/>
              <a:rect l="0" t="0" r="0" b="0"/>
              <a:pathLst>
                <a:path w="413863" h="380163">
                  <a:moveTo>
                    <a:pt x="197515" y="14382"/>
                  </a:moveTo>
                  <a:lnTo>
                    <a:pt x="201932" y="1130"/>
                  </a:lnTo>
                  <a:lnTo>
                    <a:pt x="201384" y="0"/>
                  </a:lnTo>
                  <a:lnTo>
                    <a:pt x="195845" y="6141"/>
                  </a:lnTo>
                  <a:lnTo>
                    <a:pt x="166614" y="67150"/>
                  </a:lnTo>
                  <a:lnTo>
                    <a:pt x="148268" y="122565"/>
                  </a:lnTo>
                  <a:lnTo>
                    <a:pt x="139528" y="178031"/>
                  </a:lnTo>
                  <a:lnTo>
                    <a:pt x="127842" y="233504"/>
                  </a:lnTo>
                  <a:lnTo>
                    <a:pt x="117013" y="294114"/>
                  </a:lnTo>
                  <a:lnTo>
                    <a:pt x="98784" y="350127"/>
                  </a:lnTo>
                  <a:lnTo>
                    <a:pt x="83304" y="374486"/>
                  </a:lnTo>
                  <a:lnTo>
                    <a:pt x="76071" y="378342"/>
                  </a:lnTo>
                  <a:lnTo>
                    <a:pt x="58172" y="380162"/>
                  </a:lnTo>
                  <a:lnTo>
                    <a:pt x="42820" y="375424"/>
                  </a:lnTo>
                  <a:lnTo>
                    <a:pt x="29834" y="366229"/>
                  </a:lnTo>
                  <a:lnTo>
                    <a:pt x="13051" y="345459"/>
                  </a:lnTo>
                  <a:lnTo>
                    <a:pt x="5200" y="329798"/>
                  </a:lnTo>
                  <a:lnTo>
                    <a:pt x="0" y="300969"/>
                  </a:lnTo>
                  <a:lnTo>
                    <a:pt x="6180" y="279822"/>
                  </a:lnTo>
                  <a:lnTo>
                    <a:pt x="28330" y="244947"/>
                  </a:lnTo>
                  <a:lnTo>
                    <a:pt x="82270" y="210726"/>
                  </a:lnTo>
                  <a:lnTo>
                    <a:pt x="139450" y="183697"/>
                  </a:lnTo>
                  <a:lnTo>
                    <a:pt x="197603" y="153758"/>
                  </a:lnTo>
                  <a:lnTo>
                    <a:pt x="254917" y="128236"/>
                  </a:lnTo>
                  <a:lnTo>
                    <a:pt x="288880" y="109878"/>
                  </a:lnTo>
                  <a:lnTo>
                    <a:pt x="303765" y="95656"/>
                  </a:lnTo>
                  <a:lnTo>
                    <a:pt x="313463" y="80090"/>
                  </a:lnTo>
                  <a:lnTo>
                    <a:pt x="312721" y="75754"/>
                  </a:lnTo>
                  <a:lnTo>
                    <a:pt x="308527" y="73788"/>
                  </a:lnTo>
                  <a:lnTo>
                    <a:pt x="302034" y="73402"/>
                  </a:lnTo>
                  <a:lnTo>
                    <a:pt x="287422" y="77904"/>
                  </a:lnTo>
                  <a:lnTo>
                    <a:pt x="279642" y="81693"/>
                  </a:lnTo>
                  <a:lnTo>
                    <a:pt x="268533" y="98231"/>
                  </a:lnTo>
                  <a:lnTo>
                    <a:pt x="264276" y="109113"/>
                  </a:lnTo>
                  <a:lnTo>
                    <a:pt x="264477" y="133532"/>
                  </a:lnTo>
                  <a:lnTo>
                    <a:pt x="275256" y="178040"/>
                  </a:lnTo>
                  <a:lnTo>
                    <a:pt x="285691" y="193752"/>
                  </a:lnTo>
                  <a:lnTo>
                    <a:pt x="322985" y="229490"/>
                  </a:lnTo>
                  <a:lnTo>
                    <a:pt x="358209" y="246031"/>
                  </a:lnTo>
                  <a:lnTo>
                    <a:pt x="413862" y="2640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019066" y="2413104"/>
              <a:ext cx="24965" cy="166422"/>
            </a:xfrm>
            <a:custGeom>
              <a:avLst/>
              <a:gdLst/>
              <a:ahLst/>
              <a:cxnLst/>
              <a:rect l="0" t="0" r="0" b="0"/>
              <a:pathLst>
                <a:path w="24965" h="166422">
                  <a:moveTo>
                    <a:pt x="24964" y="0"/>
                  </a:moveTo>
                  <a:lnTo>
                    <a:pt x="18320" y="63416"/>
                  </a:lnTo>
                  <a:lnTo>
                    <a:pt x="5403" y="12184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068993" y="2529599"/>
              <a:ext cx="58248" cy="116495"/>
            </a:xfrm>
            <a:custGeom>
              <a:avLst/>
              <a:gdLst/>
              <a:ahLst/>
              <a:cxnLst/>
              <a:rect l="0" t="0" r="0" b="0"/>
              <a:pathLst>
                <a:path w="58248" h="116495">
                  <a:moveTo>
                    <a:pt x="58247" y="0"/>
                  </a:moveTo>
                  <a:lnTo>
                    <a:pt x="34270" y="5868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261560" y="3363839"/>
            <a:ext cx="1441308" cy="879897"/>
            <a:chOff x="2261560" y="3363839"/>
            <a:chExt cx="1441308" cy="879897"/>
          </a:xfrm>
        </p:grpSpPr>
        <p:sp>
          <p:nvSpPr>
            <p:cNvPr id="94" name="Freeform 93"/>
            <p:cNvSpPr/>
            <p:nvPr/>
          </p:nvSpPr>
          <p:spPr>
            <a:xfrm>
              <a:off x="2261560" y="3363839"/>
              <a:ext cx="343983" cy="380075"/>
            </a:xfrm>
            <a:custGeom>
              <a:avLst/>
              <a:gdLst/>
              <a:ahLst/>
              <a:cxnLst/>
              <a:rect l="0" t="0" r="0" b="0"/>
              <a:pathLst>
                <a:path w="343983" h="380075">
                  <a:moveTo>
                    <a:pt x="109939" y="247496"/>
                  </a:moveTo>
                  <a:lnTo>
                    <a:pt x="144684" y="219915"/>
                  </a:lnTo>
                  <a:lnTo>
                    <a:pt x="169228" y="188732"/>
                  </a:lnTo>
                  <a:lnTo>
                    <a:pt x="179795" y="163208"/>
                  </a:lnTo>
                  <a:lnTo>
                    <a:pt x="182591" y="143158"/>
                  </a:lnTo>
                  <a:lnTo>
                    <a:pt x="178903" y="124385"/>
                  </a:lnTo>
                  <a:lnTo>
                    <a:pt x="175331" y="115496"/>
                  </a:lnTo>
                  <a:lnTo>
                    <a:pt x="163965" y="103153"/>
                  </a:lnTo>
                  <a:lnTo>
                    <a:pt x="157051" y="98567"/>
                  </a:lnTo>
                  <a:lnTo>
                    <a:pt x="125233" y="92113"/>
                  </a:lnTo>
                  <a:lnTo>
                    <a:pt x="90946" y="99036"/>
                  </a:lnTo>
                  <a:lnTo>
                    <a:pt x="66199" y="112798"/>
                  </a:lnTo>
                  <a:lnTo>
                    <a:pt x="41271" y="134939"/>
                  </a:lnTo>
                  <a:lnTo>
                    <a:pt x="18540" y="169994"/>
                  </a:lnTo>
                  <a:lnTo>
                    <a:pt x="661" y="220887"/>
                  </a:lnTo>
                  <a:lnTo>
                    <a:pt x="0" y="257281"/>
                  </a:lnTo>
                  <a:lnTo>
                    <a:pt x="5912" y="275267"/>
                  </a:lnTo>
                  <a:lnTo>
                    <a:pt x="10077" y="282652"/>
                  </a:lnTo>
                  <a:lnTo>
                    <a:pt x="27032" y="293323"/>
                  </a:lnTo>
                  <a:lnTo>
                    <a:pt x="38026" y="297463"/>
                  </a:lnTo>
                  <a:lnTo>
                    <a:pt x="62568" y="297132"/>
                  </a:lnTo>
                  <a:lnTo>
                    <a:pt x="123048" y="281666"/>
                  </a:lnTo>
                  <a:lnTo>
                    <a:pt x="179181" y="246517"/>
                  </a:lnTo>
                  <a:lnTo>
                    <a:pt x="241423" y="185902"/>
                  </a:lnTo>
                  <a:lnTo>
                    <a:pt x="288584" y="126805"/>
                  </a:lnTo>
                  <a:lnTo>
                    <a:pt x="325898" y="64065"/>
                  </a:lnTo>
                  <a:lnTo>
                    <a:pt x="343982" y="19981"/>
                  </a:lnTo>
                  <a:lnTo>
                    <a:pt x="343630" y="11684"/>
                  </a:lnTo>
                  <a:lnTo>
                    <a:pt x="340623" y="5229"/>
                  </a:lnTo>
                  <a:lnTo>
                    <a:pt x="335844" y="0"/>
                  </a:lnTo>
                  <a:lnTo>
                    <a:pt x="329884" y="1137"/>
                  </a:lnTo>
                  <a:lnTo>
                    <a:pt x="292380" y="39536"/>
                  </a:lnTo>
                  <a:lnTo>
                    <a:pt x="254603" y="100984"/>
                  </a:lnTo>
                  <a:lnTo>
                    <a:pt x="228956" y="158495"/>
                  </a:lnTo>
                  <a:lnTo>
                    <a:pt x="208103" y="213278"/>
                  </a:lnTo>
                  <a:lnTo>
                    <a:pt x="193509" y="267154"/>
                  </a:lnTo>
                  <a:lnTo>
                    <a:pt x="187400" y="309102"/>
                  </a:lnTo>
                  <a:lnTo>
                    <a:pt x="190008" y="347830"/>
                  </a:lnTo>
                  <a:lnTo>
                    <a:pt x="199149" y="366362"/>
                  </a:lnTo>
                  <a:lnTo>
                    <a:pt x="205470" y="373893"/>
                  </a:lnTo>
                  <a:lnTo>
                    <a:pt x="214307" y="377988"/>
                  </a:lnTo>
                  <a:lnTo>
                    <a:pt x="236453" y="380074"/>
                  </a:lnTo>
                  <a:lnTo>
                    <a:pt x="256774" y="375454"/>
                  </a:lnTo>
                  <a:lnTo>
                    <a:pt x="284681" y="363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440588" y="3561409"/>
              <a:ext cx="278078" cy="480447"/>
            </a:xfrm>
            <a:custGeom>
              <a:avLst/>
              <a:gdLst/>
              <a:ahLst/>
              <a:cxnLst/>
              <a:rect l="0" t="0" r="0" b="0"/>
              <a:pathLst>
                <a:path w="278078" h="480447">
                  <a:moveTo>
                    <a:pt x="205505" y="0"/>
                  </a:moveTo>
                  <a:lnTo>
                    <a:pt x="192253" y="4417"/>
                  </a:lnTo>
                  <a:lnTo>
                    <a:pt x="180816" y="13982"/>
                  </a:lnTo>
                  <a:lnTo>
                    <a:pt x="153989" y="47141"/>
                  </a:lnTo>
                  <a:lnTo>
                    <a:pt x="138980" y="87316"/>
                  </a:lnTo>
                  <a:lnTo>
                    <a:pt x="137511" y="129935"/>
                  </a:lnTo>
                  <a:lnTo>
                    <a:pt x="142932" y="167424"/>
                  </a:lnTo>
                  <a:lnTo>
                    <a:pt x="155197" y="185666"/>
                  </a:lnTo>
                  <a:lnTo>
                    <a:pt x="163645" y="193119"/>
                  </a:lnTo>
                  <a:lnTo>
                    <a:pt x="182895" y="201401"/>
                  </a:lnTo>
                  <a:lnTo>
                    <a:pt x="193205" y="203609"/>
                  </a:lnTo>
                  <a:lnTo>
                    <a:pt x="214523" y="201132"/>
                  </a:lnTo>
                  <a:lnTo>
                    <a:pt x="253926" y="184475"/>
                  </a:lnTo>
                  <a:lnTo>
                    <a:pt x="278077" y="167076"/>
                  </a:lnTo>
                  <a:lnTo>
                    <a:pt x="277925" y="167782"/>
                  </a:lnTo>
                  <a:lnTo>
                    <a:pt x="233055" y="230555"/>
                  </a:lnTo>
                  <a:lnTo>
                    <a:pt x="201950" y="292019"/>
                  </a:lnTo>
                  <a:lnTo>
                    <a:pt x="175097" y="354419"/>
                  </a:lnTo>
                  <a:lnTo>
                    <a:pt x="138781" y="415854"/>
                  </a:lnTo>
                  <a:lnTo>
                    <a:pt x="100096" y="462706"/>
                  </a:lnTo>
                  <a:lnTo>
                    <a:pt x="74626" y="475282"/>
                  </a:lnTo>
                  <a:lnTo>
                    <a:pt x="43657" y="480446"/>
                  </a:lnTo>
                  <a:lnTo>
                    <a:pt x="26940" y="476723"/>
                  </a:lnTo>
                  <a:lnTo>
                    <a:pt x="19894" y="473142"/>
                  </a:lnTo>
                  <a:lnTo>
                    <a:pt x="9598" y="459300"/>
                  </a:lnTo>
                  <a:lnTo>
                    <a:pt x="2865" y="440821"/>
                  </a:lnTo>
                  <a:lnTo>
                    <a:pt x="0" y="409625"/>
                  </a:lnTo>
                  <a:lnTo>
                    <a:pt x="9271" y="354915"/>
                  </a:lnTo>
                  <a:lnTo>
                    <a:pt x="31586" y="292956"/>
                  </a:lnTo>
                  <a:lnTo>
                    <a:pt x="59533" y="242632"/>
                  </a:lnTo>
                  <a:lnTo>
                    <a:pt x="10565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771950" y="3652940"/>
              <a:ext cx="148739" cy="191385"/>
            </a:xfrm>
            <a:custGeom>
              <a:avLst/>
              <a:gdLst/>
              <a:ahLst/>
              <a:cxnLst/>
              <a:rect l="0" t="0" r="0" b="0"/>
              <a:pathLst>
                <a:path w="148739" h="191385">
                  <a:moveTo>
                    <a:pt x="57206" y="0"/>
                  </a:moveTo>
                  <a:lnTo>
                    <a:pt x="41207" y="53492"/>
                  </a:lnTo>
                  <a:lnTo>
                    <a:pt x="5462" y="116823"/>
                  </a:lnTo>
                  <a:lnTo>
                    <a:pt x="521" y="125035"/>
                  </a:lnTo>
                  <a:lnTo>
                    <a:pt x="0" y="127735"/>
                  </a:lnTo>
                  <a:lnTo>
                    <a:pt x="2427" y="126763"/>
                  </a:lnTo>
                  <a:lnTo>
                    <a:pt x="43473" y="87585"/>
                  </a:lnTo>
                  <a:lnTo>
                    <a:pt x="94192" y="30733"/>
                  </a:lnTo>
                  <a:lnTo>
                    <a:pt x="108778" y="19515"/>
                  </a:lnTo>
                  <a:lnTo>
                    <a:pt x="116550" y="16708"/>
                  </a:lnTo>
                  <a:lnTo>
                    <a:pt x="132583" y="16055"/>
                  </a:lnTo>
                  <a:lnTo>
                    <a:pt x="137968" y="19949"/>
                  </a:lnTo>
                  <a:lnTo>
                    <a:pt x="143951" y="34138"/>
                  </a:lnTo>
                  <a:lnTo>
                    <a:pt x="146868" y="72455"/>
                  </a:lnTo>
                  <a:lnTo>
                    <a:pt x="140180" y="131245"/>
                  </a:lnTo>
                  <a:lnTo>
                    <a:pt x="136751" y="162060"/>
                  </a:lnTo>
                  <a:lnTo>
                    <a:pt x="14873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959730" y="3701311"/>
              <a:ext cx="119059" cy="242867"/>
            </a:xfrm>
            <a:custGeom>
              <a:avLst/>
              <a:gdLst/>
              <a:ahLst/>
              <a:cxnLst/>
              <a:rect l="0" t="0" r="0" b="0"/>
              <a:pathLst>
                <a:path w="119059" h="242867">
                  <a:moveTo>
                    <a:pt x="102416" y="26519"/>
                  </a:moveTo>
                  <a:lnTo>
                    <a:pt x="97998" y="13267"/>
                  </a:lnTo>
                  <a:lnTo>
                    <a:pt x="88433" y="4295"/>
                  </a:lnTo>
                  <a:lnTo>
                    <a:pt x="81999" y="608"/>
                  </a:lnTo>
                  <a:lnTo>
                    <a:pt x="74012" y="0"/>
                  </a:lnTo>
                  <a:lnTo>
                    <a:pt x="55275" y="4254"/>
                  </a:lnTo>
                  <a:lnTo>
                    <a:pt x="39551" y="14774"/>
                  </a:lnTo>
                  <a:lnTo>
                    <a:pt x="20302" y="38756"/>
                  </a:lnTo>
                  <a:lnTo>
                    <a:pt x="1650" y="75575"/>
                  </a:lnTo>
                  <a:lnTo>
                    <a:pt x="0" y="92700"/>
                  </a:lnTo>
                  <a:lnTo>
                    <a:pt x="854" y="101150"/>
                  </a:lnTo>
                  <a:lnTo>
                    <a:pt x="9200" y="115470"/>
                  </a:lnTo>
                  <a:lnTo>
                    <a:pt x="15309" y="121877"/>
                  </a:lnTo>
                  <a:lnTo>
                    <a:pt x="31959" y="128997"/>
                  </a:lnTo>
                  <a:lnTo>
                    <a:pt x="41576" y="130896"/>
                  </a:lnTo>
                  <a:lnTo>
                    <a:pt x="59658" y="128074"/>
                  </a:lnTo>
                  <a:lnTo>
                    <a:pt x="93867" y="111195"/>
                  </a:lnTo>
                  <a:lnTo>
                    <a:pt x="97641" y="111631"/>
                  </a:lnTo>
                  <a:lnTo>
                    <a:pt x="98308" y="115620"/>
                  </a:lnTo>
                  <a:lnTo>
                    <a:pt x="94118" y="128065"/>
                  </a:lnTo>
                  <a:lnTo>
                    <a:pt x="78827" y="156052"/>
                  </a:lnTo>
                  <a:lnTo>
                    <a:pt x="74365" y="175621"/>
                  </a:lnTo>
                  <a:lnTo>
                    <a:pt x="75464" y="196645"/>
                  </a:lnTo>
                  <a:lnTo>
                    <a:pt x="81500" y="213386"/>
                  </a:lnTo>
                  <a:lnTo>
                    <a:pt x="85698" y="220439"/>
                  </a:lnTo>
                  <a:lnTo>
                    <a:pt x="97760" y="230741"/>
                  </a:lnTo>
                  <a:lnTo>
                    <a:pt x="119058" y="2428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53478" y="3801733"/>
              <a:ext cx="221082" cy="242298"/>
            </a:xfrm>
            <a:custGeom>
              <a:avLst/>
              <a:gdLst/>
              <a:ahLst/>
              <a:cxnLst/>
              <a:rect l="0" t="0" r="0" b="0"/>
              <a:pathLst>
                <a:path w="221082" h="242298">
                  <a:moveTo>
                    <a:pt x="33483" y="986"/>
                  </a:moveTo>
                  <a:lnTo>
                    <a:pt x="16625" y="60613"/>
                  </a:lnTo>
                  <a:lnTo>
                    <a:pt x="10273" y="80187"/>
                  </a:lnTo>
                  <a:lnTo>
                    <a:pt x="0" y="97904"/>
                  </a:lnTo>
                  <a:lnTo>
                    <a:pt x="991" y="97958"/>
                  </a:lnTo>
                  <a:lnTo>
                    <a:pt x="7947" y="91237"/>
                  </a:lnTo>
                  <a:lnTo>
                    <a:pt x="62653" y="30371"/>
                  </a:lnTo>
                  <a:lnTo>
                    <a:pt x="92561" y="7783"/>
                  </a:lnTo>
                  <a:lnTo>
                    <a:pt x="108742" y="0"/>
                  </a:lnTo>
                  <a:lnTo>
                    <a:pt x="116015" y="329"/>
                  </a:lnTo>
                  <a:lnTo>
                    <a:pt x="122713" y="3322"/>
                  </a:lnTo>
                  <a:lnTo>
                    <a:pt x="129028" y="8090"/>
                  </a:lnTo>
                  <a:lnTo>
                    <a:pt x="132313" y="15893"/>
                  </a:lnTo>
                  <a:lnTo>
                    <a:pt x="132519" y="47111"/>
                  </a:lnTo>
                  <a:lnTo>
                    <a:pt x="121769" y="92017"/>
                  </a:lnTo>
                  <a:lnTo>
                    <a:pt x="109363" y="117332"/>
                  </a:lnTo>
                  <a:lnTo>
                    <a:pt x="109033" y="122005"/>
                  </a:lnTo>
                  <a:lnTo>
                    <a:pt x="111586" y="124195"/>
                  </a:lnTo>
                  <a:lnTo>
                    <a:pt x="116062" y="124730"/>
                  </a:lnTo>
                  <a:lnTo>
                    <a:pt x="140032" y="116650"/>
                  </a:lnTo>
                  <a:lnTo>
                    <a:pt x="191441" y="86654"/>
                  </a:lnTo>
                  <a:lnTo>
                    <a:pt x="198885" y="84910"/>
                  </a:lnTo>
                  <a:lnTo>
                    <a:pt x="205697" y="85597"/>
                  </a:lnTo>
                  <a:lnTo>
                    <a:pt x="212087" y="87904"/>
                  </a:lnTo>
                  <a:lnTo>
                    <a:pt x="216347" y="93140"/>
                  </a:lnTo>
                  <a:lnTo>
                    <a:pt x="221081" y="108820"/>
                  </a:lnTo>
                  <a:lnTo>
                    <a:pt x="214911" y="142857"/>
                  </a:lnTo>
                  <a:lnTo>
                    <a:pt x="191003" y="200380"/>
                  </a:lnTo>
                  <a:lnTo>
                    <a:pt x="185649" y="211579"/>
                  </a:lnTo>
                  <a:lnTo>
                    <a:pt x="183929" y="219969"/>
                  </a:lnTo>
                  <a:lnTo>
                    <a:pt x="184631" y="226487"/>
                  </a:lnTo>
                  <a:lnTo>
                    <a:pt x="191583" y="242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43496" y="3819361"/>
              <a:ext cx="126235" cy="193643"/>
            </a:xfrm>
            <a:custGeom>
              <a:avLst/>
              <a:gdLst/>
              <a:ahLst/>
              <a:cxnLst/>
              <a:rect l="0" t="0" r="0" b="0"/>
              <a:pathLst>
                <a:path w="126235" h="193643">
                  <a:moveTo>
                    <a:pt x="34702" y="116495"/>
                  </a:moveTo>
                  <a:lnTo>
                    <a:pt x="7241" y="165717"/>
                  </a:lnTo>
                  <a:lnTo>
                    <a:pt x="0" y="186757"/>
                  </a:lnTo>
                  <a:lnTo>
                    <a:pt x="472" y="191998"/>
                  </a:lnTo>
                  <a:lnTo>
                    <a:pt x="3561" y="193642"/>
                  </a:lnTo>
                  <a:lnTo>
                    <a:pt x="8394" y="192889"/>
                  </a:lnTo>
                  <a:lnTo>
                    <a:pt x="21161" y="179726"/>
                  </a:lnTo>
                  <a:lnTo>
                    <a:pt x="52506" y="122356"/>
                  </a:lnTo>
                  <a:lnTo>
                    <a:pt x="74073" y="66158"/>
                  </a:lnTo>
                  <a:lnTo>
                    <a:pt x="94516" y="17866"/>
                  </a:lnTo>
                  <a:lnTo>
                    <a:pt x="99541" y="11911"/>
                  </a:lnTo>
                  <a:lnTo>
                    <a:pt x="1262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567387" y="4014272"/>
              <a:ext cx="135481" cy="229464"/>
            </a:xfrm>
            <a:custGeom>
              <a:avLst/>
              <a:gdLst/>
              <a:ahLst/>
              <a:cxnLst/>
              <a:rect l="0" t="0" r="0" b="0"/>
              <a:pathLst>
                <a:path w="135481" h="229464">
                  <a:moveTo>
                    <a:pt x="127158" y="4794"/>
                  </a:moveTo>
                  <a:lnTo>
                    <a:pt x="93943" y="0"/>
                  </a:lnTo>
                  <a:lnTo>
                    <a:pt x="38193" y="8398"/>
                  </a:lnTo>
                  <a:lnTo>
                    <a:pt x="22591" y="18415"/>
                  </a:lnTo>
                  <a:lnTo>
                    <a:pt x="10417" y="32113"/>
                  </a:lnTo>
                  <a:lnTo>
                    <a:pt x="1925" y="47446"/>
                  </a:lnTo>
                  <a:lnTo>
                    <a:pt x="0" y="63507"/>
                  </a:lnTo>
                  <a:lnTo>
                    <a:pt x="6579" y="93073"/>
                  </a:lnTo>
                  <a:lnTo>
                    <a:pt x="25369" y="135645"/>
                  </a:lnTo>
                  <a:lnTo>
                    <a:pt x="69472" y="187657"/>
                  </a:lnTo>
                  <a:lnTo>
                    <a:pt x="114711" y="217919"/>
                  </a:lnTo>
                  <a:lnTo>
                    <a:pt x="135480" y="229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613830" y="4277019"/>
            <a:ext cx="4828866" cy="2296610"/>
            <a:chOff x="4613830" y="4277019"/>
            <a:chExt cx="4828866" cy="2296610"/>
          </a:xfrm>
        </p:grpSpPr>
        <p:sp>
          <p:nvSpPr>
            <p:cNvPr id="102" name="Freeform 101"/>
            <p:cNvSpPr/>
            <p:nvPr/>
          </p:nvSpPr>
          <p:spPr>
            <a:xfrm>
              <a:off x="4651466" y="4443440"/>
              <a:ext cx="773858" cy="615758"/>
            </a:xfrm>
            <a:custGeom>
              <a:avLst/>
              <a:gdLst/>
              <a:ahLst/>
              <a:cxnLst/>
              <a:rect l="0" t="0" r="0" b="0"/>
              <a:pathLst>
                <a:path w="773858" h="615758">
                  <a:moveTo>
                    <a:pt x="0" y="0"/>
                  </a:moveTo>
                  <a:lnTo>
                    <a:pt x="62491" y="21760"/>
                  </a:lnTo>
                  <a:lnTo>
                    <a:pt x="119097" y="54504"/>
                  </a:lnTo>
                  <a:lnTo>
                    <a:pt x="177185" y="98720"/>
                  </a:lnTo>
                  <a:lnTo>
                    <a:pt x="238687" y="147952"/>
                  </a:lnTo>
                  <a:lnTo>
                    <a:pt x="291814" y="191571"/>
                  </a:lnTo>
                  <a:lnTo>
                    <a:pt x="346824" y="235800"/>
                  </a:lnTo>
                  <a:lnTo>
                    <a:pt x="409481" y="291241"/>
                  </a:lnTo>
                  <a:lnTo>
                    <a:pt x="471585" y="346711"/>
                  </a:lnTo>
                  <a:lnTo>
                    <a:pt x="534050" y="397766"/>
                  </a:lnTo>
                  <a:lnTo>
                    <a:pt x="590627" y="449850"/>
                  </a:lnTo>
                  <a:lnTo>
                    <a:pt x="645322" y="499159"/>
                  </a:lnTo>
                  <a:lnTo>
                    <a:pt x="698642" y="555724"/>
                  </a:lnTo>
                  <a:lnTo>
                    <a:pt x="758731" y="608242"/>
                  </a:lnTo>
                  <a:lnTo>
                    <a:pt x="773857" y="6157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13830" y="4277019"/>
              <a:ext cx="179095" cy="307880"/>
            </a:xfrm>
            <a:custGeom>
              <a:avLst/>
              <a:gdLst/>
              <a:ahLst/>
              <a:cxnLst/>
              <a:rect l="0" t="0" r="0" b="0"/>
              <a:pathLst>
                <a:path w="179095" h="307880">
                  <a:moveTo>
                    <a:pt x="112525" y="0"/>
                  </a:moveTo>
                  <a:lnTo>
                    <a:pt x="50959" y="925"/>
                  </a:lnTo>
                  <a:lnTo>
                    <a:pt x="23401" y="7568"/>
                  </a:lnTo>
                  <a:lnTo>
                    <a:pt x="9428" y="15999"/>
                  </a:lnTo>
                  <a:lnTo>
                    <a:pt x="4962" y="23610"/>
                  </a:lnTo>
                  <a:lnTo>
                    <a:pt x="0" y="44394"/>
                  </a:lnTo>
                  <a:lnTo>
                    <a:pt x="1624" y="73250"/>
                  </a:lnTo>
                  <a:lnTo>
                    <a:pt x="8070" y="88337"/>
                  </a:lnTo>
                  <a:lnTo>
                    <a:pt x="47818" y="148922"/>
                  </a:lnTo>
                  <a:lnTo>
                    <a:pt x="96046" y="211212"/>
                  </a:lnTo>
                  <a:lnTo>
                    <a:pt x="141406" y="272987"/>
                  </a:lnTo>
                  <a:lnTo>
                    <a:pt x="179094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533497" y="4984308"/>
              <a:ext cx="66570" cy="295131"/>
            </a:xfrm>
            <a:custGeom>
              <a:avLst/>
              <a:gdLst/>
              <a:ahLst/>
              <a:cxnLst/>
              <a:rect l="0" t="0" r="0" b="0"/>
              <a:pathLst>
                <a:path w="66570" h="295131">
                  <a:moveTo>
                    <a:pt x="66569" y="0"/>
                  </a:moveTo>
                  <a:lnTo>
                    <a:pt x="54987" y="62326"/>
                  </a:lnTo>
                  <a:lnTo>
                    <a:pt x="44283" y="113260"/>
                  </a:lnTo>
                  <a:lnTo>
                    <a:pt x="35731" y="169343"/>
                  </a:lnTo>
                  <a:lnTo>
                    <a:pt x="29350" y="229149"/>
                  </a:lnTo>
                  <a:lnTo>
                    <a:pt x="18262" y="276986"/>
                  </a:lnTo>
                  <a:lnTo>
                    <a:pt x="9349" y="292916"/>
                  </a:lnTo>
                  <a:lnTo>
                    <a:pt x="6233" y="295130"/>
                  </a:lnTo>
                  <a:lnTo>
                    <a:pt x="4155" y="29383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533497" y="4854698"/>
              <a:ext cx="142678" cy="121290"/>
            </a:xfrm>
            <a:custGeom>
              <a:avLst/>
              <a:gdLst/>
              <a:ahLst/>
              <a:cxnLst/>
              <a:rect l="0" t="0" r="0" b="0"/>
              <a:pathLst>
                <a:path w="142678" h="121290">
                  <a:moveTo>
                    <a:pt x="0" y="4794"/>
                  </a:moveTo>
                  <a:lnTo>
                    <a:pt x="25648" y="0"/>
                  </a:lnTo>
                  <a:lnTo>
                    <a:pt x="51978" y="4812"/>
                  </a:lnTo>
                  <a:lnTo>
                    <a:pt x="86387" y="18462"/>
                  </a:lnTo>
                  <a:lnTo>
                    <a:pt x="128042" y="51007"/>
                  </a:lnTo>
                  <a:lnTo>
                    <a:pt x="141900" y="77145"/>
                  </a:lnTo>
                  <a:lnTo>
                    <a:pt x="142677" y="86312"/>
                  </a:lnTo>
                  <a:lnTo>
                    <a:pt x="133137" y="121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479154" y="5142408"/>
              <a:ext cx="179160" cy="133138"/>
            </a:xfrm>
            <a:custGeom>
              <a:avLst/>
              <a:gdLst/>
              <a:ahLst/>
              <a:cxnLst/>
              <a:rect l="0" t="0" r="0" b="0"/>
              <a:pathLst>
                <a:path w="179160" h="133138">
                  <a:moveTo>
                    <a:pt x="4417" y="0"/>
                  </a:moveTo>
                  <a:lnTo>
                    <a:pt x="0" y="13252"/>
                  </a:lnTo>
                  <a:lnTo>
                    <a:pt x="296" y="27154"/>
                  </a:lnTo>
                  <a:lnTo>
                    <a:pt x="1670" y="34745"/>
                  </a:lnTo>
                  <a:lnTo>
                    <a:pt x="10593" y="48110"/>
                  </a:lnTo>
                  <a:lnTo>
                    <a:pt x="42966" y="77424"/>
                  </a:lnTo>
                  <a:lnTo>
                    <a:pt x="102920" y="109786"/>
                  </a:lnTo>
                  <a:lnTo>
                    <a:pt x="157043" y="129423"/>
                  </a:lnTo>
                  <a:lnTo>
                    <a:pt x="179159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697132" y="5175692"/>
              <a:ext cx="135924" cy="205079"/>
            </a:xfrm>
            <a:custGeom>
              <a:avLst/>
              <a:gdLst/>
              <a:ahLst/>
              <a:cxnLst/>
              <a:rect l="0" t="0" r="0" b="0"/>
              <a:pathLst>
                <a:path w="135924" h="205079">
                  <a:moveTo>
                    <a:pt x="36070" y="0"/>
                  </a:moveTo>
                  <a:lnTo>
                    <a:pt x="19212" y="60848"/>
                  </a:lnTo>
                  <a:lnTo>
                    <a:pt x="2767" y="115993"/>
                  </a:lnTo>
                  <a:lnTo>
                    <a:pt x="0" y="124481"/>
                  </a:lnTo>
                  <a:lnTo>
                    <a:pt x="1853" y="129216"/>
                  </a:lnTo>
                  <a:lnTo>
                    <a:pt x="6787" y="131447"/>
                  </a:lnTo>
                  <a:lnTo>
                    <a:pt x="13774" y="132010"/>
                  </a:lnTo>
                  <a:lnTo>
                    <a:pt x="28935" y="125240"/>
                  </a:lnTo>
                  <a:lnTo>
                    <a:pt x="61268" y="102710"/>
                  </a:lnTo>
                  <a:lnTo>
                    <a:pt x="77779" y="98965"/>
                  </a:lnTo>
                  <a:lnTo>
                    <a:pt x="86066" y="99261"/>
                  </a:lnTo>
                  <a:lnTo>
                    <a:pt x="91590" y="104081"/>
                  </a:lnTo>
                  <a:lnTo>
                    <a:pt x="97728" y="121764"/>
                  </a:lnTo>
                  <a:lnTo>
                    <a:pt x="95406" y="181657"/>
                  </a:lnTo>
                  <a:lnTo>
                    <a:pt x="95043" y="193220"/>
                  </a:lnTo>
                  <a:lnTo>
                    <a:pt x="98500" y="200005"/>
                  </a:lnTo>
                  <a:lnTo>
                    <a:pt x="104502" y="203603"/>
                  </a:lnTo>
                  <a:lnTo>
                    <a:pt x="112202" y="205078"/>
                  </a:lnTo>
                  <a:lnTo>
                    <a:pt x="118260" y="203287"/>
                  </a:lnTo>
                  <a:lnTo>
                    <a:pt x="123223" y="199319"/>
                  </a:lnTo>
                  <a:lnTo>
                    <a:pt x="135923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873054" y="5109124"/>
              <a:ext cx="442623" cy="507585"/>
            </a:xfrm>
            <a:custGeom>
              <a:avLst/>
              <a:gdLst/>
              <a:ahLst/>
              <a:cxnLst/>
              <a:rect l="0" t="0" r="0" b="0"/>
              <a:pathLst>
                <a:path w="442623" h="507585">
                  <a:moveTo>
                    <a:pt x="126422" y="0"/>
                  </a:moveTo>
                  <a:lnTo>
                    <a:pt x="103258" y="27581"/>
                  </a:lnTo>
                  <a:lnTo>
                    <a:pt x="79537" y="84288"/>
                  </a:lnTo>
                  <a:lnTo>
                    <a:pt x="56932" y="141624"/>
                  </a:lnTo>
                  <a:lnTo>
                    <a:pt x="36366" y="194545"/>
                  </a:lnTo>
                  <a:lnTo>
                    <a:pt x="21861" y="249125"/>
                  </a:lnTo>
                  <a:lnTo>
                    <a:pt x="7627" y="289493"/>
                  </a:lnTo>
                  <a:lnTo>
                    <a:pt x="584" y="301556"/>
                  </a:lnTo>
                  <a:lnTo>
                    <a:pt x="0" y="300890"/>
                  </a:lnTo>
                  <a:lnTo>
                    <a:pt x="536" y="297672"/>
                  </a:lnTo>
                  <a:lnTo>
                    <a:pt x="10124" y="284308"/>
                  </a:lnTo>
                  <a:lnTo>
                    <a:pt x="29093" y="268638"/>
                  </a:lnTo>
                  <a:lnTo>
                    <a:pt x="46798" y="262702"/>
                  </a:lnTo>
                  <a:lnTo>
                    <a:pt x="98233" y="251010"/>
                  </a:lnTo>
                  <a:lnTo>
                    <a:pt x="116667" y="242231"/>
                  </a:lnTo>
                  <a:lnTo>
                    <a:pt x="121768" y="236377"/>
                  </a:lnTo>
                  <a:lnTo>
                    <a:pt x="124243" y="229700"/>
                  </a:lnTo>
                  <a:lnTo>
                    <a:pt x="124969" y="222475"/>
                  </a:lnTo>
                  <a:lnTo>
                    <a:pt x="121755" y="217659"/>
                  </a:lnTo>
                  <a:lnTo>
                    <a:pt x="115915" y="214448"/>
                  </a:lnTo>
                  <a:lnTo>
                    <a:pt x="108322" y="212307"/>
                  </a:lnTo>
                  <a:lnTo>
                    <a:pt x="102336" y="213654"/>
                  </a:lnTo>
                  <a:lnTo>
                    <a:pt x="97420" y="217325"/>
                  </a:lnTo>
                  <a:lnTo>
                    <a:pt x="93219" y="222547"/>
                  </a:lnTo>
                  <a:lnTo>
                    <a:pt x="92267" y="228801"/>
                  </a:lnTo>
                  <a:lnTo>
                    <a:pt x="99763" y="251781"/>
                  </a:lnTo>
                  <a:lnTo>
                    <a:pt x="134327" y="312933"/>
                  </a:lnTo>
                  <a:lnTo>
                    <a:pt x="145920" y="341119"/>
                  </a:lnTo>
                  <a:lnTo>
                    <a:pt x="148956" y="361792"/>
                  </a:lnTo>
                  <a:lnTo>
                    <a:pt x="152539" y="367859"/>
                  </a:lnTo>
                  <a:lnTo>
                    <a:pt x="157702" y="370980"/>
                  </a:lnTo>
                  <a:lnTo>
                    <a:pt x="163917" y="372136"/>
                  </a:lnTo>
                  <a:lnTo>
                    <a:pt x="169910" y="371057"/>
                  </a:lnTo>
                  <a:lnTo>
                    <a:pt x="181500" y="364927"/>
                  </a:lnTo>
                  <a:lnTo>
                    <a:pt x="244207" y="310892"/>
                  </a:lnTo>
                  <a:lnTo>
                    <a:pt x="268262" y="294081"/>
                  </a:lnTo>
                  <a:lnTo>
                    <a:pt x="273682" y="294057"/>
                  </a:lnTo>
                  <a:lnTo>
                    <a:pt x="277295" y="297740"/>
                  </a:lnTo>
                  <a:lnTo>
                    <a:pt x="279704" y="303893"/>
                  </a:lnTo>
                  <a:lnTo>
                    <a:pt x="277450" y="320592"/>
                  </a:lnTo>
                  <a:lnTo>
                    <a:pt x="257203" y="376568"/>
                  </a:lnTo>
                  <a:lnTo>
                    <a:pt x="241321" y="414828"/>
                  </a:lnTo>
                  <a:lnTo>
                    <a:pt x="241853" y="418934"/>
                  </a:lnTo>
                  <a:lnTo>
                    <a:pt x="244981" y="419823"/>
                  </a:lnTo>
                  <a:lnTo>
                    <a:pt x="249840" y="418566"/>
                  </a:lnTo>
                  <a:lnTo>
                    <a:pt x="290703" y="388692"/>
                  </a:lnTo>
                  <a:lnTo>
                    <a:pt x="312754" y="365415"/>
                  </a:lnTo>
                  <a:lnTo>
                    <a:pt x="319061" y="362878"/>
                  </a:lnTo>
                  <a:lnTo>
                    <a:pt x="325115" y="363961"/>
                  </a:lnTo>
                  <a:lnTo>
                    <a:pt x="330999" y="367456"/>
                  </a:lnTo>
                  <a:lnTo>
                    <a:pt x="334922" y="373485"/>
                  </a:lnTo>
                  <a:lnTo>
                    <a:pt x="343218" y="398714"/>
                  </a:lnTo>
                  <a:lnTo>
                    <a:pt x="354988" y="415743"/>
                  </a:lnTo>
                  <a:lnTo>
                    <a:pt x="371930" y="427626"/>
                  </a:lnTo>
                  <a:lnTo>
                    <a:pt x="381625" y="432089"/>
                  </a:lnTo>
                  <a:lnTo>
                    <a:pt x="402261" y="434583"/>
                  </a:lnTo>
                  <a:lnTo>
                    <a:pt x="412941" y="433953"/>
                  </a:lnTo>
                  <a:lnTo>
                    <a:pt x="419136" y="430760"/>
                  </a:lnTo>
                  <a:lnTo>
                    <a:pt x="422342" y="425858"/>
                  </a:lnTo>
                  <a:lnTo>
                    <a:pt x="423555" y="419815"/>
                  </a:lnTo>
                  <a:lnTo>
                    <a:pt x="421589" y="416712"/>
                  </a:lnTo>
                  <a:lnTo>
                    <a:pt x="417506" y="415567"/>
                  </a:lnTo>
                  <a:lnTo>
                    <a:pt x="412009" y="415729"/>
                  </a:lnTo>
                  <a:lnTo>
                    <a:pt x="398506" y="423305"/>
                  </a:lnTo>
                  <a:lnTo>
                    <a:pt x="391022" y="429208"/>
                  </a:lnTo>
                  <a:lnTo>
                    <a:pt x="382706" y="445630"/>
                  </a:lnTo>
                  <a:lnTo>
                    <a:pt x="380489" y="455186"/>
                  </a:lnTo>
                  <a:lnTo>
                    <a:pt x="381784" y="463406"/>
                  </a:lnTo>
                  <a:lnTo>
                    <a:pt x="390620" y="477471"/>
                  </a:lnTo>
                  <a:lnTo>
                    <a:pt x="403792" y="487420"/>
                  </a:lnTo>
                  <a:lnTo>
                    <a:pt x="442622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358925" y="5307462"/>
              <a:ext cx="79576" cy="284454"/>
            </a:xfrm>
            <a:custGeom>
              <a:avLst/>
              <a:gdLst/>
              <a:ahLst/>
              <a:cxnLst/>
              <a:rect l="0" t="0" r="0" b="0"/>
              <a:pathLst>
                <a:path w="79576" h="284454">
                  <a:moveTo>
                    <a:pt x="56603" y="67935"/>
                  </a:moveTo>
                  <a:lnTo>
                    <a:pt x="73462" y="10773"/>
                  </a:lnTo>
                  <a:lnTo>
                    <a:pt x="76163" y="2091"/>
                  </a:lnTo>
                  <a:lnTo>
                    <a:pt x="77964" y="0"/>
                  </a:lnTo>
                  <a:lnTo>
                    <a:pt x="79165" y="2305"/>
                  </a:lnTo>
                  <a:lnTo>
                    <a:pt x="79575" y="15652"/>
                  </a:lnTo>
                  <a:lnTo>
                    <a:pt x="73683" y="47308"/>
                  </a:lnTo>
                  <a:lnTo>
                    <a:pt x="51703" y="106588"/>
                  </a:lnTo>
                  <a:lnTo>
                    <a:pt x="31678" y="167615"/>
                  </a:lnTo>
                  <a:lnTo>
                    <a:pt x="12226" y="226025"/>
                  </a:lnTo>
                  <a:lnTo>
                    <a:pt x="822" y="270105"/>
                  </a:lnTo>
                  <a:lnTo>
                    <a:pt x="0" y="280378"/>
                  </a:lnTo>
                  <a:lnTo>
                    <a:pt x="1301" y="284453"/>
                  </a:lnTo>
                  <a:lnTo>
                    <a:pt x="4018" y="284396"/>
                  </a:lnTo>
                  <a:lnTo>
                    <a:pt x="11042" y="277861"/>
                  </a:lnTo>
                  <a:lnTo>
                    <a:pt x="23319" y="2593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367402" y="5413254"/>
              <a:ext cx="114696" cy="111923"/>
            </a:xfrm>
            <a:custGeom>
              <a:avLst/>
              <a:gdLst/>
              <a:ahLst/>
              <a:cxnLst/>
              <a:rect l="0" t="0" r="0" b="0"/>
              <a:pathLst>
                <a:path w="114696" h="111923">
                  <a:moveTo>
                    <a:pt x="23163" y="37033"/>
                  </a:moveTo>
                  <a:lnTo>
                    <a:pt x="0" y="2287"/>
                  </a:lnTo>
                  <a:lnTo>
                    <a:pt x="1249" y="0"/>
                  </a:lnTo>
                  <a:lnTo>
                    <a:pt x="14965" y="4856"/>
                  </a:lnTo>
                  <a:lnTo>
                    <a:pt x="73608" y="62364"/>
                  </a:lnTo>
                  <a:lnTo>
                    <a:pt x="114695" y="1119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781654" y="5491892"/>
              <a:ext cx="74890" cy="191385"/>
            </a:xfrm>
            <a:custGeom>
              <a:avLst/>
              <a:gdLst/>
              <a:ahLst/>
              <a:cxnLst/>
              <a:rect l="0" t="0" r="0" b="0"/>
              <a:pathLst>
                <a:path w="74890" h="191385">
                  <a:moveTo>
                    <a:pt x="74889" y="0"/>
                  </a:moveTo>
                  <a:lnTo>
                    <a:pt x="51445" y="57162"/>
                  </a:lnTo>
                  <a:lnTo>
                    <a:pt x="30952" y="118785"/>
                  </a:lnTo>
                  <a:lnTo>
                    <a:pt x="18417" y="14460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756691" y="5554043"/>
              <a:ext cx="183064" cy="29382"/>
            </a:xfrm>
            <a:custGeom>
              <a:avLst/>
              <a:gdLst/>
              <a:ahLst/>
              <a:cxnLst/>
              <a:rect l="0" t="0" r="0" b="0"/>
              <a:pathLst>
                <a:path w="183064" h="29382">
                  <a:moveTo>
                    <a:pt x="0" y="4417"/>
                  </a:moveTo>
                  <a:lnTo>
                    <a:pt x="13252" y="0"/>
                  </a:lnTo>
                  <a:lnTo>
                    <a:pt x="71144" y="3196"/>
                  </a:lnTo>
                  <a:lnTo>
                    <a:pt x="130452" y="10899"/>
                  </a:lnTo>
                  <a:lnTo>
                    <a:pt x="183063" y="293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649141" y="5092481"/>
              <a:ext cx="215725" cy="782180"/>
            </a:xfrm>
            <a:custGeom>
              <a:avLst/>
              <a:gdLst/>
              <a:ahLst/>
              <a:cxnLst/>
              <a:rect l="0" t="0" r="0" b="0"/>
              <a:pathLst>
                <a:path w="215725" h="782180">
                  <a:moveTo>
                    <a:pt x="215724" y="0"/>
                  </a:moveTo>
                  <a:lnTo>
                    <a:pt x="177862" y="18104"/>
                  </a:lnTo>
                  <a:lnTo>
                    <a:pt x="115693" y="70478"/>
                  </a:lnTo>
                  <a:lnTo>
                    <a:pt x="78660" y="120149"/>
                  </a:lnTo>
                  <a:lnTo>
                    <a:pt x="56095" y="170465"/>
                  </a:lnTo>
                  <a:lnTo>
                    <a:pt x="39310" y="229851"/>
                  </a:lnTo>
                  <a:lnTo>
                    <a:pt x="23844" y="284451"/>
                  </a:lnTo>
                  <a:lnTo>
                    <a:pt x="10016" y="341618"/>
                  </a:lnTo>
                  <a:lnTo>
                    <a:pt x="2529" y="402011"/>
                  </a:lnTo>
                  <a:lnTo>
                    <a:pt x="778" y="444945"/>
                  </a:lnTo>
                  <a:lnTo>
                    <a:pt x="0" y="488682"/>
                  </a:lnTo>
                  <a:lnTo>
                    <a:pt x="2119" y="532776"/>
                  </a:lnTo>
                  <a:lnTo>
                    <a:pt x="5218" y="577028"/>
                  </a:lnTo>
                  <a:lnTo>
                    <a:pt x="6596" y="621350"/>
                  </a:lnTo>
                  <a:lnTo>
                    <a:pt x="9674" y="665705"/>
                  </a:lnTo>
                  <a:lnTo>
                    <a:pt x="19070" y="727328"/>
                  </a:lnTo>
                  <a:lnTo>
                    <a:pt x="32660" y="7821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09011" y="5449662"/>
              <a:ext cx="371612" cy="491328"/>
            </a:xfrm>
            <a:custGeom>
              <a:avLst/>
              <a:gdLst/>
              <a:ahLst/>
              <a:cxnLst/>
              <a:rect l="0" t="0" r="0" b="0"/>
              <a:pathLst>
                <a:path w="371612" h="491328">
                  <a:moveTo>
                    <a:pt x="88695" y="375072"/>
                  </a:moveTo>
                  <a:lnTo>
                    <a:pt x="97531" y="383906"/>
                  </a:lnTo>
                  <a:lnTo>
                    <a:pt x="102907" y="385584"/>
                  </a:lnTo>
                  <a:lnTo>
                    <a:pt x="116277" y="384983"/>
                  </a:lnTo>
                  <a:lnTo>
                    <a:pt x="121876" y="381680"/>
                  </a:lnTo>
                  <a:lnTo>
                    <a:pt x="130563" y="370612"/>
                  </a:lnTo>
                  <a:lnTo>
                    <a:pt x="136234" y="344370"/>
                  </a:lnTo>
                  <a:lnTo>
                    <a:pt x="136301" y="296652"/>
                  </a:lnTo>
                  <a:lnTo>
                    <a:pt x="120425" y="253120"/>
                  </a:lnTo>
                  <a:lnTo>
                    <a:pt x="108345" y="235812"/>
                  </a:lnTo>
                  <a:lnTo>
                    <a:pt x="90649" y="221955"/>
                  </a:lnTo>
                  <a:lnTo>
                    <a:pt x="67990" y="217029"/>
                  </a:lnTo>
                  <a:lnTo>
                    <a:pt x="44360" y="218847"/>
                  </a:lnTo>
                  <a:lnTo>
                    <a:pt x="24612" y="225818"/>
                  </a:lnTo>
                  <a:lnTo>
                    <a:pt x="17311" y="232115"/>
                  </a:lnTo>
                  <a:lnTo>
                    <a:pt x="6735" y="248973"/>
                  </a:lnTo>
                  <a:lnTo>
                    <a:pt x="0" y="279257"/>
                  </a:lnTo>
                  <a:lnTo>
                    <a:pt x="2422" y="307234"/>
                  </a:lnTo>
                  <a:lnTo>
                    <a:pt x="7141" y="315054"/>
                  </a:lnTo>
                  <a:lnTo>
                    <a:pt x="22247" y="328673"/>
                  </a:lnTo>
                  <a:lnTo>
                    <a:pt x="41288" y="335959"/>
                  </a:lnTo>
                  <a:lnTo>
                    <a:pt x="51543" y="337902"/>
                  </a:lnTo>
                  <a:lnTo>
                    <a:pt x="72799" y="335129"/>
                  </a:lnTo>
                  <a:lnTo>
                    <a:pt x="92725" y="327734"/>
                  </a:lnTo>
                  <a:lnTo>
                    <a:pt x="131015" y="298149"/>
                  </a:lnTo>
                  <a:lnTo>
                    <a:pt x="162949" y="255844"/>
                  </a:lnTo>
                  <a:lnTo>
                    <a:pt x="191238" y="201819"/>
                  </a:lnTo>
                  <a:lnTo>
                    <a:pt x="219047" y="140418"/>
                  </a:lnTo>
                  <a:lnTo>
                    <a:pt x="237743" y="83981"/>
                  </a:lnTo>
                  <a:lnTo>
                    <a:pt x="252587" y="21400"/>
                  </a:lnTo>
                  <a:lnTo>
                    <a:pt x="253430" y="8928"/>
                  </a:lnTo>
                  <a:lnTo>
                    <a:pt x="252144" y="2462"/>
                  </a:lnTo>
                  <a:lnTo>
                    <a:pt x="249436" y="0"/>
                  </a:lnTo>
                  <a:lnTo>
                    <a:pt x="245782" y="208"/>
                  </a:lnTo>
                  <a:lnTo>
                    <a:pt x="242422" y="3121"/>
                  </a:lnTo>
                  <a:lnTo>
                    <a:pt x="230385" y="27725"/>
                  </a:lnTo>
                  <a:lnTo>
                    <a:pt x="213532" y="87219"/>
                  </a:lnTo>
                  <a:lnTo>
                    <a:pt x="202421" y="139977"/>
                  </a:lnTo>
                  <a:lnTo>
                    <a:pt x="197966" y="194914"/>
                  </a:lnTo>
                  <a:lnTo>
                    <a:pt x="197086" y="250282"/>
                  </a:lnTo>
                  <a:lnTo>
                    <a:pt x="196912" y="305735"/>
                  </a:lnTo>
                  <a:lnTo>
                    <a:pt x="197803" y="356410"/>
                  </a:lnTo>
                  <a:lnTo>
                    <a:pt x="205923" y="410525"/>
                  </a:lnTo>
                  <a:lnTo>
                    <a:pt x="208452" y="420897"/>
                  </a:lnTo>
                  <a:lnTo>
                    <a:pt x="213837" y="426887"/>
                  </a:lnTo>
                  <a:lnTo>
                    <a:pt x="221125" y="429956"/>
                  </a:lnTo>
                  <a:lnTo>
                    <a:pt x="229682" y="431077"/>
                  </a:lnTo>
                  <a:lnTo>
                    <a:pt x="236311" y="429051"/>
                  </a:lnTo>
                  <a:lnTo>
                    <a:pt x="241655" y="424927"/>
                  </a:lnTo>
                  <a:lnTo>
                    <a:pt x="253594" y="405870"/>
                  </a:lnTo>
                  <a:lnTo>
                    <a:pt x="259063" y="389684"/>
                  </a:lnTo>
                  <a:lnTo>
                    <a:pt x="261493" y="370163"/>
                  </a:lnTo>
                  <a:lnTo>
                    <a:pt x="259368" y="364403"/>
                  </a:lnTo>
                  <a:lnTo>
                    <a:pt x="255177" y="361487"/>
                  </a:lnTo>
                  <a:lnTo>
                    <a:pt x="249610" y="360468"/>
                  </a:lnTo>
                  <a:lnTo>
                    <a:pt x="244973" y="363487"/>
                  </a:lnTo>
                  <a:lnTo>
                    <a:pt x="237356" y="376703"/>
                  </a:lnTo>
                  <a:lnTo>
                    <a:pt x="232287" y="404936"/>
                  </a:lnTo>
                  <a:lnTo>
                    <a:pt x="235203" y="432306"/>
                  </a:lnTo>
                  <a:lnTo>
                    <a:pt x="246340" y="462399"/>
                  </a:lnTo>
                  <a:lnTo>
                    <a:pt x="265768" y="485903"/>
                  </a:lnTo>
                  <a:lnTo>
                    <a:pt x="273313" y="489640"/>
                  </a:lnTo>
                  <a:lnTo>
                    <a:pt x="289092" y="491327"/>
                  </a:lnTo>
                  <a:lnTo>
                    <a:pt x="296258" y="488633"/>
                  </a:lnTo>
                  <a:lnTo>
                    <a:pt x="326806" y="461218"/>
                  </a:lnTo>
                  <a:lnTo>
                    <a:pt x="356061" y="401876"/>
                  </a:lnTo>
                  <a:lnTo>
                    <a:pt x="371611" y="358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13906" y="5600066"/>
              <a:ext cx="108175" cy="497569"/>
            </a:xfrm>
            <a:custGeom>
              <a:avLst/>
              <a:gdLst/>
              <a:ahLst/>
              <a:cxnLst/>
              <a:rect l="0" t="0" r="0" b="0"/>
              <a:pathLst>
                <a:path w="108175" h="497569">
                  <a:moveTo>
                    <a:pt x="108174" y="0"/>
                  </a:moveTo>
                  <a:lnTo>
                    <a:pt x="77847" y="23163"/>
                  </a:lnTo>
                  <a:lnTo>
                    <a:pt x="65493" y="43537"/>
                  </a:lnTo>
                  <a:lnTo>
                    <a:pt x="38760" y="100890"/>
                  </a:lnTo>
                  <a:lnTo>
                    <a:pt x="19654" y="163981"/>
                  </a:lnTo>
                  <a:lnTo>
                    <a:pt x="9996" y="223582"/>
                  </a:lnTo>
                  <a:lnTo>
                    <a:pt x="8542" y="284873"/>
                  </a:lnTo>
                  <a:lnTo>
                    <a:pt x="8350" y="346796"/>
                  </a:lnTo>
                  <a:lnTo>
                    <a:pt x="8326" y="409237"/>
                  </a:lnTo>
                  <a:lnTo>
                    <a:pt x="8322" y="466071"/>
                  </a:lnTo>
                  <a:lnTo>
                    <a:pt x="7397" y="496722"/>
                  </a:lnTo>
                  <a:lnTo>
                    <a:pt x="5856" y="497568"/>
                  </a:lnTo>
                  <a:lnTo>
                    <a:pt x="3904" y="495359"/>
                  </a:lnTo>
                  <a:lnTo>
                    <a:pt x="0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599538" y="5657432"/>
              <a:ext cx="576788" cy="358687"/>
            </a:xfrm>
            <a:custGeom>
              <a:avLst/>
              <a:gdLst/>
              <a:ahLst/>
              <a:cxnLst/>
              <a:rect l="0" t="0" r="0" b="0"/>
              <a:pathLst>
                <a:path w="576788" h="358687">
                  <a:moveTo>
                    <a:pt x="89111" y="300438"/>
                  </a:moveTo>
                  <a:lnTo>
                    <a:pt x="93527" y="287186"/>
                  </a:lnTo>
                  <a:lnTo>
                    <a:pt x="93230" y="273284"/>
                  </a:lnTo>
                  <a:lnTo>
                    <a:pt x="85507" y="241758"/>
                  </a:lnTo>
                  <a:lnTo>
                    <a:pt x="73353" y="221517"/>
                  </a:lnTo>
                  <a:lnTo>
                    <a:pt x="65662" y="218238"/>
                  </a:lnTo>
                  <a:lnTo>
                    <a:pt x="44788" y="217061"/>
                  </a:lnTo>
                  <a:lnTo>
                    <a:pt x="35524" y="219890"/>
                  </a:lnTo>
                  <a:lnTo>
                    <a:pt x="20299" y="230431"/>
                  </a:lnTo>
                  <a:lnTo>
                    <a:pt x="5750" y="251959"/>
                  </a:lnTo>
                  <a:lnTo>
                    <a:pt x="0" y="280321"/>
                  </a:lnTo>
                  <a:lnTo>
                    <a:pt x="2891" y="287952"/>
                  </a:lnTo>
                  <a:lnTo>
                    <a:pt x="8516" y="293963"/>
                  </a:lnTo>
                  <a:lnTo>
                    <a:pt x="15965" y="298895"/>
                  </a:lnTo>
                  <a:lnTo>
                    <a:pt x="31639" y="301910"/>
                  </a:lnTo>
                  <a:lnTo>
                    <a:pt x="39701" y="301419"/>
                  </a:lnTo>
                  <a:lnTo>
                    <a:pt x="53591" y="295943"/>
                  </a:lnTo>
                  <a:lnTo>
                    <a:pt x="77574" y="277361"/>
                  </a:lnTo>
                  <a:lnTo>
                    <a:pt x="90110" y="256927"/>
                  </a:lnTo>
                  <a:lnTo>
                    <a:pt x="89776" y="252939"/>
                  </a:lnTo>
                  <a:lnTo>
                    <a:pt x="86781" y="251206"/>
                  </a:lnTo>
                  <a:lnTo>
                    <a:pt x="82011" y="250975"/>
                  </a:lnTo>
                  <a:lnTo>
                    <a:pt x="78831" y="254519"/>
                  </a:lnTo>
                  <a:lnTo>
                    <a:pt x="75297" y="268319"/>
                  </a:lnTo>
                  <a:lnTo>
                    <a:pt x="76203" y="275327"/>
                  </a:lnTo>
                  <a:lnTo>
                    <a:pt x="82141" y="288045"/>
                  </a:lnTo>
                  <a:lnTo>
                    <a:pt x="89087" y="292176"/>
                  </a:lnTo>
                  <a:lnTo>
                    <a:pt x="109133" y="296766"/>
                  </a:lnTo>
                  <a:lnTo>
                    <a:pt x="128520" y="293875"/>
                  </a:lnTo>
                  <a:lnTo>
                    <a:pt x="152562" y="281852"/>
                  </a:lnTo>
                  <a:lnTo>
                    <a:pt x="161691" y="275536"/>
                  </a:lnTo>
                  <a:lnTo>
                    <a:pt x="161536" y="276440"/>
                  </a:lnTo>
                  <a:lnTo>
                    <a:pt x="159584" y="278892"/>
                  </a:lnTo>
                  <a:lnTo>
                    <a:pt x="159880" y="289014"/>
                  </a:lnTo>
                  <a:lnTo>
                    <a:pt x="161253" y="295596"/>
                  </a:lnTo>
                  <a:lnTo>
                    <a:pt x="164942" y="300908"/>
                  </a:lnTo>
                  <a:lnTo>
                    <a:pt x="176438" y="309277"/>
                  </a:lnTo>
                  <a:lnTo>
                    <a:pt x="193258" y="311147"/>
                  </a:lnTo>
                  <a:lnTo>
                    <a:pt x="212137" y="307972"/>
                  </a:lnTo>
                  <a:lnTo>
                    <a:pt x="229772" y="300397"/>
                  </a:lnTo>
                  <a:lnTo>
                    <a:pt x="237434" y="300411"/>
                  </a:lnTo>
                  <a:lnTo>
                    <a:pt x="244391" y="303194"/>
                  </a:lnTo>
                  <a:lnTo>
                    <a:pt x="273261" y="318755"/>
                  </a:lnTo>
                  <a:lnTo>
                    <a:pt x="291765" y="319982"/>
                  </a:lnTo>
                  <a:lnTo>
                    <a:pt x="310467" y="316521"/>
                  </a:lnTo>
                  <a:lnTo>
                    <a:pt x="355021" y="288807"/>
                  </a:lnTo>
                  <a:lnTo>
                    <a:pt x="379728" y="264583"/>
                  </a:lnTo>
                  <a:lnTo>
                    <a:pt x="411112" y="217002"/>
                  </a:lnTo>
                  <a:lnTo>
                    <a:pt x="424228" y="179481"/>
                  </a:lnTo>
                  <a:lnTo>
                    <a:pt x="428155" y="123171"/>
                  </a:lnTo>
                  <a:lnTo>
                    <a:pt x="421427" y="77796"/>
                  </a:lnTo>
                  <a:lnTo>
                    <a:pt x="409699" y="55406"/>
                  </a:lnTo>
                  <a:lnTo>
                    <a:pt x="395242" y="41140"/>
                  </a:lnTo>
                  <a:lnTo>
                    <a:pt x="387504" y="36041"/>
                  </a:lnTo>
                  <a:lnTo>
                    <a:pt x="369043" y="32842"/>
                  </a:lnTo>
                  <a:lnTo>
                    <a:pt x="350360" y="35426"/>
                  </a:lnTo>
                  <a:lnTo>
                    <a:pt x="335893" y="42738"/>
                  </a:lnTo>
                  <a:lnTo>
                    <a:pt x="323299" y="59548"/>
                  </a:lnTo>
                  <a:lnTo>
                    <a:pt x="304564" y="99173"/>
                  </a:lnTo>
                  <a:lnTo>
                    <a:pt x="298115" y="158581"/>
                  </a:lnTo>
                  <a:lnTo>
                    <a:pt x="301747" y="216636"/>
                  </a:lnTo>
                  <a:lnTo>
                    <a:pt x="318011" y="257072"/>
                  </a:lnTo>
                  <a:lnTo>
                    <a:pt x="344482" y="295790"/>
                  </a:lnTo>
                  <a:lnTo>
                    <a:pt x="365406" y="309334"/>
                  </a:lnTo>
                  <a:lnTo>
                    <a:pt x="402424" y="310368"/>
                  </a:lnTo>
                  <a:lnTo>
                    <a:pt x="435274" y="300402"/>
                  </a:lnTo>
                  <a:lnTo>
                    <a:pt x="462574" y="281320"/>
                  </a:lnTo>
                  <a:lnTo>
                    <a:pt x="513398" y="222071"/>
                  </a:lnTo>
                  <a:lnTo>
                    <a:pt x="540109" y="171614"/>
                  </a:lnTo>
                  <a:lnTo>
                    <a:pt x="560725" y="119597"/>
                  </a:lnTo>
                  <a:lnTo>
                    <a:pt x="576001" y="61270"/>
                  </a:lnTo>
                  <a:lnTo>
                    <a:pt x="576787" y="13460"/>
                  </a:lnTo>
                  <a:lnTo>
                    <a:pt x="575102" y="3720"/>
                  </a:lnTo>
                  <a:lnTo>
                    <a:pt x="573054" y="0"/>
                  </a:lnTo>
                  <a:lnTo>
                    <a:pt x="570764" y="293"/>
                  </a:lnTo>
                  <a:lnTo>
                    <a:pt x="568313" y="3263"/>
                  </a:lnTo>
                  <a:lnTo>
                    <a:pt x="548419" y="60264"/>
                  </a:lnTo>
                  <a:lnTo>
                    <a:pt x="536000" y="114826"/>
                  </a:lnTo>
                  <a:lnTo>
                    <a:pt x="524643" y="170120"/>
                  </a:lnTo>
                  <a:lnTo>
                    <a:pt x="513497" y="225558"/>
                  </a:lnTo>
                  <a:lnTo>
                    <a:pt x="499617" y="288249"/>
                  </a:lnTo>
                  <a:lnTo>
                    <a:pt x="482665" y="350495"/>
                  </a:lnTo>
                  <a:lnTo>
                    <a:pt x="480200" y="3586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054775" y="5842291"/>
              <a:ext cx="141458" cy="49012"/>
            </a:xfrm>
            <a:custGeom>
              <a:avLst/>
              <a:gdLst/>
              <a:ahLst/>
              <a:cxnLst/>
              <a:rect l="0" t="0" r="0" b="0"/>
              <a:pathLst>
                <a:path w="141458" h="49012">
                  <a:moveTo>
                    <a:pt x="0" y="40690"/>
                  </a:moveTo>
                  <a:lnTo>
                    <a:pt x="0" y="18603"/>
                  </a:lnTo>
                  <a:lnTo>
                    <a:pt x="3698" y="11173"/>
                  </a:lnTo>
                  <a:lnTo>
                    <a:pt x="17669" y="451"/>
                  </a:lnTo>
                  <a:lnTo>
                    <a:pt x="38671" y="0"/>
                  </a:lnTo>
                  <a:lnTo>
                    <a:pt x="94239" y="19195"/>
                  </a:lnTo>
                  <a:lnTo>
                    <a:pt x="141457" y="490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439595" y="5973245"/>
              <a:ext cx="131086" cy="198204"/>
            </a:xfrm>
            <a:custGeom>
              <a:avLst/>
              <a:gdLst/>
              <a:ahLst/>
              <a:cxnLst/>
              <a:rect l="0" t="0" r="0" b="0"/>
              <a:pathLst>
                <a:path w="131086" h="198204">
                  <a:moveTo>
                    <a:pt x="131085" y="9589"/>
                  </a:moveTo>
                  <a:lnTo>
                    <a:pt x="122251" y="754"/>
                  </a:lnTo>
                  <a:lnTo>
                    <a:pt x="115949" y="0"/>
                  </a:lnTo>
                  <a:lnTo>
                    <a:pt x="99087" y="4095"/>
                  </a:lnTo>
                  <a:lnTo>
                    <a:pt x="52244" y="33555"/>
                  </a:lnTo>
                  <a:lnTo>
                    <a:pt x="39646" y="46128"/>
                  </a:lnTo>
                  <a:lnTo>
                    <a:pt x="8334" y="99656"/>
                  </a:lnTo>
                  <a:lnTo>
                    <a:pt x="0" y="145210"/>
                  </a:lnTo>
                  <a:lnTo>
                    <a:pt x="3790" y="165095"/>
                  </a:lnTo>
                  <a:lnTo>
                    <a:pt x="7390" y="174280"/>
                  </a:lnTo>
                  <a:lnTo>
                    <a:pt x="18786" y="186952"/>
                  </a:lnTo>
                  <a:lnTo>
                    <a:pt x="25708" y="191626"/>
                  </a:lnTo>
                  <a:lnTo>
                    <a:pt x="53121" y="198203"/>
                  </a:lnTo>
                  <a:lnTo>
                    <a:pt x="66540" y="197276"/>
                  </a:lnTo>
                  <a:lnTo>
                    <a:pt x="81159" y="1926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32192" y="6041081"/>
              <a:ext cx="271478" cy="232950"/>
            </a:xfrm>
            <a:custGeom>
              <a:avLst/>
              <a:gdLst/>
              <a:ahLst/>
              <a:cxnLst/>
              <a:rect l="0" t="0" r="0" b="0"/>
              <a:pathLst>
                <a:path w="271478" h="232950">
                  <a:moveTo>
                    <a:pt x="88414" y="0"/>
                  </a:moveTo>
                  <a:lnTo>
                    <a:pt x="58086" y="23164"/>
                  </a:lnTo>
                  <a:lnTo>
                    <a:pt x="19083" y="84670"/>
                  </a:lnTo>
                  <a:lnTo>
                    <a:pt x="4282" y="120420"/>
                  </a:lnTo>
                  <a:lnTo>
                    <a:pt x="0" y="153921"/>
                  </a:lnTo>
                  <a:lnTo>
                    <a:pt x="2275" y="172885"/>
                  </a:lnTo>
                  <a:lnTo>
                    <a:pt x="6024" y="179976"/>
                  </a:lnTo>
                  <a:lnTo>
                    <a:pt x="17588" y="190320"/>
                  </a:lnTo>
                  <a:lnTo>
                    <a:pt x="25479" y="190675"/>
                  </a:lnTo>
                  <a:lnTo>
                    <a:pt x="44109" y="183673"/>
                  </a:lnTo>
                  <a:lnTo>
                    <a:pt x="57320" y="171315"/>
                  </a:lnTo>
                  <a:lnTo>
                    <a:pt x="73335" y="140781"/>
                  </a:lnTo>
                  <a:lnTo>
                    <a:pt x="79203" y="81660"/>
                  </a:lnTo>
                  <a:lnTo>
                    <a:pt x="77848" y="55710"/>
                  </a:lnTo>
                  <a:lnTo>
                    <a:pt x="66689" y="22157"/>
                  </a:lnTo>
                  <a:lnTo>
                    <a:pt x="56878" y="6457"/>
                  </a:lnTo>
                  <a:lnTo>
                    <a:pt x="54446" y="4305"/>
                  </a:lnTo>
                  <a:lnTo>
                    <a:pt x="53749" y="5644"/>
                  </a:lnTo>
                  <a:lnTo>
                    <a:pt x="54209" y="9310"/>
                  </a:lnTo>
                  <a:lnTo>
                    <a:pt x="63692" y="23305"/>
                  </a:lnTo>
                  <a:lnTo>
                    <a:pt x="123753" y="77682"/>
                  </a:lnTo>
                  <a:lnTo>
                    <a:pt x="139976" y="95236"/>
                  </a:lnTo>
                  <a:lnTo>
                    <a:pt x="147697" y="109820"/>
                  </a:lnTo>
                  <a:lnTo>
                    <a:pt x="153824" y="113894"/>
                  </a:lnTo>
                  <a:lnTo>
                    <a:pt x="200670" y="120753"/>
                  </a:lnTo>
                  <a:lnTo>
                    <a:pt x="207630" y="125805"/>
                  </a:lnTo>
                  <a:lnTo>
                    <a:pt x="212270" y="132872"/>
                  </a:lnTo>
                  <a:lnTo>
                    <a:pt x="215363" y="141281"/>
                  </a:lnTo>
                  <a:lnTo>
                    <a:pt x="215300" y="170786"/>
                  </a:lnTo>
                  <a:lnTo>
                    <a:pt x="206247" y="228738"/>
                  </a:lnTo>
                  <a:lnTo>
                    <a:pt x="208574" y="232929"/>
                  </a:lnTo>
                  <a:lnTo>
                    <a:pt x="212901" y="232949"/>
                  </a:lnTo>
                  <a:lnTo>
                    <a:pt x="218558" y="230189"/>
                  </a:lnTo>
                  <a:lnTo>
                    <a:pt x="235354" y="213052"/>
                  </a:lnTo>
                  <a:lnTo>
                    <a:pt x="267057" y="150460"/>
                  </a:lnTo>
                  <a:lnTo>
                    <a:pt x="271477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845420" y="5774808"/>
              <a:ext cx="249487" cy="500599"/>
            </a:xfrm>
            <a:custGeom>
              <a:avLst/>
              <a:gdLst/>
              <a:ahLst/>
              <a:cxnLst/>
              <a:rect l="0" t="0" r="0" b="0"/>
              <a:pathLst>
                <a:path w="249487" h="500599">
                  <a:moveTo>
                    <a:pt x="124670" y="0"/>
                  </a:moveTo>
                  <a:lnTo>
                    <a:pt x="104758" y="54016"/>
                  </a:lnTo>
                  <a:lnTo>
                    <a:pt x="86038" y="114445"/>
                  </a:lnTo>
                  <a:lnTo>
                    <a:pt x="67579" y="173707"/>
                  </a:lnTo>
                  <a:lnTo>
                    <a:pt x="47833" y="234953"/>
                  </a:lnTo>
                  <a:lnTo>
                    <a:pt x="28431" y="295947"/>
                  </a:lnTo>
                  <a:lnTo>
                    <a:pt x="11022" y="356636"/>
                  </a:lnTo>
                  <a:lnTo>
                    <a:pt x="2335" y="393323"/>
                  </a:lnTo>
                  <a:lnTo>
                    <a:pt x="956" y="406875"/>
                  </a:lnTo>
                  <a:lnTo>
                    <a:pt x="0" y="376229"/>
                  </a:lnTo>
                  <a:lnTo>
                    <a:pt x="4574" y="371012"/>
                  </a:lnTo>
                  <a:lnTo>
                    <a:pt x="12246" y="368459"/>
                  </a:lnTo>
                  <a:lnTo>
                    <a:pt x="42666" y="369282"/>
                  </a:lnTo>
                  <a:lnTo>
                    <a:pt x="86077" y="373426"/>
                  </a:lnTo>
                  <a:lnTo>
                    <a:pt x="105669" y="369062"/>
                  </a:lnTo>
                  <a:lnTo>
                    <a:pt x="114776" y="365309"/>
                  </a:lnTo>
                  <a:lnTo>
                    <a:pt x="119923" y="360034"/>
                  </a:lnTo>
                  <a:lnTo>
                    <a:pt x="122430" y="353744"/>
                  </a:lnTo>
                  <a:lnTo>
                    <a:pt x="123176" y="346776"/>
                  </a:lnTo>
                  <a:lnTo>
                    <a:pt x="119075" y="331638"/>
                  </a:lnTo>
                  <a:lnTo>
                    <a:pt x="115393" y="323719"/>
                  </a:lnTo>
                  <a:lnTo>
                    <a:pt x="110164" y="319363"/>
                  </a:lnTo>
                  <a:lnTo>
                    <a:pt x="103904" y="317384"/>
                  </a:lnTo>
                  <a:lnTo>
                    <a:pt x="96958" y="316989"/>
                  </a:lnTo>
                  <a:lnTo>
                    <a:pt x="93251" y="320424"/>
                  </a:lnTo>
                  <a:lnTo>
                    <a:pt x="91705" y="326413"/>
                  </a:lnTo>
                  <a:lnTo>
                    <a:pt x="91598" y="334103"/>
                  </a:lnTo>
                  <a:lnTo>
                    <a:pt x="96412" y="347579"/>
                  </a:lnTo>
                  <a:lnTo>
                    <a:pt x="100284" y="353761"/>
                  </a:lnTo>
                  <a:lnTo>
                    <a:pt x="111983" y="363095"/>
                  </a:lnTo>
                  <a:lnTo>
                    <a:pt x="173826" y="389122"/>
                  </a:lnTo>
                  <a:lnTo>
                    <a:pt x="204640" y="413749"/>
                  </a:lnTo>
                  <a:lnTo>
                    <a:pt x="217193" y="434477"/>
                  </a:lnTo>
                  <a:lnTo>
                    <a:pt x="228297" y="497106"/>
                  </a:lnTo>
                  <a:lnTo>
                    <a:pt x="230737" y="500598"/>
                  </a:lnTo>
                  <a:lnTo>
                    <a:pt x="233288" y="500153"/>
                  </a:lnTo>
                  <a:lnTo>
                    <a:pt x="249486" y="474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28043" y="5724881"/>
              <a:ext cx="83211" cy="549191"/>
            </a:xfrm>
            <a:custGeom>
              <a:avLst/>
              <a:gdLst/>
              <a:ahLst/>
              <a:cxnLst/>
              <a:rect l="0" t="0" r="0" b="0"/>
              <a:pathLst>
                <a:path w="83211" h="549191">
                  <a:moveTo>
                    <a:pt x="83210" y="0"/>
                  </a:moveTo>
                  <a:lnTo>
                    <a:pt x="69941" y="54941"/>
                  </a:lnTo>
                  <a:lnTo>
                    <a:pt x="62595" y="110878"/>
                  </a:lnTo>
                  <a:lnTo>
                    <a:pt x="59106" y="162881"/>
                  </a:lnTo>
                  <a:lnTo>
                    <a:pt x="55952" y="225613"/>
                  </a:lnTo>
                  <a:lnTo>
                    <a:pt x="49246" y="274875"/>
                  </a:lnTo>
                  <a:lnTo>
                    <a:pt x="43869" y="324604"/>
                  </a:lnTo>
                  <a:lnTo>
                    <a:pt x="39810" y="374472"/>
                  </a:lnTo>
                  <a:lnTo>
                    <a:pt x="32752" y="424381"/>
                  </a:lnTo>
                  <a:lnTo>
                    <a:pt x="17666" y="486526"/>
                  </a:lnTo>
                  <a:lnTo>
                    <a:pt x="0" y="54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144832" y="6007797"/>
              <a:ext cx="133138" cy="91532"/>
            </a:xfrm>
            <a:custGeom>
              <a:avLst/>
              <a:gdLst/>
              <a:ahLst/>
              <a:cxnLst/>
              <a:rect l="0" t="0" r="0" b="0"/>
              <a:pathLst>
                <a:path w="133138" h="91532">
                  <a:moveTo>
                    <a:pt x="0" y="0"/>
                  </a:moveTo>
                  <a:lnTo>
                    <a:pt x="17669" y="4417"/>
                  </a:lnTo>
                  <a:lnTo>
                    <a:pt x="41910" y="20416"/>
                  </a:lnTo>
                  <a:lnTo>
                    <a:pt x="76665" y="47228"/>
                  </a:lnTo>
                  <a:lnTo>
                    <a:pt x="97912" y="59913"/>
                  </a:lnTo>
                  <a:lnTo>
                    <a:pt x="133137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111548" y="5733202"/>
              <a:ext cx="331148" cy="840427"/>
            </a:xfrm>
            <a:custGeom>
              <a:avLst/>
              <a:gdLst/>
              <a:ahLst/>
              <a:cxnLst/>
              <a:rect l="0" t="0" r="0" b="0"/>
              <a:pathLst>
                <a:path w="331148" h="840427">
                  <a:moveTo>
                    <a:pt x="324521" y="0"/>
                  </a:moveTo>
                  <a:lnTo>
                    <a:pt x="324521" y="60656"/>
                  </a:lnTo>
                  <a:lnTo>
                    <a:pt x="325446" y="112896"/>
                  </a:lnTo>
                  <a:lnTo>
                    <a:pt x="330239" y="160424"/>
                  </a:lnTo>
                  <a:lnTo>
                    <a:pt x="331147" y="215084"/>
                  </a:lnTo>
                  <a:lnTo>
                    <a:pt x="326895" y="273193"/>
                  </a:lnTo>
                  <a:lnTo>
                    <a:pt x="325576" y="315269"/>
                  </a:lnTo>
                  <a:lnTo>
                    <a:pt x="320059" y="358624"/>
                  </a:lnTo>
                  <a:lnTo>
                    <a:pt x="311443" y="402548"/>
                  </a:lnTo>
                  <a:lnTo>
                    <a:pt x="301450" y="446725"/>
                  </a:lnTo>
                  <a:lnTo>
                    <a:pt x="285428" y="508762"/>
                  </a:lnTo>
                  <a:lnTo>
                    <a:pt x="260135" y="568133"/>
                  </a:lnTo>
                  <a:lnTo>
                    <a:pt x="233636" y="617878"/>
                  </a:lnTo>
                  <a:lnTo>
                    <a:pt x="193189" y="675177"/>
                  </a:lnTo>
                  <a:lnTo>
                    <a:pt x="134140" y="734450"/>
                  </a:lnTo>
                  <a:lnTo>
                    <a:pt x="72921" y="787959"/>
                  </a:lnTo>
                  <a:lnTo>
                    <a:pt x="10419" y="832807"/>
                  </a:lnTo>
                  <a:lnTo>
                    <a:pt x="0" y="840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5" name="Freeform 124"/>
          <p:cNvSpPr/>
          <p:nvPr/>
        </p:nvSpPr>
        <p:spPr>
          <a:xfrm>
            <a:off x="1938804" y="1239836"/>
            <a:ext cx="1" cy="8322"/>
          </a:xfrm>
          <a:custGeom>
            <a:avLst/>
            <a:gdLst/>
            <a:ahLst/>
            <a:cxnLst/>
            <a:rect l="0" t="0" r="0" b="0"/>
            <a:pathLst>
              <a:path w="1" h="8322">
                <a:moveTo>
                  <a:pt x="0" y="0"/>
                </a:moveTo>
                <a:lnTo>
                  <a:pt x="0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8" name="Group 127"/>
          <p:cNvGrpSpPr/>
          <p:nvPr/>
        </p:nvGrpSpPr>
        <p:grpSpPr>
          <a:xfrm>
            <a:off x="5494077" y="3578237"/>
            <a:ext cx="222484" cy="654312"/>
            <a:chOff x="5494077" y="3578237"/>
            <a:chExt cx="222484" cy="654312"/>
          </a:xfrm>
        </p:grpSpPr>
        <p:sp>
          <p:nvSpPr>
            <p:cNvPr id="126" name="Freeform 125"/>
            <p:cNvSpPr/>
            <p:nvPr/>
          </p:nvSpPr>
          <p:spPr>
            <a:xfrm>
              <a:off x="5494077" y="3603014"/>
              <a:ext cx="31100" cy="501740"/>
            </a:xfrm>
            <a:custGeom>
              <a:avLst/>
              <a:gdLst/>
              <a:ahLst/>
              <a:cxnLst/>
              <a:rect l="0" t="0" r="0" b="0"/>
              <a:pathLst>
                <a:path w="31100" h="501740">
                  <a:moveTo>
                    <a:pt x="31099" y="0"/>
                  </a:moveTo>
                  <a:lnTo>
                    <a:pt x="17847" y="8835"/>
                  </a:lnTo>
                  <a:lnTo>
                    <a:pt x="8875" y="20568"/>
                  </a:lnTo>
                  <a:lnTo>
                    <a:pt x="5188" y="27581"/>
                  </a:lnTo>
                  <a:lnTo>
                    <a:pt x="0" y="59536"/>
                  </a:lnTo>
                  <a:lnTo>
                    <a:pt x="5171" y="120295"/>
                  </a:lnTo>
                  <a:lnTo>
                    <a:pt x="6870" y="181006"/>
                  </a:lnTo>
                  <a:lnTo>
                    <a:pt x="13275" y="243083"/>
                  </a:lnTo>
                  <a:lnTo>
                    <a:pt x="20887" y="299425"/>
                  </a:lnTo>
                  <a:lnTo>
                    <a:pt x="22529" y="355014"/>
                  </a:lnTo>
                  <a:lnTo>
                    <a:pt x="27163" y="410503"/>
                  </a:lnTo>
                  <a:lnTo>
                    <a:pt x="30321" y="467245"/>
                  </a:lnTo>
                  <a:lnTo>
                    <a:pt x="29944" y="501590"/>
                  </a:lnTo>
                  <a:lnTo>
                    <a:pt x="28480" y="501739"/>
                  </a:lnTo>
                  <a:lnTo>
                    <a:pt x="26579" y="498140"/>
                  </a:lnTo>
                  <a:lnTo>
                    <a:pt x="23112" y="440829"/>
                  </a:lnTo>
                  <a:lnTo>
                    <a:pt x="22844" y="387731"/>
                  </a:lnTo>
                  <a:lnTo>
                    <a:pt x="20326" y="332726"/>
                  </a:lnTo>
                  <a:lnTo>
                    <a:pt x="15230" y="273826"/>
                  </a:lnTo>
                  <a:lnTo>
                    <a:pt x="14457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500213" y="3578237"/>
              <a:ext cx="216348" cy="654312"/>
            </a:xfrm>
            <a:custGeom>
              <a:avLst/>
              <a:gdLst/>
              <a:ahLst/>
              <a:cxnLst/>
              <a:rect l="0" t="0" r="0" b="0"/>
              <a:pathLst>
                <a:path w="216348" h="654312">
                  <a:moveTo>
                    <a:pt x="0" y="116308"/>
                  </a:moveTo>
                  <a:lnTo>
                    <a:pt x="4417" y="69981"/>
                  </a:lnTo>
                  <a:lnTo>
                    <a:pt x="8492" y="62310"/>
                  </a:lnTo>
                  <a:lnTo>
                    <a:pt x="20416" y="51320"/>
                  </a:lnTo>
                  <a:lnTo>
                    <a:pt x="78481" y="19125"/>
                  </a:lnTo>
                  <a:lnTo>
                    <a:pt x="116485" y="4587"/>
                  </a:lnTo>
                  <a:lnTo>
                    <a:pt x="169558" y="442"/>
                  </a:lnTo>
                  <a:lnTo>
                    <a:pt x="202587" y="0"/>
                  </a:lnTo>
                  <a:lnTo>
                    <a:pt x="209023" y="2711"/>
                  </a:lnTo>
                  <a:lnTo>
                    <a:pt x="212389" y="7293"/>
                  </a:lnTo>
                  <a:lnTo>
                    <a:pt x="213708" y="13121"/>
                  </a:lnTo>
                  <a:lnTo>
                    <a:pt x="208951" y="70081"/>
                  </a:lnTo>
                  <a:lnTo>
                    <a:pt x="208209" y="125155"/>
                  </a:lnTo>
                  <a:lnTo>
                    <a:pt x="208063" y="183426"/>
                  </a:lnTo>
                  <a:lnTo>
                    <a:pt x="210503" y="233890"/>
                  </a:lnTo>
                  <a:lnTo>
                    <a:pt x="215193" y="288492"/>
                  </a:lnTo>
                  <a:lnTo>
                    <a:pt x="216195" y="351061"/>
                  </a:lnTo>
                  <a:lnTo>
                    <a:pt x="216327" y="413153"/>
                  </a:lnTo>
                  <a:lnTo>
                    <a:pt x="216345" y="475617"/>
                  </a:lnTo>
                  <a:lnTo>
                    <a:pt x="216347" y="539095"/>
                  </a:lnTo>
                  <a:lnTo>
                    <a:pt x="216347" y="595602"/>
                  </a:lnTo>
                  <a:lnTo>
                    <a:pt x="216347" y="642651"/>
                  </a:lnTo>
                  <a:lnTo>
                    <a:pt x="213574" y="649342"/>
                  </a:lnTo>
                  <a:lnTo>
                    <a:pt x="208951" y="652878"/>
                  </a:lnTo>
                  <a:lnTo>
                    <a:pt x="203095" y="654311"/>
                  </a:lnTo>
                  <a:lnTo>
                    <a:pt x="198267" y="652492"/>
                  </a:lnTo>
                  <a:lnTo>
                    <a:pt x="156879" y="597438"/>
                  </a:lnTo>
                  <a:lnTo>
                    <a:pt x="106946" y="537178"/>
                  </a:lnTo>
                  <a:lnTo>
                    <a:pt x="82846" y="523515"/>
                  </a:lnTo>
                  <a:lnTo>
                    <a:pt x="53722" y="518029"/>
                  </a:lnTo>
                  <a:lnTo>
                    <a:pt x="26088" y="520821"/>
                  </a:lnTo>
                  <a:lnTo>
                    <a:pt x="21090" y="519120"/>
                  </a:lnTo>
                  <a:lnTo>
                    <a:pt x="18683" y="515212"/>
                  </a:lnTo>
                  <a:lnTo>
                    <a:pt x="16821" y="457701"/>
                  </a:lnTo>
                  <a:lnTo>
                    <a:pt x="15797" y="439083"/>
                  </a:lnTo>
                  <a:lnTo>
                    <a:pt x="14230" y="434117"/>
                  </a:lnTo>
                  <a:lnTo>
                    <a:pt x="8321" y="4241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758172" y="1592790"/>
            <a:ext cx="255849" cy="677697"/>
            <a:chOff x="5758172" y="1592790"/>
            <a:chExt cx="255849" cy="677697"/>
          </a:xfrm>
        </p:grpSpPr>
        <p:sp>
          <p:nvSpPr>
            <p:cNvPr id="129" name="Freeform 128"/>
            <p:cNvSpPr/>
            <p:nvPr/>
          </p:nvSpPr>
          <p:spPr>
            <a:xfrm>
              <a:off x="5758172" y="1618191"/>
              <a:ext cx="214453" cy="652296"/>
            </a:xfrm>
            <a:custGeom>
              <a:avLst/>
              <a:gdLst/>
              <a:ahLst/>
              <a:cxnLst/>
              <a:rect l="0" t="0" r="0" b="0"/>
              <a:pathLst>
                <a:path w="214453" h="652296">
                  <a:moveTo>
                    <a:pt x="16636" y="12734"/>
                  </a:moveTo>
                  <a:lnTo>
                    <a:pt x="10917" y="36362"/>
                  </a:lnTo>
                  <a:lnTo>
                    <a:pt x="6363" y="92120"/>
                  </a:lnTo>
                  <a:lnTo>
                    <a:pt x="1252" y="143986"/>
                  </a:lnTo>
                  <a:lnTo>
                    <a:pt x="159" y="205970"/>
                  </a:lnTo>
                  <a:lnTo>
                    <a:pt x="27" y="259958"/>
                  </a:lnTo>
                  <a:lnTo>
                    <a:pt x="0" y="314214"/>
                  </a:lnTo>
                  <a:lnTo>
                    <a:pt x="4412" y="372836"/>
                  </a:lnTo>
                  <a:lnTo>
                    <a:pt x="7800" y="433655"/>
                  </a:lnTo>
                  <a:lnTo>
                    <a:pt x="8213" y="487482"/>
                  </a:lnTo>
                  <a:lnTo>
                    <a:pt x="12702" y="517986"/>
                  </a:lnTo>
                  <a:lnTo>
                    <a:pt x="14013" y="518763"/>
                  </a:lnTo>
                  <a:lnTo>
                    <a:pt x="16405" y="463053"/>
                  </a:lnTo>
                  <a:lnTo>
                    <a:pt x="16605" y="402092"/>
                  </a:lnTo>
                  <a:lnTo>
                    <a:pt x="16629" y="350234"/>
                  </a:lnTo>
                  <a:lnTo>
                    <a:pt x="16634" y="295474"/>
                  </a:lnTo>
                  <a:lnTo>
                    <a:pt x="22353" y="232003"/>
                  </a:lnTo>
                  <a:lnTo>
                    <a:pt x="24613" y="169359"/>
                  </a:lnTo>
                  <a:lnTo>
                    <a:pt x="29682" y="113426"/>
                  </a:lnTo>
                  <a:lnTo>
                    <a:pt x="30179" y="59450"/>
                  </a:lnTo>
                  <a:lnTo>
                    <a:pt x="36777" y="30891"/>
                  </a:lnTo>
                  <a:lnTo>
                    <a:pt x="49318" y="15873"/>
                  </a:lnTo>
                  <a:lnTo>
                    <a:pt x="67219" y="4884"/>
                  </a:lnTo>
                  <a:lnTo>
                    <a:pt x="87502" y="0"/>
                  </a:lnTo>
                  <a:lnTo>
                    <a:pt x="115296" y="1667"/>
                  </a:lnTo>
                  <a:lnTo>
                    <a:pt x="130135" y="8124"/>
                  </a:lnTo>
                  <a:lnTo>
                    <a:pt x="159145" y="31753"/>
                  </a:lnTo>
                  <a:lnTo>
                    <a:pt x="178951" y="55044"/>
                  </a:lnTo>
                  <a:lnTo>
                    <a:pt x="185854" y="73760"/>
                  </a:lnTo>
                  <a:lnTo>
                    <a:pt x="197478" y="133673"/>
                  </a:lnTo>
                  <a:lnTo>
                    <a:pt x="199260" y="185581"/>
                  </a:lnTo>
                  <a:lnTo>
                    <a:pt x="200536" y="238501"/>
                  </a:lnTo>
                  <a:lnTo>
                    <a:pt x="206851" y="295213"/>
                  </a:lnTo>
                  <a:lnTo>
                    <a:pt x="214452" y="349354"/>
                  </a:lnTo>
                  <a:lnTo>
                    <a:pt x="210373" y="408773"/>
                  </a:lnTo>
                  <a:lnTo>
                    <a:pt x="203912" y="464766"/>
                  </a:lnTo>
                  <a:lnTo>
                    <a:pt x="181322" y="524242"/>
                  </a:lnTo>
                  <a:lnTo>
                    <a:pt x="157499" y="578717"/>
                  </a:lnTo>
                  <a:lnTo>
                    <a:pt x="126392" y="640239"/>
                  </a:lnTo>
                  <a:lnTo>
                    <a:pt x="111028" y="647581"/>
                  </a:lnTo>
                  <a:lnTo>
                    <a:pt x="71030" y="652295"/>
                  </a:lnTo>
                  <a:lnTo>
                    <a:pt x="54371" y="648008"/>
                  </a:lnTo>
                  <a:lnTo>
                    <a:pt x="47340" y="644277"/>
                  </a:lnTo>
                  <a:lnTo>
                    <a:pt x="37061" y="632734"/>
                  </a:lnTo>
                  <a:lnTo>
                    <a:pt x="33026" y="625773"/>
                  </a:lnTo>
                  <a:lnTo>
                    <a:pt x="23553" y="570891"/>
                  </a:lnTo>
                  <a:lnTo>
                    <a:pt x="18002" y="512742"/>
                  </a:lnTo>
                  <a:lnTo>
                    <a:pt x="17041" y="457874"/>
                  </a:lnTo>
                  <a:lnTo>
                    <a:pt x="16715" y="401282"/>
                  </a:lnTo>
                  <a:lnTo>
                    <a:pt x="16651" y="347095"/>
                  </a:lnTo>
                  <a:lnTo>
                    <a:pt x="12221" y="292560"/>
                  </a:lnTo>
                  <a:lnTo>
                    <a:pt x="9086" y="236073"/>
                  </a:lnTo>
                  <a:lnTo>
                    <a:pt x="10932" y="179441"/>
                  </a:lnTo>
                  <a:lnTo>
                    <a:pt x="15509" y="123738"/>
                  </a:lnTo>
                  <a:lnTo>
                    <a:pt x="23056" y="70068"/>
                  </a:lnTo>
                  <a:lnTo>
                    <a:pt x="28118" y="49311"/>
                  </a:lnTo>
                  <a:lnTo>
                    <a:pt x="32611" y="43591"/>
                  </a:lnTo>
                  <a:lnTo>
                    <a:pt x="38381" y="40702"/>
                  </a:lnTo>
                  <a:lnTo>
                    <a:pt x="49414" y="39957"/>
                  </a:lnTo>
                  <a:lnTo>
                    <a:pt x="52356" y="41053"/>
                  </a:lnTo>
                  <a:lnTo>
                    <a:pt x="58241" y="460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774808" y="1592790"/>
              <a:ext cx="239213" cy="662215"/>
            </a:xfrm>
            <a:custGeom>
              <a:avLst/>
              <a:gdLst/>
              <a:ahLst/>
              <a:cxnLst/>
              <a:rect l="0" t="0" r="0" b="0"/>
              <a:pathLst>
                <a:path w="239213" h="662215">
                  <a:moveTo>
                    <a:pt x="0" y="13172"/>
                  </a:moveTo>
                  <a:lnTo>
                    <a:pt x="8834" y="4338"/>
                  </a:lnTo>
                  <a:lnTo>
                    <a:pt x="23033" y="0"/>
                  </a:lnTo>
                  <a:lnTo>
                    <a:pt x="54285" y="24"/>
                  </a:lnTo>
                  <a:lnTo>
                    <a:pt x="112275" y="6065"/>
                  </a:lnTo>
                  <a:lnTo>
                    <a:pt x="171768" y="20820"/>
                  </a:lnTo>
                  <a:lnTo>
                    <a:pt x="215955" y="32865"/>
                  </a:lnTo>
                  <a:lnTo>
                    <a:pt x="236776" y="45408"/>
                  </a:lnTo>
                  <a:lnTo>
                    <a:pt x="239212" y="52230"/>
                  </a:lnTo>
                  <a:lnTo>
                    <a:pt x="234173" y="109117"/>
                  </a:lnTo>
                  <a:lnTo>
                    <a:pt x="233340" y="155938"/>
                  </a:lnTo>
                  <a:lnTo>
                    <a:pt x="233092" y="209361"/>
                  </a:lnTo>
                  <a:lnTo>
                    <a:pt x="233009" y="271184"/>
                  </a:lnTo>
                  <a:lnTo>
                    <a:pt x="232993" y="322432"/>
                  </a:lnTo>
                  <a:lnTo>
                    <a:pt x="232064" y="383932"/>
                  </a:lnTo>
                  <a:lnTo>
                    <a:pt x="225824" y="444616"/>
                  </a:lnTo>
                  <a:lnTo>
                    <a:pt x="220593" y="493985"/>
                  </a:lnTo>
                  <a:lnTo>
                    <a:pt x="216261" y="549643"/>
                  </a:lnTo>
                  <a:lnTo>
                    <a:pt x="209926" y="601728"/>
                  </a:lnTo>
                  <a:lnTo>
                    <a:pt x="209293" y="613569"/>
                  </a:lnTo>
                  <a:lnTo>
                    <a:pt x="207021" y="619614"/>
                  </a:lnTo>
                  <a:lnTo>
                    <a:pt x="203658" y="621795"/>
                  </a:lnTo>
                  <a:lnTo>
                    <a:pt x="199566" y="621399"/>
                  </a:lnTo>
                  <a:lnTo>
                    <a:pt x="190090" y="616029"/>
                  </a:lnTo>
                  <a:lnTo>
                    <a:pt x="184974" y="612008"/>
                  </a:lnTo>
                  <a:lnTo>
                    <a:pt x="169427" y="607541"/>
                  </a:lnTo>
                  <a:lnTo>
                    <a:pt x="151115" y="606480"/>
                  </a:lnTo>
                  <a:lnTo>
                    <a:pt x="89143" y="618453"/>
                  </a:lnTo>
                  <a:lnTo>
                    <a:pt x="27218" y="622885"/>
                  </a:lnTo>
                  <a:lnTo>
                    <a:pt x="18145" y="624900"/>
                  </a:lnTo>
                  <a:lnTo>
                    <a:pt x="12097" y="629941"/>
                  </a:lnTo>
                  <a:lnTo>
                    <a:pt x="0" y="6622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739099" y="936042"/>
            <a:ext cx="1183195" cy="900990"/>
            <a:chOff x="1739099" y="936042"/>
            <a:chExt cx="1183195" cy="900990"/>
          </a:xfrm>
        </p:grpSpPr>
        <p:sp>
          <p:nvSpPr>
            <p:cNvPr id="132" name="Freeform 131"/>
            <p:cNvSpPr/>
            <p:nvPr/>
          </p:nvSpPr>
          <p:spPr>
            <a:xfrm>
              <a:off x="1739099" y="936042"/>
              <a:ext cx="558189" cy="869280"/>
            </a:xfrm>
            <a:custGeom>
              <a:avLst/>
              <a:gdLst/>
              <a:ahLst/>
              <a:cxnLst/>
              <a:rect l="0" t="0" r="0" b="0"/>
              <a:pathLst>
                <a:path w="558189" h="869280">
                  <a:moveTo>
                    <a:pt x="41605" y="54163"/>
                  </a:moveTo>
                  <a:lnTo>
                    <a:pt x="28353" y="58580"/>
                  </a:lnTo>
                  <a:lnTo>
                    <a:pt x="19382" y="68145"/>
                  </a:lnTo>
                  <a:lnTo>
                    <a:pt x="13237" y="82567"/>
                  </a:lnTo>
                  <a:lnTo>
                    <a:pt x="8969" y="141479"/>
                  </a:lnTo>
                  <a:lnTo>
                    <a:pt x="10872" y="203021"/>
                  </a:lnTo>
                  <a:lnTo>
                    <a:pt x="15882" y="265937"/>
                  </a:lnTo>
                  <a:lnTo>
                    <a:pt x="18958" y="320629"/>
                  </a:lnTo>
                  <a:lnTo>
                    <a:pt x="23777" y="375948"/>
                  </a:lnTo>
                  <a:lnTo>
                    <a:pt x="24729" y="432316"/>
                  </a:lnTo>
                  <a:lnTo>
                    <a:pt x="24917" y="493445"/>
                  </a:lnTo>
                  <a:lnTo>
                    <a:pt x="24954" y="550310"/>
                  </a:lnTo>
                  <a:lnTo>
                    <a:pt x="24962" y="605133"/>
                  </a:lnTo>
                  <a:lnTo>
                    <a:pt x="24963" y="663877"/>
                  </a:lnTo>
                  <a:lnTo>
                    <a:pt x="24963" y="725810"/>
                  </a:lnTo>
                  <a:lnTo>
                    <a:pt x="29381" y="783730"/>
                  </a:lnTo>
                  <a:lnTo>
                    <a:pt x="40962" y="806165"/>
                  </a:lnTo>
                  <a:lnTo>
                    <a:pt x="55804" y="816149"/>
                  </a:lnTo>
                  <a:lnTo>
                    <a:pt x="110425" y="842616"/>
                  </a:lnTo>
                  <a:lnTo>
                    <a:pt x="163944" y="857337"/>
                  </a:lnTo>
                  <a:lnTo>
                    <a:pt x="223577" y="860782"/>
                  </a:lnTo>
                  <a:lnTo>
                    <a:pt x="277701" y="862126"/>
                  </a:lnTo>
                  <a:lnTo>
                    <a:pt x="330442" y="867870"/>
                  </a:lnTo>
                  <a:lnTo>
                    <a:pt x="385582" y="869279"/>
                  </a:lnTo>
                  <a:lnTo>
                    <a:pt x="431812" y="861989"/>
                  </a:lnTo>
                  <a:lnTo>
                    <a:pt x="488269" y="838475"/>
                  </a:lnTo>
                  <a:lnTo>
                    <a:pt x="536216" y="805775"/>
                  </a:lnTo>
                  <a:lnTo>
                    <a:pt x="554180" y="784755"/>
                  </a:lnTo>
                  <a:lnTo>
                    <a:pt x="558188" y="766570"/>
                  </a:lnTo>
                  <a:lnTo>
                    <a:pt x="553227" y="715927"/>
                  </a:lnTo>
                  <a:lnTo>
                    <a:pt x="547255" y="654223"/>
                  </a:lnTo>
                  <a:lnTo>
                    <a:pt x="541709" y="591286"/>
                  </a:lnTo>
                  <a:lnTo>
                    <a:pt x="538569" y="536592"/>
                  </a:lnTo>
                  <a:lnTo>
                    <a:pt x="533737" y="476855"/>
                  </a:lnTo>
                  <a:lnTo>
                    <a:pt x="527064" y="417354"/>
                  </a:lnTo>
                  <a:lnTo>
                    <a:pt x="522321" y="355606"/>
                  </a:lnTo>
                  <a:lnTo>
                    <a:pt x="517172" y="298619"/>
                  </a:lnTo>
                  <a:lnTo>
                    <a:pt x="515231" y="242847"/>
                  </a:lnTo>
                  <a:lnTo>
                    <a:pt x="511834" y="189780"/>
                  </a:lnTo>
                  <a:lnTo>
                    <a:pt x="515369" y="130303"/>
                  </a:lnTo>
                  <a:lnTo>
                    <a:pt x="515799" y="74339"/>
                  </a:lnTo>
                  <a:lnTo>
                    <a:pt x="520301" y="31541"/>
                  </a:lnTo>
                  <a:lnTo>
                    <a:pt x="517911" y="24289"/>
                  </a:lnTo>
                  <a:lnTo>
                    <a:pt x="512620" y="18529"/>
                  </a:lnTo>
                  <a:lnTo>
                    <a:pt x="505394" y="13765"/>
                  </a:lnTo>
                  <a:lnTo>
                    <a:pt x="454174" y="3026"/>
                  </a:lnTo>
                  <a:lnTo>
                    <a:pt x="429297" y="0"/>
                  </a:lnTo>
                  <a:lnTo>
                    <a:pt x="378262" y="3126"/>
                  </a:lnTo>
                  <a:lnTo>
                    <a:pt x="329041" y="3907"/>
                  </a:lnTo>
                  <a:lnTo>
                    <a:pt x="272098" y="8589"/>
                  </a:lnTo>
                  <a:lnTo>
                    <a:pt x="216384" y="18621"/>
                  </a:lnTo>
                  <a:lnTo>
                    <a:pt x="176393" y="24850"/>
                  </a:lnTo>
                  <a:lnTo>
                    <a:pt x="117796" y="47564"/>
                  </a:lnTo>
                  <a:lnTo>
                    <a:pt x="59248" y="82163"/>
                  </a:lnTo>
                  <a:lnTo>
                    <a:pt x="12743" y="120746"/>
                  </a:lnTo>
                  <a:lnTo>
                    <a:pt x="0" y="137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338215" y="1015281"/>
              <a:ext cx="584079" cy="821751"/>
            </a:xfrm>
            <a:custGeom>
              <a:avLst/>
              <a:gdLst/>
              <a:ahLst/>
              <a:cxnLst/>
              <a:rect l="0" t="0" r="0" b="0"/>
              <a:pathLst>
                <a:path w="584079" h="821751">
                  <a:moveTo>
                    <a:pt x="16642" y="24850"/>
                  </a:moveTo>
                  <a:lnTo>
                    <a:pt x="77490" y="10457"/>
                  </a:lnTo>
                  <a:lnTo>
                    <a:pt x="131630" y="2786"/>
                  </a:lnTo>
                  <a:lnTo>
                    <a:pt x="186326" y="459"/>
                  </a:lnTo>
                  <a:lnTo>
                    <a:pt x="245858" y="0"/>
                  </a:lnTo>
                  <a:lnTo>
                    <a:pt x="302134" y="5628"/>
                  </a:lnTo>
                  <a:lnTo>
                    <a:pt x="355300" y="7698"/>
                  </a:lnTo>
                  <a:lnTo>
                    <a:pt x="412948" y="14784"/>
                  </a:lnTo>
                  <a:lnTo>
                    <a:pt x="468708" y="23342"/>
                  </a:lnTo>
                  <a:lnTo>
                    <a:pt x="520099" y="33703"/>
                  </a:lnTo>
                  <a:lnTo>
                    <a:pt x="563372" y="44371"/>
                  </a:lnTo>
                  <a:lnTo>
                    <a:pt x="570664" y="48959"/>
                  </a:lnTo>
                  <a:lnTo>
                    <a:pt x="581231" y="61453"/>
                  </a:lnTo>
                  <a:lnTo>
                    <a:pt x="584078" y="78717"/>
                  </a:lnTo>
                  <a:lnTo>
                    <a:pt x="581337" y="98717"/>
                  </a:lnTo>
                  <a:lnTo>
                    <a:pt x="560793" y="160743"/>
                  </a:lnTo>
                  <a:lnTo>
                    <a:pt x="552113" y="210168"/>
                  </a:lnTo>
                  <a:lnTo>
                    <a:pt x="544611" y="267548"/>
                  </a:lnTo>
                  <a:lnTo>
                    <a:pt x="541607" y="324408"/>
                  </a:lnTo>
                  <a:lnTo>
                    <a:pt x="541014" y="379882"/>
                  </a:lnTo>
                  <a:lnTo>
                    <a:pt x="540897" y="441074"/>
                  </a:lnTo>
                  <a:lnTo>
                    <a:pt x="543339" y="498636"/>
                  </a:lnTo>
                  <a:lnTo>
                    <a:pt x="548033" y="554522"/>
                  </a:lnTo>
                  <a:lnTo>
                    <a:pt x="548961" y="609152"/>
                  </a:lnTo>
                  <a:lnTo>
                    <a:pt x="549159" y="672272"/>
                  </a:lnTo>
                  <a:lnTo>
                    <a:pt x="542540" y="730689"/>
                  </a:lnTo>
                  <a:lnTo>
                    <a:pt x="525978" y="789529"/>
                  </a:lnTo>
                  <a:lnTo>
                    <a:pt x="516992" y="806647"/>
                  </a:lnTo>
                  <a:lnTo>
                    <a:pt x="510157" y="812322"/>
                  </a:lnTo>
                  <a:lnTo>
                    <a:pt x="492702" y="818627"/>
                  </a:lnTo>
                  <a:lnTo>
                    <a:pt x="438075" y="821750"/>
                  </a:lnTo>
                  <a:lnTo>
                    <a:pt x="378797" y="814422"/>
                  </a:lnTo>
                  <a:lnTo>
                    <a:pt x="320470" y="801359"/>
                  </a:lnTo>
                  <a:lnTo>
                    <a:pt x="266322" y="787597"/>
                  </a:lnTo>
                  <a:lnTo>
                    <a:pt x="208398" y="767156"/>
                  </a:lnTo>
                  <a:lnTo>
                    <a:pt x="153526" y="746065"/>
                  </a:lnTo>
                  <a:lnTo>
                    <a:pt x="95387" y="720197"/>
                  </a:lnTo>
                  <a:lnTo>
                    <a:pt x="37473" y="683797"/>
                  </a:lnTo>
                  <a:lnTo>
                    <a:pt x="10973" y="657093"/>
                  </a:lnTo>
                  <a:lnTo>
                    <a:pt x="0" y="6406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9092" y="266274"/>
            <a:ext cx="1446355" cy="1134253"/>
            <a:chOff x="509092" y="266274"/>
            <a:chExt cx="1446355" cy="1134253"/>
          </a:xfrm>
        </p:grpSpPr>
        <p:sp>
          <p:nvSpPr>
            <p:cNvPr id="135" name="Freeform 134"/>
            <p:cNvSpPr/>
            <p:nvPr/>
          </p:nvSpPr>
          <p:spPr>
            <a:xfrm>
              <a:off x="509092" y="366126"/>
              <a:ext cx="281409" cy="382356"/>
            </a:xfrm>
            <a:custGeom>
              <a:avLst/>
              <a:gdLst/>
              <a:ahLst/>
              <a:cxnLst/>
              <a:rect l="0" t="0" r="0" b="0"/>
              <a:pathLst>
                <a:path w="281409" h="382356">
                  <a:moveTo>
                    <a:pt x="40097" y="0"/>
                  </a:moveTo>
                  <a:lnTo>
                    <a:pt x="31263" y="13252"/>
                  </a:lnTo>
                  <a:lnTo>
                    <a:pt x="24997" y="60660"/>
                  </a:lnTo>
                  <a:lnTo>
                    <a:pt x="23658" y="123273"/>
                  </a:lnTo>
                  <a:lnTo>
                    <a:pt x="16896" y="184960"/>
                  </a:lnTo>
                  <a:lnTo>
                    <a:pt x="15482" y="238912"/>
                  </a:lnTo>
                  <a:lnTo>
                    <a:pt x="8560" y="289290"/>
                  </a:lnTo>
                  <a:lnTo>
                    <a:pt x="755" y="345812"/>
                  </a:lnTo>
                  <a:lnTo>
                    <a:pt x="0" y="358131"/>
                  </a:lnTo>
                  <a:lnTo>
                    <a:pt x="2271" y="362645"/>
                  </a:lnTo>
                  <a:lnTo>
                    <a:pt x="6559" y="361956"/>
                  </a:lnTo>
                  <a:lnTo>
                    <a:pt x="12191" y="357799"/>
                  </a:lnTo>
                  <a:lnTo>
                    <a:pt x="20914" y="345783"/>
                  </a:lnTo>
                  <a:lnTo>
                    <a:pt x="51557" y="286603"/>
                  </a:lnTo>
                  <a:lnTo>
                    <a:pt x="85106" y="225809"/>
                  </a:lnTo>
                  <a:lnTo>
                    <a:pt x="95851" y="212540"/>
                  </a:lnTo>
                  <a:lnTo>
                    <a:pt x="116713" y="199091"/>
                  </a:lnTo>
                  <a:lnTo>
                    <a:pt x="123534" y="199296"/>
                  </a:lnTo>
                  <a:lnTo>
                    <a:pt x="129931" y="202206"/>
                  </a:lnTo>
                  <a:lnTo>
                    <a:pt x="136044" y="206920"/>
                  </a:lnTo>
                  <a:lnTo>
                    <a:pt x="145302" y="226950"/>
                  </a:lnTo>
                  <a:lnTo>
                    <a:pt x="158779" y="289427"/>
                  </a:lnTo>
                  <a:lnTo>
                    <a:pt x="167513" y="340627"/>
                  </a:lnTo>
                  <a:lnTo>
                    <a:pt x="175956" y="377679"/>
                  </a:lnTo>
                  <a:lnTo>
                    <a:pt x="180596" y="382149"/>
                  </a:lnTo>
                  <a:lnTo>
                    <a:pt x="186463" y="382355"/>
                  </a:lnTo>
                  <a:lnTo>
                    <a:pt x="199454" y="376113"/>
                  </a:lnTo>
                  <a:lnTo>
                    <a:pt x="211391" y="367175"/>
                  </a:lnTo>
                  <a:lnTo>
                    <a:pt x="224091" y="347329"/>
                  </a:lnTo>
                  <a:lnTo>
                    <a:pt x="250960" y="289262"/>
                  </a:lnTo>
                  <a:lnTo>
                    <a:pt x="258014" y="265704"/>
                  </a:lnTo>
                  <a:lnTo>
                    <a:pt x="261189" y="262196"/>
                  </a:lnTo>
                  <a:lnTo>
                    <a:pt x="264230" y="264480"/>
                  </a:lnTo>
                  <a:lnTo>
                    <a:pt x="267182" y="270625"/>
                  </a:lnTo>
                  <a:lnTo>
                    <a:pt x="274775" y="325745"/>
                  </a:lnTo>
                  <a:lnTo>
                    <a:pt x="281408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48747" y="499263"/>
              <a:ext cx="49927" cy="49927"/>
            </a:xfrm>
            <a:custGeom>
              <a:avLst/>
              <a:gdLst/>
              <a:ahLst/>
              <a:cxnLst/>
              <a:rect l="0" t="0" r="0" b="0"/>
              <a:pathLst>
                <a:path w="49927" h="49927">
                  <a:moveTo>
                    <a:pt x="0" y="0"/>
                  </a:moveTo>
                  <a:lnTo>
                    <a:pt x="23163" y="30328"/>
                  </a:lnTo>
                  <a:lnTo>
                    <a:pt x="49926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73858" y="574152"/>
              <a:ext cx="199706" cy="402502"/>
            </a:xfrm>
            <a:custGeom>
              <a:avLst/>
              <a:gdLst/>
              <a:ahLst/>
              <a:cxnLst/>
              <a:rect l="0" t="0" r="0" b="0"/>
              <a:pathLst>
                <a:path w="199706" h="402502">
                  <a:moveTo>
                    <a:pt x="199705" y="0"/>
                  </a:moveTo>
                  <a:lnTo>
                    <a:pt x="178851" y="8493"/>
                  </a:lnTo>
                  <a:lnTo>
                    <a:pt x="138277" y="38307"/>
                  </a:lnTo>
                  <a:lnTo>
                    <a:pt x="115113" y="67561"/>
                  </a:lnTo>
                  <a:lnTo>
                    <a:pt x="107251" y="83652"/>
                  </a:lnTo>
                  <a:lnTo>
                    <a:pt x="100826" y="147098"/>
                  </a:lnTo>
                  <a:lnTo>
                    <a:pt x="104462" y="189211"/>
                  </a:lnTo>
                  <a:lnTo>
                    <a:pt x="123322" y="248341"/>
                  </a:lnTo>
                  <a:lnTo>
                    <a:pt x="136638" y="304935"/>
                  </a:lnTo>
                  <a:lnTo>
                    <a:pt x="135309" y="327219"/>
                  </a:lnTo>
                  <a:lnTo>
                    <a:pt x="124945" y="356139"/>
                  </a:lnTo>
                  <a:lnTo>
                    <a:pt x="110164" y="377858"/>
                  </a:lnTo>
                  <a:lnTo>
                    <a:pt x="89655" y="391586"/>
                  </a:lnTo>
                  <a:lnTo>
                    <a:pt x="61595" y="401510"/>
                  </a:lnTo>
                  <a:lnTo>
                    <a:pt x="43093" y="402501"/>
                  </a:lnTo>
                  <a:lnTo>
                    <a:pt x="34276" y="401471"/>
                  </a:lnTo>
                  <a:lnTo>
                    <a:pt x="26548" y="397086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038511" y="349484"/>
              <a:ext cx="185829" cy="391090"/>
            </a:xfrm>
            <a:custGeom>
              <a:avLst/>
              <a:gdLst/>
              <a:ahLst/>
              <a:cxnLst/>
              <a:rect l="0" t="0" r="0" b="0"/>
              <a:pathLst>
                <a:path w="185829" h="391090">
                  <a:moveTo>
                    <a:pt x="59867" y="0"/>
                  </a:moveTo>
                  <a:lnTo>
                    <a:pt x="52703" y="53491"/>
                  </a:lnTo>
                  <a:lnTo>
                    <a:pt x="42647" y="110743"/>
                  </a:lnTo>
                  <a:lnTo>
                    <a:pt x="32016" y="164155"/>
                  </a:lnTo>
                  <a:lnTo>
                    <a:pt x="20089" y="218297"/>
                  </a:lnTo>
                  <a:lnTo>
                    <a:pt x="0" y="281312"/>
                  </a:lnTo>
                  <a:lnTo>
                    <a:pt x="540" y="289243"/>
                  </a:lnTo>
                  <a:lnTo>
                    <a:pt x="3674" y="293606"/>
                  </a:lnTo>
                  <a:lnTo>
                    <a:pt x="8537" y="295590"/>
                  </a:lnTo>
                  <a:lnTo>
                    <a:pt x="14552" y="294139"/>
                  </a:lnTo>
                  <a:lnTo>
                    <a:pt x="52154" y="273299"/>
                  </a:lnTo>
                  <a:lnTo>
                    <a:pt x="70924" y="271862"/>
                  </a:lnTo>
                  <a:lnTo>
                    <a:pt x="81107" y="272772"/>
                  </a:lnTo>
                  <a:lnTo>
                    <a:pt x="88820" y="277078"/>
                  </a:lnTo>
                  <a:lnTo>
                    <a:pt x="99856" y="291724"/>
                  </a:lnTo>
                  <a:lnTo>
                    <a:pt x="113338" y="348370"/>
                  </a:lnTo>
                  <a:lnTo>
                    <a:pt x="125534" y="369700"/>
                  </a:lnTo>
                  <a:lnTo>
                    <a:pt x="130458" y="372207"/>
                  </a:lnTo>
                  <a:lnTo>
                    <a:pt x="135589" y="372029"/>
                  </a:lnTo>
                  <a:lnTo>
                    <a:pt x="140859" y="370061"/>
                  </a:lnTo>
                  <a:lnTo>
                    <a:pt x="151645" y="358013"/>
                  </a:lnTo>
                  <a:lnTo>
                    <a:pt x="185828" y="306734"/>
                  </a:lnTo>
                  <a:lnTo>
                    <a:pt x="185446" y="303418"/>
                  </a:lnTo>
                  <a:lnTo>
                    <a:pt x="182418" y="303056"/>
                  </a:lnTo>
                  <a:lnTo>
                    <a:pt x="177626" y="304663"/>
                  </a:lnTo>
                  <a:lnTo>
                    <a:pt x="167370" y="316312"/>
                  </a:lnTo>
                  <a:lnTo>
                    <a:pt x="150136" y="349506"/>
                  </a:lnTo>
                  <a:lnTo>
                    <a:pt x="148680" y="366136"/>
                  </a:lnTo>
                  <a:lnTo>
                    <a:pt x="151399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298084" y="565831"/>
              <a:ext cx="100137" cy="188910"/>
            </a:xfrm>
            <a:custGeom>
              <a:avLst/>
              <a:gdLst/>
              <a:ahLst/>
              <a:cxnLst/>
              <a:rect l="0" t="0" r="0" b="0"/>
              <a:pathLst>
                <a:path w="100137" h="188910">
                  <a:moveTo>
                    <a:pt x="41605" y="0"/>
                  </a:moveTo>
                  <a:lnTo>
                    <a:pt x="28353" y="13252"/>
                  </a:lnTo>
                  <a:lnTo>
                    <a:pt x="21847" y="29620"/>
                  </a:lnTo>
                  <a:lnTo>
                    <a:pt x="20112" y="39163"/>
                  </a:lnTo>
                  <a:lnTo>
                    <a:pt x="23115" y="59628"/>
                  </a:lnTo>
                  <a:lnTo>
                    <a:pt x="35202" y="87010"/>
                  </a:lnTo>
                  <a:lnTo>
                    <a:pt x="62198" y="118673"/>
                  </a:lnTo>
                  <a:lnTo>
                    <a:pt x="95955" y="146927"/>
                  </a:lnTo>
                  <a:lnTo>
                    <a:pt x="99103" y="153425"/>
                  </a:lnTo>
                  <a:lnTo>
                    <a:pt x="100136" y="168042"/>
                  </a:lnTo>
                  <a:lnTo>
                    <a:pt x="96343" y="173973"/>
                  </a:lnTo>
                  <a:lnTo>
                    <a:pt x="82267" y="183030"/>
                  </a:lnTo>
                  <a:lnTo>
                    <a:pt x="53550" y="188909"/>
                  </a:lnTo>
                  <a:lnTo>
                    <a:pt x="34895" y="185353"/>
                  </a:lnTo>
                  <a:lnTo>
                    <a:pt x="26037" y="181816"/>
                  </a:lnTo>
                  <a:lnTo>
                    <a:pt x="19207" y="175760"/>
                  </a:lnTo>
                  <a:lnTo>
                    <a:pt x="9152" y="159169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482823" y="266274"/>
              <a:ext cx="306203" cy="400204"/>
            </a:xfrm>
            <a:custGeom>
              <a:avLst/>
              <a:gdLst/>
              <a:ahLst/>
              <a:cxnLst/>
              <a:rect l="0" t="0" r="0" b="0"/>
              <a:pathLst>
                <a:path w="306203" h="400204">
                  <a:moveTo>
                    <a:pt x="89855" y="0"/>
                  </a:moveTo>
                  <a:lnTo>
                    <a:pt x="94272" y="13252"/>
                  </a:lnTo>
                  <a:lnTo>
                    <a:pt x="90762" y="67302"/>
                  </a:lnTo>
                  <a:lnTo>
                    <a:pt x="81165" y="126878"/>
                  </a:lnTo>
                  <a:lnTo>
                    <a:pt x="70366" y="187374"/>
                  </a:lnTo>
                  <a:lnTo>
                    <a:pt x="53612" y="249558"/>
                  </a:lnTo>
                  <a:lnTo>
                    <a:pt x="37975" y="304851"/>
                  </a:lnTo>
                  <a:lnTo>
                    <a:pt x="15525" y="365129"/>
                  </a:lnTo>
                  <a:lnTo>
                    <a:pt x="3981" y="399213"/>
                  </a:lnTo>
                  <a:lnTo>
                    <a:pt x="2095" y="400203"/>
                  </a:lnTo>
                  <a:lnTo>
                    <a:pt x="0" y="388976"/>
                  </a:lnTo>
                  <a:lnTo>
                    <a:pt x="10053" y="326648"/>
                  </a:lnTo>
                  <a:lnTo>
                    <a:pt x="37698" y="281945"/>
                  </a:lnTo>
                  <a:lnTo>
                    <a:pt x="67210" y="262082"/>
                  </a:lnTo>
                  <a:lnTo>
                    <a:pt x="109650" y="248903"/>
                  </a:lnTo>
                  <a:lnTo>
                    <a:pt x="172020" y="248896"/>
                  </a:lnTo>
                  <a:lnTo>
                    <a:pt x="194790" y="251153"/>
                  </a:lnTo>
                  <a:lnTo>
                    <a:pt x="250668" y="268334"/>
                  </a:lnTo>
                  <a:lnTo>
                    <a:pt x="306202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74293" y="977151"/>
              <a:ext cx="173929" cy="348325"/>
            </a:xfrm>
            <a:custGeom>
              <a:avLst/>
              <a:gdLst/>
              <a:ahLst/>
              <a:cxnLst/>
              <a:rect l="0" t="0" r="0" b="0"/>
              <a:pathLst>
                <a:path w="173929" h="348325">
                  <a:moveTo>
                    <a:pt x="41465" y="62980"/>
                  </a:moveTo>
                  <a:lnTo>
                    <a:pt x="35746" y="85683"/>
                  </a:lnTo>
                  <a:lnTo>
                    <a:pt x="29069" y="147571"/>
                  </a:lnTo>
                  <a:lnTo>
                    <a:pt x="25382" y="206720"/>
                  </a:lnTo>
                  <a:lnTo>
                    <a:pt x="24896" y="267437"/>
                  </a:lnTo>
                  <a:lnTo>
                    <a:pt x="20415" y="319184"/>
                  </a:lnTo>
                  <a:lnTo>
                    <a:pt x="13244" y="345378"/>
                  </a:lnTo>
                  <a:lnTo>
                    <a:pt x="10631" y="348324"/>
                  </a:lnTo>
                  <a:lnTo>
                    <a:pt x="7965" y="347515"/>
                  </a:lnTo>
                  <a:lnTo>
                    <a:pt x="5263" y="344201"/>
                  </a:lnTo>
                  <a:lnTo>
                    <a:pt x="927" y="306592"/>
                  </a:lnTo>
                  <a:lnTo>
                    <a:pt x="0" y="247111"/>
                  </a:lnTo>
                  <a:lnTo>
                    <a:pt x="6530" y="193006"/>
                  </a:lnTo>
                  <a:lnTo>
                    <a:pt x="19189" y="137803"/>
                  </a:lnTo>
                  <a:lnTo>
                    <a:pt x="45517" y="75162"/>
                  </a:lnTo>
                  <a:lnTo>
                    <a:pt x="79186" y="27579"/>
                  </a:lnTo>
                  <a:lnTo>
                    <a:pt x="101027" y="8523"/>
                  </a:lnTo>
                  <a:lnTo>
                    <a:pt x="119404" y="1794"/>
                  </a:lnTo>
                  <a:lnTo>
                    <a:pt x="129482" y="0"/>
                  </a:lnTo>
                  <a:lnTo>
                    <a:pt x="148076" y="2938"/>
                  </a:lnTo>
                  <a:lnTo>
                    <a:pt x="156918" y="6310"/>
                  </a:lnTo>
                  <a:lnTo>
                    <a:pt x="163737" y="12256"/>
                  </a:lnTo>
                  <a:lnTo>
                    <a:pt x="173779" y="28725"/>
                  </a:lnTo>
                  <a:lnTo>
                    <a:pt x="173928" y="50837"/>
                  </a:lnTo>
                  <a:lnTo>
                    <a:pt x="166906" y="75150"/>
                  </a:lnTo>
                  <a:lnTo>
                    <a:pt x="136400" y="123264"/>
                  </a:lnTo>
                  <a:lnTo>
                    <a:pt x="108911" y="146422"/>
                  </a:lnTo>
                  <a:lnTo>
                    <a:pt x="91391" y="154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32252" y="1010751"/>
              <a:ext cx="199706" cy="169721"/>
            </a:xfrm>
            <a:custGeom>
              <a:avLst/>
              <a:gdLst/>
              <a:ahLst/>
              <a:cxnLst/>
              <a:rect l="0" t="0" r="0" b="0"/>
              <a:pathLst>
                <a:path w="199706" h="169721">
                  <a:moveTo>
                    <a:pt x="0" y="4417"/>
                  </a:moveTo>
                  <a:lnTo>
                    <a:pt x="13252" y="0"/>
                  </a:lnTo>
                  <a:lnTo>
                    <a:pt x="27155" y="2762"/>
                  </a:lnTo>
                  <a:lnTo>
                    <a:pt x="42580" y="11078"/>
                  </a:lnTo>
                  <a:lnTo>
                    <a:pt x="58681" y="24019"/>
                  </a:lnTo>
                  <a:lnTo>
                    <a:pt x="67686" y="43948"/>
                  </a:lnTo>
                  <a:lnTo>
                    <a:pt x="70763" y="67290"/>
                  </a:lnTo>
                  <a:lnTo>
                    <a:pt x="69049" y="89991"/>
                  </a:lnTo>
                  <a:lnTo>
                    <a:pt x="70072" y="94751"/>
                  </a:lnTo>
                  <a:lnTo>
                    <a:pt x="72602" y="95150"/>
                  </a:lnTo>
                  <a:lnTo>
                    <a:pt x="80345" y="88197"/>
                  </a:lnTo>
                  <a:lnTo>
                    <a:pt x="96949" y="69613"/>
                  </a:lnTo>
                  <a:lnTo>
                    <a:pt x="114588" y="57740"/>
                  </a:lnTo>
                  <a:lnTo>
                    <a:pt x="134755" y="53695"/>
                  </a:lnTo>
                  <a:lnTo>
                    <a:pt x="154197" y="55904"/>
                  </a:lnTo>
                  <a:lnTo>
                    <a:pt x="169001" y="63050"/>
                  </a:lnTo>
                  <a:lnTo>
                    <a:pt x="173688" y="70318"/>
                  </a:lnTo>
                  <a:lnTo>
                    <a:pt x="178897" y="90721"/>
                  </a:lnTo>
                  <a:lnTo>
                    <a:pt x="177411" y="128197"/>
                  </a:lnTo>
                  <a:lnTo>
                    <a:pt x="164757" y="169161"/>
                  </a:lnTo>
                  <a:lnTo>
                    <a:pt x="164387" y="169720"/>
                  </a:lnTo>
                  <a:lnTo>
                    <a:pt x="189466" y="106700"/>
                  </a:lnTo>
                  <a:lnTo>
                    <a:pt x="199705" y="87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65242" y="923636"/>
              <a:ext cx="41606" cy="58249"/>
            </a:xfrm>
            <a:custGeom>
              <a:avLst/>
              <a:gdLst/>
              <a:ahLst/>
              <a:cxnLst/>
              <a:rect l="0" t="0" r="0" b="0"/>
              <a:pathLst>
                <a:path w="41606" h="58249">
                  <a:moveTo>
                    <a:pt x="0" y="58248"/>
                  </a:moveTo>
                  <a:lnTo>
                    <a:pt x="22667" y="6098"/>
                  </a:lnTo>
                  <a:lnTo>
                    <a:pt x="27131" y="3141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008610" y="1031810"/>
              <a:ext cx="234663" cy="142369"/>
            </a:xfrm>
            <a:custGeom>
              <a:avLst/>
              <a:gdLst/>
              <a:ahLst/>
              <a:cxnLst/>
              <a:rect l="0" t="0" r="0" b="0"/>
              <a:pathLst>
                <a:path w="234663" h="142369">
                  <a:moveTo>
                    <a:pt x="48163" y="0"/>
                  </a:moveTo>
                  <a:lnTo>
                    <a:pt x="34877" y="15135"/>
                  </a:lnTo>
                  <a:lnTo>
                    <a:pt x="16912" y="51820"/>
                  </a:lnTo>
                  <a:lnTo>
                    <a:pt x="881" y="110075"/>
                  </a:lnTo>
                  <a:lnTo>
                    <a:pt x="0" y="120536"/>
                  </a:lnTo>
                  <a:lnTo>
                    <a:pt x="2186" y="128434"/>
                  </a:lnTo>
                  <a:lnTo>
                    <a:pt x="6417" y="134625"/>
                  </a:lnTo>
                  <a:lnTo>
                    <a:pt x="12011" y="139676"/>
                  </a:lnTo>
                  <a:lnTo>
                    <a:pt x="18514" y="142119"/>
                  </a:lnTo>
                  <a:lnTo>
                    <a:pt x="33137" y="142368"/>
                  </a:lnTo>
                  <a:lnTo>
                    <a:pt x="46416" y="134466"/>
                  </a:lnTo>
                  <a:lnTo>
                    <a:pt x="52545" y="128475"/>
                  </a:lnTo>
                  <a:lnTo>
                    <a:pt x="59356" y="111957"/>
                  </a:lnTo>
                  <a:lnTo>
                    <a:pt x="63729" y="66802"/>
                  </a:lnTo>
                  <a:lnTo>
                    <a:pt x="55651" y="31402"/>
                  </a:lnTo>
                  <a:lnTo>
                    <a:pt x="41547" y="6325"/>
                  </a:lnTo>
                  <a:lnTo>
                    <a:pt x="40979" y="2368"/>
                  </a:lnTo>
                  <a:lnTo>
                    <a:pt x="43374" y="654"/>
                  </a:lnTo>
                  <a:lnTo>
                    <a:pt x="75981" y="4547"/>
                  </a:lnTo>
                  <a:lnTo>
                    <a:pt x="113652" y="15143"/>
                  </a:lnTo>
                  <a:lnTo>
                    <a:pt x="130894" y="23989"/>
                  </a:lnTo>
                  <a:lnTo>
                    <a:pt x="136601" y="30786"/>
                  </a:lnTo>
                  <a:lnTo>
                    <a:pt x="142942" y="48199"/>
                  </a:lnTo>
                  <a:lnTo>
                    <a:pt x="146089" y="88588"/>
                  </a:lnTo>
                  <a:lnTo>
                    <a:pt x="143153" y="106865"/>
                  </a:lnTo>
                  <a:lnTo>
                    <a:pt x="144774" y="110075"/>
                  </a:lnTo>
                  <a:lnTo>
                    <a:pt x="148628" y="109441"/>
                  </a:lnTo>
                  <a:lnTo>
                    <a:pt x="182476" y="81186"/>
                  </a:lnTo>
                  <a:lnTo>
                    <a:pt x="198465" y="65669"/>
                  </a:lnTo>
                  <a:lnTo>
                    <a:pt x="206612" y="62270"/>
                  </a:lnTo>
                  <a:lnTo>
                    <a:pt x="214816" y="61854"/>
                  </a:lnTo>
                  <a:lnTo>
                    <a:pt x="223060" y="63425"/>
                  </a:lnTo>
                  <a:lnTo>
                    <a:pt x="228556" y="69096"/>
                  </a:lnTo>
                  <a:lnTo>
                    <a:pt x="234662" y="87724"/>
                  </a:lnTo>
                  <a:lnTo>
                    <a:pt x="23122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306405" y="832105"/>
              <a:ext cx="41606" cy="58248"/>
            </a:xfrm>
            <a:custGeom>
              <a:avLst/>
              <a:gdLst/>
              <a:ahLst/>
              <a:cxnLst/>
              <a:rect l="0" t="0" r="0" b="0"/>
              <a:pathLst>
                <a:path w="41606" h="58248">
                  <a:moveTo>
                    <a:pt x="0" y="58247"/>
                  </a:moveTo>
                  <a:lnTo>
                    <a:pt x="22667" y="10892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295068" y="948599"/>
              <a:ext cx="235395" cy="451928"/>
            </a:xfrm>
            <a:custGeom>
              <a:avLst/>
              <a:gdLst/>
              <a:ahLst/>
              <a:cxnLst/>
              <a:rect l="0" t="0" r="0" b="0"/>
              <a:pathLst>
                <a:path w="235395" h="451928">
                  <a:moveTo>
                    <a:pt x="44621" y="0"/>
                  </a:moveTo>
                  <a:lnTo>
                    <a:pt x="30228" y="55507"/>
                  </a:lnTo>
                  <a:lnTo>
                    <a:pt x="27350" y="118155"/>
                  </a:lnTo>
                  <a:lnTo>
                    <a:pt x="16520" y="159250"/>
                  </a:lnTo>
                  <a:lnTo>
                    <a:pt x="1266" y="198289"/>
                  </a:lnTo>
                  <a:lnTo>
                    <a:pt x="0" y="199686"/>
                  </a:lnTo>
                  <a:lnTo>
                    <a:pt x="2636" y="181414"/>
                  </a:lnTo>
                  <a:lnTo>
                    <a:pt x="19798" y="124720"/>
                  </a:lnTo>
                  <a:lnTo>
                    <a:pt x="38778" y="70761"/>
                  </a:lnTo>
                  <a:lnTo>
                    <a:pt x="43499" y="63816"/>
                  </a:lnTo>
                  <a:lnTo>
                    <a:pt x="48496" y="61960"/>
                  </a:lnTo>
                  <a:lnTo>
                    <a:pt x="53676" y="63496"/>
                  </a:lnTo>
                  <a:lnTo>
                    <a:pt x="79694" y="81474"/>
                  </a:lnTo>
                  <a:lnTo>
                    <a:pt x="112233" y="88552"/>
                  </a:lnTo>
                  <a:lnTo>
                    <a:pt x="151357" y="84300"/>
                  </a:lnTo>
                  <a:lnTo>
                    <a:pt x="168798" y="79689"/>
                  </a:lnTo>
                  <a:lnTo>
                    <a:pt x="173633" y="80863"/>
                  </a:lnTo>
                  <a:lnTo>
                    <a:pt x="175933" y="84419"/>
                  </a:lnTo>
                  <a:lnTo>
                    <a:pt x="176541" y="89564"/>
                  </a:lnTo>
                  <a:lnTo>
                    <a:pt x="158905" y="140859"/>
                  </a:lnTo>
                  <a:lnTo>
                    <a:pt x="159642" y="148456"/>
                  </a:lnTo>
                  <a:lnTo>
                    <a:pt x="167857" y="161827"/>
                  </a:lnTo>
                  <a:lnTo>
                    <a:pt x="183219" y="169002"/>
                  </a:lnTo>
                  <a:lnTo>
                    <a:pt x="218798" y="178026"/>
                  </a:lnTo>
                  <a:lnTo>
                    <a:pt x="225458" y="184328"/>
                  </a:lnTo>
                  <a:lnTo>
                    <a:pt x="235324" y="203658"/>
                  </a:lnTo>
                  <a:lnTo>
                    <a:pt x="235394" y="230124"/>
                  </a:lnTo>
                  <a:lnTo>
                    <a:pt x="225037" y="268815"/>
                  </a:lnTo>
                  <a:lnTo>
                    <a:pt x="193880" y="322082"/>
                  </a:lnTo>
                  <a:lnTo>
                    <a:pt x="151897" y="381702"/>
                  </a:lnTo>
                  <a:lnTo>
                    <a:pt x="97773" y="437714"/>
                  </a:lnTo>
                  <a:lnTo>
                    <a:pt x="71978" y="450310"/>
                  </a:lnTo>
                  <a:lnTo>
                    <a:pt x="51540" y="451927"/>
                  </a:lnTo>
                  <a:lnTo>
                    <a:pt x="40913" y="451064"/>
                  </a:lnTo>
                  <a:lnTo>
                    <a:pt x="31979" y="445865"/>
                  </a:lnTo>
                  <a:lnTo>
                    <a:pt x="17121" y="427762"/>
                  </a:lnTo>
                  <a:lnTo>
                    <a:pt x="11750" y="409238"/>
                  </a:lnTo>
                  <a:lnTo>
                    <a:pt x="13925" y="383215"/>
                  </a:lnTo>
                  <a:lnTo>
                    <a:pt x="30671" y="323830"/>
                  </a:lnTo>
                  <a:lnTo>
                    <a:pt x="50700" y="284423"/>
                  </a:lnTo>
                  <a:lnTo>
                    <a:pt x="71385" y="262817"/>
                  </a:lnTo>
                  <a:lnTo>
                    <a:pt x="131250" y="227626"/>
                  </a:lnTo>
                  <a:lnTo>
                    <a:pt x="174187" y="212857"/>
                  </a:lnTo>
                  <a:lnTo>
                    <a:pt x="211042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556036" y="798821"/>
              <a:ext cx="349485" cy="249632"/>
            </a:xfrm>
            <a:custGeom>
              <a:avLst/>
              <a:gdLst/>
              <a:ahLst/>
              <a:cxnLst/>
              <a:rect l="0" t="0" r="0" b="0"/>
              <a:pathLst>
                <a:path w="349485" h="249632">
                  <a:moveTo>
                    <a:pt x="0" y="0"/>
                  </a:moveTo>
                  <a:lnTo>
                    <a:pt x="55941" y="42768"/>
                  </a:lnTo>
                  <a:lnTo>
                    <a:pt x="117023" y="91633"/>
                  </a:lnTo>
                  <a:lnTo>
                    <a:pt x="172962" y="133150"/>
                  </a:lnTo>
                  <a:lnTo>
                    <a:pt x="234616" y="174743"/>
                  </a:lnTo>
                  <a:lnTo>
                    <a:pt x="295066" y="213086"/>
                  </a:lnTo>
                  <a:lnTo>
                    <a:pt x="349484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838952" y="1015168"/>
              <a:ext cx="116495" cy="141459"/>
            </a:xfrm>
            <a:custGeom>
              <a:avLst/>
              <a:gdLst/>
              <a:ahLst/>
              <a:cxnLst/>
              <a:rect l="0" t="0" r="0" b="0"/>
              <a:pathLst>
                <a:path w="116495" h="141459">
                  <a:moveTo>
                    <a:pt x="116494" y="0"/>
                  </a:moveTo>
                  <a:lnTo>
                    <a:pt x="112077" y="53491"/>
                  </a:lnTo>
                  <a:lnTo>
                    <a:pt x="102512" y="72775"/>
                  </a:lnTo>
                  <a:lnTo>
                    <a:pt x="78188" y="103339"/>
                  </a:lnTo>
                  <a:lnTo>
                    <a:pt x="43215" y="126258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997052" y="1356331"/>
            <a:ext cx="2429747" cy="266274"/>
            <a:chOff x="1997052" y="1356331"/>
            <a:chExt cx="2429747" cy="266274"/>
          </a:xfrm>
        </p:grpSpPr>
        <p:sp>
          <p:nvSpPr>
            <p:cNvPr id="150" name="Freeform 149"/>
            <p:cNvSpPr/>
            <p:nvPr/>
          </p:nvSpPr>
          <p:spPr>
            <a:xfrm>
              <a:off x="1997052" y="1356331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537920" y="1381294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203604" y="1489468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0"/>
                  </a:moveTo>
                  <a:lnTo>
                    <a:pt x="22223" y="9051"/>
                  </a:lnTo>
                  <a:lnTo>
                    <a:pt x="3328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802719" y="1556036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410156" y="1605962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107502" y="1186046"/>
            <a:ext cx="768633" cy="758424"/>
            <a:chOff x="4107502" y="1186046"/>
            <a:chExt cx="768633" cy="758424"/>
          </a:xfrm>
        </p:grpSpPr>
        <p:sp>
          <p:nvSpPr>
            <p:cNvPr id="156" name="Freeform 155"/>
            <p:cNvSpPr/>
            <p:nvPr/>
          </p:nvSpPr>
          <p:spPr>
            <a:xfrm>
              <a:off x="4107502" y="1685109"/>
              <a:ext cx="159373" cy="186112"/>
            </a:xfrm>
            <a:custGeom>
              <a:avLst/>
              <a:gdLst/>
              <a:ahLst/>
              <a:cxnLst/>
              <a:rect l="0" t="0" r="0" b="0"/>
              <a:pathLst>
                <a:path w="159373" h="186112">
                  <a:moveTo>
                    <a:pt x="36380" y="70632"/>
                  </a:moveTo>
                  <a:lnTo>
                    <a:pt x="40797" y="83884"/>
                  </a:lnTo>
                  <a:lnTo>
                    <a:pt x="87052" y="137489"/>
                  </a:lnTo>
                  <a:lnTo>
                    <a:pt x="114807" y="170542"/>
                  </a:lnTo>
                  <a:lnTo>
                    <a:pt x="119175" y="178844"/>
                  </a:lnTo>
                  <a:lnTo>
                    <a:pt x="117465" y="183454"/>
                  </a:lnTo>
                  <a:lnTo>
                    <a:pt x="111701" y="185603"/>
                  </a:lnTo>
                  <a:lnTo>
                    <a:pt x="103236" y="186111"/>
                  </a:lnTo>
                  <a:lnTo>
                    <a:pt x="83969" y="179279"/>
                  </a:lnTo>
                  <a:lnTo>
                    <a:pt x="50300" y="156710"/>
                  </a:lnTo>
                  <a:lnTo>
                    <a:pt x="27253" y="131167"/>
                  </a:lnTo>
                  <a:lnTo>
                    <a:pt x="7902" y="83686"/>
                  </a:lnTo>
                  <a:lnTo>
                    <a:pt x="0" y="49948"/>
                  </a:lnTo>
                  <a:lnTo>
                    <a:pt x="1103" y="30929"/>
                  </a:lnTo>
                  <a:lnTo>
                    <a:pt x="11340" y="4627"/>
                  </a:lnTo>
                  <a:lnTo>
                    <a:pt x="16913" y="741"/>
                  </a:lnTo>
                  <a:lnTo>
                    <a:pt x="23402" y="0"/>
                  </a:lnTo>
                  <a:lnTo>
                    <a:pt x="30502" y="1354"/>
                  </a:lnTo>
                  <a:lnTo>
                    <a:pt x="43321" y="10256"/>
                  </a:lnTo>
                  <a:lnTo>
                    <a:pt x="54258" y="23458"/>
                  </a:lnTo>
                  <a:lnTo>
                    <a:pt x="62201" y="38571"/>
                  </a:lnTo>
                  <a:lnTo>
                    <a:pt x="65613" y="40937"/>
                  </a:lnTo>
                  <a:lnTo>
                    <a:pt x="68812" y="39741"/>
                  </a:lnTo>
                  <a:lnTo>
                    <a:pt x="82664" y="27270"/>
                  </a:lnTo>
                  <a:lnTo>
                    <a:pt x="89426" y="22308"/>
                  </a:lnTo>
                  <a:lnTo>
                    <a:pt x="96707" y="19925"/>
                  </a:lnTo>
                  <a:lnTo>
                    <a:pt x="112194" y="19743"/>
                  </a:lnTo>
                  <a:lnTo>
                    <a:pt x="125857" y="27674"/>
                  </a:lnTo>
                  <a:lnTo>
                    <a:pt x="132089" y="33673"/>
                  </a:lnTo>
                  <a:lnTo>
                    <a:pt x="145278" y="64201"/>
                  </a:lnTo>
                  <a:lnTo>
                    <a:pt x="158460" y="120442"/>
                  </a:lnTo>
                  <a:lnTo>
                    <a:pt x="159372" y="131576"/>
                  </a:lnTo>
                  <a:lnTo>
                    <a:pt x="156282" y="138074"/>
                  </a:lnTo>
                  <a:lnTo>
                    <a:pt x="150523" y="141481"/>
                  </a:lnTo>
                  <a:lnTo>
                    <a:pt x="142986" y="142828"/>
                  </a:lnTo>
                  <a:lnTo>
                    <a:pt x="137037" y="141877"/>
                  </a:lnTo>
                  <a:lnTo>
                    <a:pt x="132145" y="139393"/>
                  </a:lnTo>
                  <a:lnTo>
                    <a:pt x="119590" y="1288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143882" y="1539394"/>
              <a:ext cx="141500" cy="149582"/>
            </a:xfrm>
            <a:custGeom>
              <a:avLst/>
              <a:gdLst/>
              <a:ahLst/>
              <a:cxnLst/>
              <a:rect l="0" t="0" r="0" b="0"/>
              <a:pathLst>
                <a:path w="141500" h="149582">
                  <a:moveTo>
                    <a:pt x="0" y="0"/>
                  </a:moveTo>
                  <a:lnTo>
                    <a:pt x="19324" y="61282"/>
                  </a:lnTo>
                  <a:lnTo>
                    <a:pt x="60048" y="121090"/>
                  </a:lnTo>
                  <a:lnTo>
                    <a:pt x="88161" y="144257"/>
                  </a:lnTo>
                  <a:lnTo>
                    <a:pt x="106676" y="149482"/>
                  </a:lnTo>
                  <a:lnTo>
                    <a:pt x="115496" y="149581"/>
                  </a:lnTo>
                  <a:lnTo>
                    <a:pt x="123225" y="145949"/>
                  </a:lnTo>
                  <a:lnTo>
                    <a:pt x="136745" y="132051"/>
                  </a:lnTo>
                  <a:lnTo>
                    <a:pt x="140165" y="123167"/>
                  </a:lnTo>
                  <a:lnTo>
                    <a:pt x="141499" y="103434"/>
                  </a:lnTo>
                  <a:lnTo>
                    <a:pt x="133137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242720" y="1531393"/>
              <a:ext cx="74635" cy="108626"/>
            </a:xfrm>
            <a:custGeom>
              <a:avLst/>
              <a:gdLst/>
              <a:ahLst/>
              <a:cxnLst/>
              <a:rect l="0" t="0" r="0" b="0"/>
              <a:pathLst>
                <a:path w="74635" h="108626">
                  <a:moveTo>
                    <a:pt x="17657" y="41285"/>
                  </a:moveTo>
                  <a:lnTo>
                    <a:pt x="32774" y="82940"/>
                  </a:lnTo>
                  <a:lnTo>
                    <a:pt x="41634" y="95548"/>
                  </a:lnTo>
                  <a:lnTo>
                    <a:pt x="54201" y="104850"/>
                  </a:lnTo>
                  <a:lnTo>
                    <a:pt x="61435" y="108625"/>
                  </a:lnTo>
                  <a:lnTo>
                    <a:pt x="66258" y="106519"/>
                  </a:lnTo>
                  <a:lnTo>
                    <a:pt x="69473" y="100492"/>
                  </a:lnTo>
                  <a:lnTo>
                    <a:pt x="74634" y="62020"/>
                  </a:lnTo>
                  <a:lnTo>
                    <a:pt x="66693" y="29760"/>
                  </a:lnTo>
                  <a:lnTo>
                    <a:pt x="55168" y="12740"/>
                  </a:lnTo>
                  <a:lnTo>
                    <a:pt x="48212" y="5613"/>
                  </a:lnTo>
                  <a:lnTo>
                    <a:pt x="39876" y="1786"/>
                  </a:lnTo>
                  <a:lnTo>
                    <a:pt x="20752" y="0"/>
                  </a:lnTo>
                  <a:lnTo>
                    <a:pt x="13248" y="2667"/>
                  </a:lnTo>
                  <a:lnTo>
                    <a:pt x="2445" y="13027"/>
                  </a:lnTo>
                  <a:lnTo>
                    <a:pt x="119" y="20597"/>
                  </a:lnTo>
                  <a:lnTo>
                    <a:pt x="0" y="38871"/>
                  </a:lnTo>
                  <a:lnTo>
                    <a:pt x="4037" y="46147"/>
                  </a:lnTo>
                  <a:lnTo>
                    <a:pt x="18383" y="56698"/>
                  </a:lnTo>
                  <a:lnTo>
                    <a:pt x="24613" y="58957"/>
                  </a:lnTo>
                  <a:lnTo>
                    <a:pt x="29691" y="59538"/>
                  </a:lnTo>
                  <a:lnTo>
                    <a:pt x="42620" y="57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293661" y="1454436"/>
              <a:ext cx="70493" cy="100582"/>
            </a:xfrm>
            <a:custGeom>
              <a:avLst/>
              <a:gdLst/>
              <a:ahLst/>
              <a:cxnLst/>
              <a:rect l="0" t="0" r="0" b="0"/>
              <a:pathLst>
                <a:path w="70493" h="100582">
                  <a:moveTo>
                    <a:pt x="0" y="1747"/>
                  </a:moveTo>
                  <a:lnTo>
                    <a:pt x="15118" y="51877"/>
                  </a:lnTo>
                  <a:lnTo>
                    <a:pt x="39361" y="93306"/>
                  </a:lnTo>
                  <a:lnTo>
                    <a:pt x="45657" y="97920"/>
                  </a:lnTo>
                  <a:lnTo>
                    <a:pt x="52627" y="100071"/>
                  </a:lnTo>
                  <a:lnTo>
                    <a:pt x="60048" y="100581"/>
                  </a:lnTo>
                  <a:lnTo>
                    <a:pt x="64995" y="96298"/>
                  </a:lnTo>
                  <a:lnTo>
                    <a:pt x="70492" y="79211"/>
                  </a:lnTo>
                  <a:lnTo>
                    <a:pt x="69169" y="48019"/>
                  </a:lnTo>
                  <a:lnTo>
                    <a:pt x="58504" y="19772"/>
                  </a:lnTo>
                  <a:lnTo>
                    <a:pt x="46342" y="7293"/>
                  </a:lnTo>
                  <a:lnTo>
                    <a:pt x="39216" y="2671"/>
                  </a:lnTo>
                  <a:lnTo>
                    <a:pt x="23901" y="0"/>
                  </a:lnTo>
                  <a:lnTo>
                    <a:pt x="15934" y="583"/>
                  </a:lnTo>
                  <a:lnTo>
                    <a:pt x="12472" y="2820"/>
                  </a:lnTo>
                  <a:lnTo>
                    <a:pt x="12013" y="6161"/>
                  </a:lnTo>
                  <a:lnTo>
                    <a:pt x="15509" y="13879"/>
                  </a:lnTo>
                  <a:lnTo>
                    <a:pt x="24963" y="267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291547" y="1186046"/>
              <a:ext cx="126931" cy="250696"/>
            </a:xfrm>
            <a:custGeom>
              <a:avLst/>
              <a:gdLst/>
              <a:ahLst/>
              <a:cxnLst/>
              <a:rect l="0" t="0" r="0" b="0"/>
              <a:pathLst>
                <a:path w="126931" h="250696">
                  <a:moveTo>
                    <a:pt x="60361" y="137001"/>
                  </a:moveTo>
                  <a:lnTo>
                    <a:pt x="47109" y="145835"/>
                  </a:lnTo>
                  <a:lnTo>
                    <a:pt x="43205" y="152136"/>
                  </a:lnTo>
                  <a:lnTo>
                    <a:pt x="38868" y="168999"/>
                  </a:lnTo>
                  <a:lnTo>
                    <a:pt x="41871" y="186355"/>
                  </a:lnTo>
                  <a:lnTo>
                    <a:pt x="69250" y="240924"/>
                  </a:lnTo>
                  <a:lnTo>
                    <a:pt x="74608" y="247888"/>
                  </a:lnTo>
                  <a:lnTo>
                    <a:pt x="80030" y="250682"/>
                  </a:lnTo>
                  <a:lnTo>
                    <a:pt x="85493" y="250695"/>
                  </a:lnTo>
                  <a:lnTo>
                    <a:pt x="90984" y="248855"/>
                  </a:lnTo>
                  <a:lnTo>
                    <a:pt x="93720" y="243005"/>
                  </a:lnTo>
                  <a:lnTo>
                    <a:pt x="93154" y="213610"/>
                  </a:lnTo>
                  <a:lnTo>
                    <a:pt x="79490" y="153721"/>
                  </a:lnTo>
                  <a:lnTo>
                    <a:pt x="57391" y="90536"/>
                  </a:lnTo>
                  <a:lnTo>
                    <a:pt x="28963" y="29030"/>
                  </a:lnTo>
                  <a:lnTo>
                    <a:pt x="25560" y="20641"/>
                  </a:lnTo>
                  <a:lnTo>
                    <a:pt x="11919" y="6389"/>
                  </a:lnTo>
                  <a:lnTo>
                    <a:pt x="3103" y="0"/>
                  </a:lnTo>
                  <a:lnTo>
                    <a:pt x="0" y="364"/>
                  </a:lnTo>
                  <a:lnTo>
                    <a:pt x="704" y="5229"/>
                  </a:lnTo>
                  <a:lnTo>
                    <a:pt x="12483" y="26766"/>
                  </a:lnTo>
                  <a:lnTo>
                    <a:pt x="63368" y="80676"/>
                  </a:lnTo>
                  <a:lnTo>
                    <a:pt x="117975" y="115378"/>
                  </a:lnTo>
                  <a:lnTo>
                    <a:pt x="126930" y="1203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347196" y="1730778"/>
              <a:ext cx="75419" cy="149780"/>
            </a:xfrm>
            <a:custGeom>
              <a:avLst/>
              <a:gdLst/>
              <a:ahLst/>
              <a:cxnLst/>
              <a:rect l="0" t="0" r="0" b="0"/>
              <a:pathLst>
                <a:path w="75419" h="149780">
                  <a:moveTo>
                    <a:pt x="54638" y="0"/>
                  </a:moveTo>
                  <a:lnTo>
                    <a:pt x="32552" y="4417"/>
                  </a:lnTo>
                  <a:lnTo>
                    <a:pt x="16777" y="16448"/>
                  </a:lnTo>
                  <a:lnTo>
                    <a:pt x="9982" y="24834"/>
                  </a:lnTo>
                  <a:lnTo>
                    <a:pt x="2432" y="44013"/>
                  </a:lnTo>
                  <a:lnTo>
                    <a:pt x="0" y="63940"/>
                  </a:lnTo>
                  <a:lnTo>
                    <a:pt x="2002" y="82043"/>
                  </a:lnTo>
                  <a:lnTo>
                    <a:pt x="12744" y="107828"/>
                  </a:lnTo>
                  <a:lnTo>
                    <a:pt x="18388" y="111641"/>
                  </a:lnTo>
                  <a:lnTo>
                    <a:pt x="24924" y="112334"/>
                  </a:lnTo>
                  <a:lnTo>
                    <a:pt x="32055" y="110948"/>
                  </a:lnTo>
                  <a:lnTo>
                    <a:pt x="37734" y="107249"/>
                  </a:lnTo>
                  <a:lnTo>
                    <a:pt x="46509" y="95743"/>
                  </a:lnTo>
                  <a:lnTo>
                    <a:pt x="51992" y="94339"/>
                  </a:lnTo>
                  <a:lnTo>
                    <a:pt x="58422" y="96177"/>
                  </a:lnTo>
                  <a:lnTo>
                    <a:pt x="65482" y="100176"/>
                  </a:lnTo>
                  <a:lnTo>
                    <a:pt x="70188" y="106540"/>
                  </a:lnTo>
                  <a:lnTo>
                    <a:pt x="75418" y="123473"/>
                  </a:lnTo>
                  <a:lnTo>
                    <a:pt x="74963" y="130393"/>
                  </a:lnTo>
                  <a:lnTo>
                    <a:pt x="72811" y="135930"/>
                  </a:lnTo>
                  <a:lnTo>
                    <a:pt x="6296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401834" y="1381294"/>
              <a:ext cx="155157" cy="421423"/>
            </a:xfrm>
            <a:custGeom>
              <a:avLst/>
              <a:gdLst/>
              <a:ahLst/>
              <a:cxnLst/>
              <a:rect l="0" t="0" r="0" b="0"/>
              <a:pathLst>
                <a:path w="155157" h="421423">
                  <a:moveTo>
                    <a:pt x="0" y="332842"/>
                  </a:moveTo>
                  <a:lnTo>
                    <a:pt x="0" y="315173"/>
                  </a:lnTo>
                  <a:lnTo>
                    <a:pt x="4931" y="301567"/>
                  </a:lnTo>
                  <a:lnTo>
                    <a:pt x="8835" y="295350"/>
                  </a:lnTo>
                  <a:lnTo>
                    <a:pt x="12362" y="293979"/>
                  </a:lnTo>
                  <a:lnTo>
                    <a:pt x="15638" y="295839"/>
                  </a:lnTo>
                  <a:lnTo>
                    <a:pt x="31956" y="318752"/>
                  </a:lnTo>
                  <a:lnTo>
                    <a:pt x="36097" y="320675"/>
                  </a:lnTo>
                  <a:lnTo>
                    <a:pt x="39782" y="319183"/>
                  </a:lnTo>
                  <a:lnTo>
                    <a:pt x="43164" y="315415"/>
                  </a:lnTo>
                  <a:lnTo>
                    <a:pt x="46921" y="301366"/>
                  </a:lnTo>
                  <a:lnTo>
                    <a:pt x="50440" y="284644"/>
                  </a:lnTo>
                  <a:lnTo>
                    <a:pt x="58168" y="271048"/>
                  </a:lnTo>
                  <a:lnTo>
                    <a:pt x="62817" y="268532"/>
                  </a:lnTo>
                  <a:lnTo>
                    <a:pt x="67766" y="268704"/>
                  </a:lnTo>
                  <a:lnTo>
                    <a:pt x="72914" y="270667"/>
                  </a:lnTo>
                  <a:lnTo>
                    <a:pt x="74497" y="268278"/>
                  </a:lnTo>
                  <a:lnTo>
                    <a:pt x="63561" y="232340"/>
                  </a:lnTo>
                  <a:lnTo>
                    <a:pt x="64564" y="228858"/>
                  </a:lnTo>
                  <a:lnTo>
                    <a:pt x="68006" y="228386"/>
                  </a:lnTo>
                  <a:lnTo>
                    <a:pt x="73074" y="229921"/>
                  </a:lnTo>
                  <a:lnTo>
                    <a:pt x="83636" y="241488"/>
                  </a:lnTo>
                  <a:lnTo>
                    <a:pt x="122068" y="303985"/>
                  </a:lnTo>
                  <a:lnTo>
                    <a:pt x="148165" y="361881"/>
                  </a:lnTo>
                  <a:lnTo>
                    <a:pt x="155156" y="394249"/>
                  </a:lnTo>
                  <a:lnTo>
                    <a:pt x="151861" y="411293"/>
                  </a:lnTo>
                  <a:lnTo>
                    <a:pt x="148394" y="418427"/>
                  </a:lnTo>
                  <a:lnTo>
                    <a:pt x="143308" y="421334"/>
                  </a:lnTo>
                  <a:lnTo>
                    <a:pt x="137144" y="421422"/>
                  </a:lnTo>
                  <a:lnTo>
                    <a:pt x="130261" y="419632"/>
                  </a:lnTo>
                  <a:lnTo>
                    <a:pt x="117682" y="410247"/>
                  </a:lnTo>
                  <a:lnTo>
                    <a:pt x="106853" y="395905"/>
                  </a:lnTo>
                  <a:lnTo>
                    <a:pt x="96483" y="366115"/>
                  </a:lnTo>
                  <a:lnTo>
                    <a:pt x="90045" y="312636"/>
                  </a:lnTo>
                  <a:lnTo>
                    <a:pt x="85236" y="265218"/>
                  </a:lnTo>
                  <a:lnTo>
                    <a:pt x="83810" y="216034"/>
                  </a:lnTo>
                  <a:lnTo>
                    <a:pt x="78912" y="162969"/>
                  </a:lnTo>
                  <a:lnTo>
                    <a:pt x="76647" y="158572"/>
                  </a:lnTo>
                  <a:lnTo>
                    <a:pt x="74212" y="158415"/>
                  </a:lnTo>
                  <a:lnTo>
                    <a:pt x="71664" y="161084"/>
                  </a:lnTo>
                  <a:lnTo>
                    <a:pt x="63661" y="182509"/>
                  </a:lnTo>
                  <a:lnTo>
                    <a:pt x="60242" y="227675"/>
                  </a:lnTo>
                  <a:lnTo>
                    <a:pt x="63140" y="247270"/>
                  </a:lnTo>
                  <a:lnTo>
                    <a:pt x="65208" y="250831"/>
                  </a:lnTo>
                  <a:lnTo>
                    <a:pt x="67511" y="250431"/>
                  </a:lnTo>
                  <a:lnTo>
                    <a:pt x="69971" y="247391"/>
                  </a:lnTo>
                  <a:lnTo>
                    <a:pt x="77850" y="225443"/>
                  </a:lnTo>
                  <a:lnTo>
                    <a:pt x="84001" y="186743"/>
                  </a:lnTo>
                  <a:lnTo>
                    <a:pt x="91575" y="172063"/>
                  </a:lnTo>
                  <a:lnTo>
                    <a:pt x="96184" y="169258"/>
                  </a:lnTo>
                  <a:lnTo>
                    <a:pt x="101105" y="169237"/>
                  </a:lnTo>
                  <a:lnTo>
                    <a:pt x="106235" y="171072"/>
                  </a:lnTo>
                  <a:lnTo>
                    <a:pt x="106881" y="169522"/>
                  </a:lnTo>
                  <a:lnTo>
                    <a:pt x="85267" y="135257"/>
                  </a:lnTo>
                  <a:lnTo>
                    <a:pt x="76940" y="87910"/>
                  </a:lnTo>
                  <a:lnTo>
                    <a:pt x="77346" y="54195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568256" y="1655889"/>
              <a:ext cx="191385" cy="288581"/>
            </a:xfrm>
            <a:custGeom>
              <a:avLst/>
              <a:gdLst/>
              <a:ahLst/>
              <a:cxnLst/>
              <a:rect l="0" t="0" r="0" b="0"/>
              <a:pathLst>
                <a:path w="191385" h="288581">
                  <a:moveTo>
                    <a:pt x="0" y="232989"/>
                  </a:moveTo>
                  <a:lnTo>
                    <a:pt x="4417" y="246241"/>
                  </a:lnTo>
                  <a:lnTo>
                    <a:pt x="38305" y="287252"/>
                  </a:lnTo>
                  <a:lnTo>
                    <a:pt x="41254" y="288580"/>
                  </a:lnTo>
                  <a:lnTo>
                    <a:pt x="42296" y="286692"/>
                  </a:lnTo>
                  <a:lnTo>
                    <a:pt x="42065" y="282659"/>
                  </a:lnTo>
                  <a:lnTo>
                    <a:pt x="16019" y="219218"/>
                  </a:lnTo>
                  <a:lnTo>
                    <a:pt x="15749" y="200981"/>
                  </a:lnTo>
                  <a:lnTo>
                    <a:pt x="19745" y="197782"/>
                  </a:lnTo>
                  <a:lnTo>
                    <a:pt x="26107" y="198423"/>
                  </a:lnTo>
                  <a:lnTo>
                    <a:pt x="65794" y="216349"/>
                  </a:lnTo>
                  <a:lnTo>
                    <a:pt x="72524" y="215424"/>
                  </a:lnTo>
                  <a:lnTo>
                    <a:pt x="78860" y="212958"/>
                  </a:lnTo>
                  <a:lnTo>
                    <a:pt x="82159" y="208540"/>
                  </a:lnTo>
                  <a:lnTo>
                    <a:pt x="83434" y="202821"/>
                  </a:lnTo>
                  <a:lnTo>
                    <a:pt x="83359" y="196235"/>
                  </a:lnTo>
                  <a:lnTo>
                    <a:pt x="86083" y="190920"/>
                  </a:lnTo>
                  <a:lnTo>
                    <a:pt x="113551" y="168220"/>
                  </a:lnTo>
                  <a:lnTo>
                    <a:pt x="116381" y="162073"/>
                  </a:lnTo>
                  <a:lnTo>
                    <a:pt x="117060" y="147846"/>
                  </a:lnTo>
                  <a:lnTo>
                    <a:pt x="111815" y="134743"/>
                  </a:lnTo>
                  <a:lnTo>
                    <a:pt x="93380" y="111264"/>
                  </a:lnTo>
                  <a:lnTo>
                    <a:pt x="89990" y="112083"/>
                  </a:lnTo>
                  <a:lnTo>
                    <a:pt x="87730" y="117252"/>
                  </a:lnTo>
                  <a:lnTo>
                    <a:pt x="86223" y="125320"/>
                  </a:lnTo>
                  <a:lnTo>
                    <a:pt x="87068" y="132549"/>
                  </a:lnTo>
                  <a:lnTo>
                    <a:pt x="92938" y="145511"/>
                  </a:lnTo>
                  <a:lnTo>
                    <a:pt x="104175" y="154970"/>
                  </a:lnTo>
                  <a:lnTo>
                    <a:pt x="111055" y="158787"/>
                  </a:lnTo>
                  <a:lnTo>
                    <a:pt x="117491" y="158558"/>
                  </a:lnTo>
                  <a:lnTo>
                    <a:pt x="123630" y="155631"/>
                  </a:lnTo>
                  <a:lnTo>
                    <a:pt x="129573" y="150907"/>
                  </a:lnTo>
                  <a:lnTo>
                    <a:pt x="136175" y="135795"/>
                  </a:lnTo>
                  <a:lnTo>
                    <a:pt x="140414" y="91543"/>
                  </a:lnTo>
                  <a:lnTo>
                    <a:pt x="132268" y="33651"/>
                  </a:lnTo>
                  <a:lnTo>
                    <a:pt x="129784" y="22434"/>
                  </a:lnTo>
                  <a:lnTo>
                    <a:pt x="128128" y="19578"/>
                  </a:lnTo>
                  <a:lnTo>
                    <a:pt x="127024" y="22298"/>
                  </a:lnTo>
                  <a:lnTo>
                    <a:pt x="126288" y="28734"/>
                  </a:lnTo>
                  <a:lnTo>
                    <a:pt x="130401" y="43281"/>
                  </a:lnTo>
                  <a:lnTo>
                    <a:pt x="143112" y="64599"/>
                  </a:lnTo>
                  <a:lnTo>
                    <a:pt x="148108" y="70803"/>
                  </a:lnTo>
                  <a:lnTo>
                    <a:pt x="153288" y="73089"/>
                  </a:lnTo>
                  <a:lnTo>
                    <a:pt x="158590" y="72765"/>
                  </a:lnTo>
                  <a:lnTo>
                    <a:pt x="163974" y="70699"/>
                  </a:lnTo>
                  <a:lnTo>
                    <a:pt x="166638" y="65624"/>
                  </a:lnTo>
                  <a:lnTo>
                    <a:pt x="166632" y="16186"/>
                  </a:lnTo>
                  <a:lnTo>
                    <a:pt x="169335" y="8942"/>
                  </a:lnTo>
                  <a:lnTo>
                    <a:pt x="173911" y="503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707328" y="1306405"/>
              <a:ext cx="168807" cy="328012"/>
            </a:xfrm>
            <a:custGeom>
              <a:avLst/>
              <a:gdLst/>
              <a:ahLst/>
              <a:cxnLst/>
              <a:rect l="0" t="0" r="0" b="0"/>
              <a:pathLst>
                <a:path w="168807" h="328012">
                  <a:moveTo>
                    <a:pt x="10706" y="199705"/>
                  </a:moveTo>
                  <a:lnTo>
                    <a:pt x="1872" y="217374"/>
                  </a:lnTo>
                  <a:lnTo>
                    <a:pt x="0" y="233446"/>
                  </a:lnTo>
                  <a:lnTo>
                    <a:pt x="6332" y="266363"/>
                  </a:lnTo>
                  <a:lnTo>
                    <a:pt x="18245" y="286846"/>
                  </a:lnTo>
                  <a:lnTo>
                    <a:pt x="24978" y="291083"/>
                  </a:lnTo>
                  <a:lnTo>
                    <a:pt x="42320" y="295791"/>
                  </a:lnTo>
                  <a:lnTo>
                    <a:pt x="50273" y="295197"/>
                  </a:lnTo>
                  <a:lnTo>
                    <a:pt x="64042" y="289607"/>
                  </a:lnTo>
                  <a:lnTo>
                    <a:pt x="69377" y="290150"/>
                  </a:lnTo>
                  <a:lnTo>
                    <a:pt x="73859" y="293286"/>
                  </a:lnTo>
                  <a:lnTo>
                    <a:pt x="77771" y="298150"/>
                  </a:lnTo>
                  <a:lnTo>
                    <a:pt x="82118" y="313417"/>
                  </a:lnTo>
                  <a:lnTo>
                    <a:pt x="83277" y="322665"/>
                  </a:lnTo>
                  <a:lnTo>
                    <a:pt x="82201" y="326982"/>
                  </a:lnTo>
                  <a:lnTo>
                    <a:pt x="79634" y="328011"/>
                  </a:lnTo>
                  <a:lnTo>
                    <a:pt x="76074" y="326847"/>
                  </a:lnTo>
                  <a:lnTo>
                    <a:pt x="62229" y="307540"/>
                  </a:lnTo>
                  <a:lnTo>
                    <a:pt x="51152" y="250591"/>
                  </a:lnTo>
                  <a:lnTo>
                    <a:pt x="48098" y="228793"/>
                  </a:lnTo>
                  <a:lnTo>
                    <a:pt x="49823" y="209859"/>
                  </a:lnTo>
                  <a:lnTo>
                    <a:pt x="53426" y="204625"/>
                  </a:lnTo>
                  <a:lnTo>
                    <a:pt x="58602" y="202061"/>
                  </a:lnTo>
                  <a:lnTo>
                    <a:pt x="64826" y="201275"/>
                  </a:lnTo>
                  <a:lnTo>
                    <a:pt x="70825" y="203526"/>
                  </a:lnTo>
                  <a:lnTo>
                    <a:pt x="82421" y="213422"/>
                  </a:lnTo>
                  <a:lnTo>
                    <a:pt x="85328" y="212548"/>
                  </a:lnTo>
                  <a:lnTo>
                    <a:pt x="86093" y="199249"/>
                  </a:lnTo>
                  <a:lnTo>
                    <a:pt x="74058" y="149739"/>
                  </a:lnTo>
                  <a:lnTo>
                    <a:pt x="75130" y="145129"/>
                  </a:lnTo>
                  <a:lnTo>
                    <a:pt x="78619" y="142981"/>
                  </a:lnTo>
                  <a:lnTo>
                    <a:pt x="83718" y="142473"/>
                  </a:lnTo>
                  <a:lnTo>
                    <a:pt x="94315" y="146840"/>
                  </a:lnTo>
                  <a:lnTo>
                    <a:pt x="99730" y="150593"/>
                  </a:lnTo>
                  <a:lnTo>
                    <a:pt x="103340" y="149397"/>
                  </a:lnTo>
                  <a:lnTo>
                    <a:pt x="105746" y="144901"/>
                  </a:lnTo>
                  <a:lnTo>
                    <a:pt x="107495" y="130969"/>
                  </a:lnTo>
                  <a:lnTo>
                    <a:pt x="106016" y="99424"/>
                  </a:lnTo>
                  <a:lnTo>
                    <a:pt x="107530" y="91246"/>
                  </a:lnTo>
                  <a:lnTo>
                    <a:pt x="111314" y="84869"/>
                  </a:lnTo>
                  <a:lnTo>
                    <a:pt x="132384" y="63060"/>
                  </a:lnTo>
                  <a:lnTo>
                    <a:pt x="136203" y="55909"/>
                  </a:lnTo>
                  <a:lnTo>
                    <a:pt x="137982" y="40566"/>
                  </a:lnTo>
                  <a:lnTo>
                    <a:pt x="131591" y="8115"/>
                  </a:lnTo>
                  <a:lnTo>
                    <a:pt x="128278" y="4486"/>
                  </a:lnTo>
                  <a:lnTo>
                    <a:pt x="124221" y="3915"/>
                  </a:lnTo>
                  <a:lnTo>
                    <a:pt x="119667" y="5383"/>
                  </a:lnTo>
                  <a:lnTo>
                    <a:pt x="116631" y="10985"/>
                  </a:lnTo>
                  <a:lnTo>
                    <a:pt x="111358" y="61554"/>
                  </a:lnTo>
                  <a:lnTo>
                    <a:pt x="115845" y="78516"/>
                  </a:lnTo>
                  <a:lnTo>
                    <a:pt x="119630" y="85628"/>
                  </a:lnTo>
                  <a:lnTo>
                    <a:pt x="124003" y="86671"/>
                  </a:lnTo>
                  <a:lnTo>
                    <a:pt x="128768" y="83668"/>
                  </a:lnTo>
                  <a:lnTo>
                    <a:pt x="138067" y="71394"/>
                  </a:lnTo>
                  <a:lnTo>
                    <a:pt x="160309" y="18903"/>
                  </a:lnTo>
                  <a:lnTo>
                    <a:pt x="1688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000950" y="49926"/>
            <a:ext cx="1672532" cy="583353"/>
            <a:chOff x="5000950" y="49926"/>
            <a:chExt cx="1672532" cy="583353"/>
          </a:xfrm>
        </p:grpSpPr>
        <p:sp>
          <p:nvSpPr>
            <p:cNvPr id="166" name="Freeform 165"/>
            <p:cNvSpPr/>
            <p:nvPr/>
          </p:nvSpPr>
          <p:spPr>
            <a:xfrm>
              <a:off x="5022867" y="166421"/>
              <a:ext cx="36331" cy="466858"/>
            </a:xfrm>
            <a:custGeom>
              <a:avLst/>
              <a:gdLst/>
              <a:ahLst/>
              <a:cxnLst/>
              <a:rect l="0" t="0" r="0" b="0"/>
              <a:pathLst>
                <a:path w="36331" h="466858">
                  <a:moveTo>
                    <a:pt x="36330" y="0"/>
                  </a:moveTo>
                  <a:lnTo>
                    <a:pt x="18661" y="4417"/>
                  </a:lnTo>
                  <a:lnTo>
                    <a:pt x="13456" y="11266"/>
                  </a:lnTo>
                  <a:lnTo>
                    <a:pt x="0" y="64217"/>
                  </a:lnTo>
                  <a:lnTo>
                    <a:pt x="1486" y="124112"/>
                  </a:lnTo>
                  <a:lnTo>
                    <a:pt x="2738" y="182376"/>
                  </a:lnTo>
                  <a:lnTo>
                    <a:pt x="2985" y="238401"/>
                  </a:lnTo>
                  <a:lnTo>
                    <a:pt x="3958" y="293984"/>
                  </a:lnTo>
                  <a:lnTo>
                    <a:pt x="9630" y="347013"/>
                  </a:lnTo>
                  <a:lnTo>
                    <a:pt x="11139" y="405557"/>
                  </a:lnTo>
                  <a:lnTo>
                    <a:pt x="15755" y="463136"/>
                  </a:lnTo>
                  <a:lnTo>
                    <a:pt x="17990" y="466857"/>
                  </a:lnTo>
                  <a:lnTo>
                    <a:pt x="20405" y="466564"/>
                  </a:lnTo>
                  <a:lnTo>
                    <a:pt x="28009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000950" y="357805"/>
              <a:ext cx="108175" cy="74891"/>
            </a:xfrm>
            <a:custGeom>
              <a:avLst/>
              <a:gdLst/>
              <a:ahLst/>
              <a:cxnLst/>
              <a:rect l="0" t="0" r="0" b="0"/>
              <a:pathLst>
                <a:path w="108175" h="74891">
                  <a:moveTo>
                    <a:pt x="0" y="74890"/>
                  </a:moveTo>
                  <a:lnTo>
                    <a:pt x="14211" y="55885"/>
                  </a:lnTo>
                  <a:lnTo>
                    <a:pt x="35029" y="39878"/>
                  </a:lnTo>
                  <a:lnTo>
                    <a:pt x="97410" y="6159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168871" y="274595"/>
              <a:ext cx="40106" cy="212503"/>
            </a:xfrm>
            <a:custGeom>
              <a:avLst/>
              <a:gdLst/>
              <a:ahLst/>
              <a:cxnLst/>
              <a:rect l="0" t="0" r="0" b="0"/>
              <a:pathLst>
                <a:path w="40106" h="212503">
                  <a:moveTo>
                    <a:pt x="15142" y="58247"/>
                  </a:moveTo>
                  <a:lnTo>
                    <a:pt x="8499" y="117775"/>
                  </a:lnTo>
                  <a:lnTo>
                    <a:pt x="0" y="176771"/>
                  </a:lnTo>
                  <a:lnTo>
                    <a:pt x="3362" y="210579"/>
                  </a:lnTo>
                  <a:lnTo>
                    <a:pt x="4515" y="212502"/>
                  </a:lnTo>
                  <a:lnTo>
                    <a:pt x="6518" y="161531"/>
                  </a:lnTo>
                  <a:lnTo>
                    <a:pt x="5837" y="110324"/>
                  </a:lnTo>
                  <a:lnTo>
                    <a:pt x="223" y="51172"/>
                  </a:lnTo>
                  <a:lnTo>
                    <a:pt x="1115" y="25517"/>
                  </a:lnTo>
                  <a:lnTo>
                    <a:pt x="7675" y="7951"/>
                  </a:lnTo>
                  <a:lnTo>
                    <a:pt x="12938" y="3451"/>
                  </a:lnTo>
                  <a:lnTo>
                    <a:pt x="19220" y="1376"/>
                  </a:lnTo>
                  <a:lnTo>
                    <a:pt x="401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58903" y="349484"/>
              <a:ext cx="74890" cy="84196"/>
            </a:xfrm>
            <a:custGeom>
              <a:avLst/>
              <a:gdLst/>
              <a:ahLst/>
              <a:cxnLst/>
              <a:rect l="0" t="0" r="0" b="0"/>
              <a:pathLst>
                <a:path w="74890" h="84196">
                  <a:moveTo>
                    <a:pt x="0" y="16642"/>
                  </a:moveTo>
                  <a:lnTo>
                    <a:pt x="2465" y="50383"/>
                  </a:lnTo>
                  <a:lnTo>
                    <a:pt x="11581" y="83301"/>
                  </a:lnTo>
                  <a:lnTo>
                    <a:pt x="13268" y="84195"/>
                  </a:lnTo>
                  <a:lnTo>
                    <a:pt x="15642" y="63367"/>
                  </a:lnTo>
                  <a:lnTo>
                    <a:pt x="20927" y="10456"/>
                  </a:lnTo>
                  <a:lnTo>
                    <a:pt x="25971" y="5122"/>
                  </a:lnTo>
                  <a:lnTo>
                    <a:pt x="33031" y="2490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358755" y="299558"/>
              <a:ext cx="60041" cy="227013"/>
            </a:xfrm>
            <a:custGeom>
              <a:avLst/>
              <a:gdLst/>
              <a:ahLst/>
              <a:cxnLst/>
              <a:rect l="0" t="0" r="0" b="0"/>
              <a:pathLst>
                <a:path w="60041" h="227013">
                  <a:moveTo>
                    <a:pt x="33284" y="0"/>
                  </a:moveTo>
                  <a:lnTo>
                    <a:pt x="15615" y="4417"/>
                  </a:lnTo>
                  <a:lnTo>
                    <a:pt x="10410" y="9417"/>
                  </a:lnTo>
                  <a:lnTo>
                    <a:pt x="4627" y="24834"/>
                  </a:lnTo>
                  <a:lnTo>
                    <a:pt x="5788" y="54305"/>
                  </a:lnTo>
                  <a:lnTo>
                    <a:pt x="12126" y="70672"/>
                  </a:lnTo>
                  <a:lnTo>
                    <a:pt x="55881" y="127171"/>
                  </a:lnTo>
                  <a:lnTo>
                    <a:pt x="59443" y="134707"/>
                  </a:lnTo>
                  <a:lnTo>
                    <a:pt x="60040" y="167400"/>
                  </a:lnTo>
                  <a:lnTo>
                    <a:pt x="49944" y="197529"/>
                  </a:lnTo>
                  <a:lnTo>
                    <a:pt x="35241" y="224023"/>
                  </a:lnTo>
                  <a:lnTo>
                    <a:pt x="29966" y="227012"/>
                  </a:lnTo>
                  <a:lnTo>
                    <a:pt x="24600" y="226231"/>
                  </a:lnTo>
                  <a:lnTo>
                    <a:pt x="14632" y="218891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454902" y="149779"/>
              <a:ext cx="120201" cy="308864"/>
            </a:xfrm>
            <a:custGeom>
              <a:avLst/>
              <a:gdLst/>
              <a:ahLst/>
              <a:cxnLst/>
              <a:rect l="0" t="0" r="0" b="0"/>
              <a:pathLst>
                <a:path w="120201" h="308864">
                  <a:moveTo>
                    <a:pt x="36990" y="0"/>
                  </a:moveTo>
                  <a:lnTo>
                    <a:pt x="43576" y="52654"/>
                  </a:lnTo>
                  <a:lnTo>
                    <a:pt x="44797" y="104051"/>
                  </a:lnTo>
                  <a:lnTo>
                    <a:pt x="40792" y="167250"/>
                  </a:lnTo>
                  <a:lnTo>
                    <a:pt x="37741" y="226510"/>
                  </a:lnTo>
                  <a:lnTo>
                    <a:pt x="34673" y="285197"/>
                  </a:lnTo>
                  <a:lnTo>
                    <a:pt x="30413" y="307968"/>
                  </a:lnTo>
                  <a:lnTo>
                    <a:pt x="27982" y="308863"/>
                  </a:lnTo>
                  <a:lnTo>
                    <a:pt x="22816" y="300920"/>
                  </a:lnTo>
                  <a:lnTo>
                    <a:pt x="3688" y="244293"/>
                  </a:lnTo>
                  <a:lnTo>
                    <a:pt x="0" y="220447"/>
                  </a:lnTo>
                  <a:lnTo>
                    <a:pt x="1442" y="197521"/>
                  </a:lnTo>
                  <a:lnTo>
                    <a:pt x="4970" y="189003"/>
                  </a:lnTo>
                  <a:lnTo>
                    <a:pt x="16287" y="177074"/>
                  </a:lnTo>
                  <a:lnTo>
                    <a:pt x="33028" y="171156"/>
                  </a:lnTo>
                  <a:lnTo>
                    <a:pt x="88586" y="167044"/>
                  </a:lnTo>
                  <a:lnTo>
                    <a:pt x="12020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874660" y="307879"/>
              <a:ext cx="24964" cy="166422"/>
            </a:xfrm>
            <a:custGeom>
              <a:avLst/>
              <a:gdLst/>
              <a:ahLst/>
              <a:cxnLst/>
              <a:rect l="0" t="0" r="0" b="0"/>
              <a:pathLst>
                <a:path w="24964" h="166422">
                  <a:moveTo>
                    <a:pt x="24963" y="0"/>
                  </a:moveTo>
                  <a:lnTo>
                    <a:pt x="16129" y="8834"/>
                  </a:lnTo>
                  <a:lnTo>
                    <a:pt x="6217" y="40833"/>
                  </a:lnTo>
                  <a:lnTo>
                    <a:pt x="1228" y="100419"/>
                  </a:lnTo>
                  <a:lnTo>
                    <a:pt x="243" y="147802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879721" y="232989"/>
              <a:ext cx="19903" cy="141459"/>
            </a:xfrm>
            <a:custGeom>
              <a:avLst/>
              <a:gdLst/>
              <a:ahLst/>
              <a:cxnLst/>
              <a:rect l="0" t="0" r="0" b="0"/>
              <a:pathLst>
                <a:path w="19903" h="141459">
                  <a:moveTo>
                    <a:pt x="11581" y="141458"/>
                  </a:moveTo>
                  <a:lnTo>
                    <a:pt x="11581" y="86297"/>
                  </a:lnTo>
                  <a:lnTo>
                    <a:pt x="2530" y="32321"/>
                  </a:lnTo>
                  <a:lnTo>
                    <a:pt x="0" y="21548"/>
                  </a:lnTo>
                  <a:lnTo>
                    <a:pt x="1087" y="14365"/>
                  </a:lnTo>
                  <a:lnTo>
                    <a:pt x="4585" y="9577"/>
                  </a:lnTo>
                  <a:lnTo>
                    <a:pt x="1990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966192" y="343511"/>
              <a:ext cx="91532" cy="87720"/>
            </a:xfrm>
            <a:custGeom>
              <a:avLst/>
              <a:gdLst/>
              <a:ahLst/>
              <a:cxnLst/>
              <a:rect l="0" t="0" r="0" b="0"/>
              <a:pathLst>
                <a:path w="91532" h="87720">
                  <a:moveTo>
                    <a:pt x="0" y="5973"/>
                  </a:moveTo>
                  <a:lnTo>
                    <a:pt x="0" y="62745"/>
                  </a:lnTo>
                  <a:lnTo>
                    <a:pt x="0" y="84213"/>
                  </a:lnTo>
                  <a:lnTo>
                    <a:pt x="1849" y="87719"/>
                  </a:lnTo>
                  <a:lnTo>
                    <a:pt x="4930" y="86358"/>
                  </a:lnTo>
                  <a:lnTo>
                    <a:pt x="8834" y="81753"/>
                  </a:lnTo>
                  <a:lnTo>
                    <a:pt x="27538" y="24276"/>
                  </a:lnTo>
                  <a:lnTo>
                    <a:pt x="40416" y="2562"/>
                  </a:lnTo>
                  <a:lnTo>
                    <a:pt x="45435" y="0"/>
                  </a:lnTo>
                  <a:lnTo>
                    <a:pt x="50630" y="142"/>
                  </a:lnTo>
                  <a:lnTo>
                    <a:pt x="55943" y="2086"/>
                  </a:lnTo>
                  <a:lnTo>
                    <a:pt x="59484" y="8929"/>
                  </a:lnTo>
                  <a:lnTo>
                    <a:pt x="70053" y="66288"/>
                  </a:lnTo>
                  <a:lnTo>
                    <a:pt x="73514" y="72070"/>
                  </a:lnTo>
                  <a:lnTo>
                    <a:pt x="77670" y="74076"/>
                  </a:lnTo>
                  <a:lnTo>
                    <a:pt x="91531" y="725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102632" y="232989"/>
              <a:ext cx="62445" cy="224076"/>
            </a:xfrm>
            <a:custGeom>
              <a:avLst/>
              <a:gdLst/>
              <a:ahLst/>
              <a:cxnLst/>
              <a:rect l="0" t="0" r="0" b="0"/>
              <a:pathLst>
                <a:path w="62445" h="224076">
                  <a:moveTo>
                    <a:pt x="54944" y="0"/>
                  </a:moveTo>
                  <a:lnTo>
                    <a:pt x="35939" y="7568"/>
                  </a:lnTo>
                  <a:lnTo>
                    <a:pt x="24616" y="15999"/>
                  </a:lnTo>
                  <a:lnTo>
                    <a:pt x="7845" y="39977"/>
                  </a:lnTo>
                  <a:lnTo>
                    <a:pt x="0" y="74921"/>
                  </a:lnTo>
                  <a:lnTo>
                    <a:pt x="2093" y="105718"/>
                  </a:lnTo>
                  <a:lnTo>
                    <a:pt x="12985" y="132409"/>
                  </a:lnTo>
                  <a:lnTo>
                    <a:pt x="25201" y="144525"/>
                  </a:lnTo>
                  <a:lnTo>
                    <a:pt x="55643" y="164253"/>
                  </a:lnTo>
                  <a:lnTo>
                    <a:pt x="60033" y="172373"/>
                  </a:lnTo>
                  <a:lnTo>
                    <a:pt x="62444" y="193721"/>
                  </a:lnTo>
                  <a:lnTo>
                    <a:pt x="57969" y="211222"/>
                  </a:lnTo>
                  <a:lnTo>
                    <a:pt x="54187" y="218478"/>
                  </a:lnTo>
                  <a:lnTo>
                    <a:pt x="48892" y="222391"/>
                  </a:lnTo>
                  <a:lnTo>
                    <a:pt x="42588" y="224075"/>
                  </a:lnTo>
                  <a:lnTo>
                    <a:pt x="30961" y="223480"/>
                  </a:lnTo>
                  <a:lnTo>
                    <a:pt x="27861" y="222027"/>
                  </a:lnTo>
                  <a:lnTo>
                    <a:pt x="21660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238316" y="49926"/>
              <a:ext cx="110645" cy="326086"/>
            </a:xfrm>
            <a:custGeom>
              <a:avLst/>
              <a:gdLst/>
              <a:ahLst/>
              <a:cxnLst/>
              <a:rect l="0" t="0" r="0" b="0"/>
              <a:pathLst>
                <a:path w="110645" h="326086">
                  <a:moveTo>
                    <a:pt x="44075" y="0"/>
                  </a:moveTo>
                  <a:lnTo>
                    <a:pt x="51240" y="55162"/>
                  </a:lnTo>
                  <a:lnTo>
                    <a:pt x="52244" y="118189"/>
                  </a:lnTo>
                  <a:lnTo>
                    <a:pt x="47949" y="176721"/>
                  </a:lnTo>
                  <a:lnTo>
                    <a:pt x="39123" y="234134"/>
                  </a:lnTo>
                  <a:lnTo>
                    <a:pt x="36198" y="293431"/>
                  </a:lnTo>
                  <a:lnTo>
                    <a:pt x="31469" y="322706"/>
                  </a:lnTo>
                  <a:lnTo>
                    <a:pt x="28275" y="326085"/>
                  </a:lnTo>
                  <a:lnTo>
                    <a:pt x="24296" y="325563"/>
                  </a:lnTo>
                  <a:lnTo>
                    <a:pt x="19795" y="322442"/>
                  </a:lnTo>
                  <a:lnTo>
                    <a:pt x="12327" y="309113"/>
                  </a:lnTo>
                  <a:lnTo>
                    <a:pt x="0" y="270421"/>
                  </a:lnTo>
                  <a:lnTo>
                    <a:pt x="1748" y="263491"/>
                  </a:lnTo>
                  <a:lnTo>
                    <a:pt x="6611" y="258872"/>
                  </a:lnTo>
                  <a:lnTo>
                    <a:pt x="13552" y="255792"/>
                  </a:lnTo>
                  <a:lnTo>
                    <a:pt x="31126" y="254835"/>
                  </a:lnTo>
                  <a:lnTo>
                    <a:pt x="89395" y="261800"/>
                  </a:lnTo>
                  <a:lnTo>
                    <a:pt x="110644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320163" y="266274"/>
              <a:ext cx="153613" cy="153256"/>
            </a:xfrm>
            <a:custGeom>
              <a:avLst/>
              <a:gdLst/>
              <a:ahLst/>
              <a:cxnLst/>
              <a:rect l="0" t="0" r="0" b="0"/>
              <a:pathLst>
                <a:path w="153613" h="153256">
                  <a:moveTo>
                    <a:pt x="87044" y="8321"/>
                  </a:moveTo>
                  <a:lnTo>
                    <a:pt x="73792" y="3903"/>
                  </a:lnTo>
                  <a:lnTo>
                    <a:pt x="59889" y="6666"/>
                  </a:lnTo>
                  <a:lnTo>
                    <a:pt x="38934" y="18617"/>
                  </a:lnTo>
                  <a:lnTo>
                    <a:pt x="25906" y="31388"/>
                  </a:lnTo>
                  <a:lnTo>
                    <a:pt x="10870" y="52473"/>
                  </a:lnTo>
                  <a:lnTo>
                    <a:pt x="2338" y="77254"/>
                  </a:lnTo>
                  <a:lnTo>
                    <a:pt x="0" y="112264"/>
                  </a:lnTo>
                  <a:lnTo>
                    <a:pt x="1278" y="121995"/>
                  </a:lnTo>
                  <a:lnTo>
                    <a:pt x="5828" y="125709"/>
                  </a:lnTo>
                  <a:lnTo>
                    <a:pt x="12560" y="125411"/>
                  </a:lnTo>
                  <a:lnTo>
                    <a:pt x="20746" y="122439"/>
                  </a:lnTo>
                  <a:lnTo>
                    <a:pt x="34772" y="109274"/>
                  </a:lnTo>
                  <a:lnTo>
                    <a:pt x="58844" y="79524"/>
                  </a:lnTo>
                  <a:lnTo>
                    <a:pt x="63621" y="78903"/>
                  </a:lnTo>
                  <a:lnTo>
                    <a:pt x="67731" y="82188"/>
                  </a:lnTo>
                  <a:lnTo>
                    <a:pt x="71395" y="88076"/>
                  </a:lnTo>
                  <a:lnTo>
                    <a:pt x="82497" y="147892"/>
                  </a:lnTo>
                  <a:lnTo>
                    <a:pt x="85862" y="152219"/>
                  </a:lnTo>
                  <a:lnTo>
                    <a:pt x="89954" y="153255"/>
                  </a:lnTo>
                  <a:lnTo>
                    <a:pt x="94531" y="152096"/>
                  </a:lnTo>
                  <a:lnTo>
                    <a:pt x="98508" y="148550"/>
                  </a:lnTo>
                  <a:lnTo>
                    <a:pt x="111533" y="122929"/>
                  </a:lnTo>
                  <a:lnTo>
                    <a:pt x="131073" y="65672"/>
                  </a:lnTo>
                  <a:lnTo>
                    <a:pt x="150630" y="9783"/>
                  </a:lnTo>
                  <a:lnTo>
                    <a:pt x="15361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491715" y="74889"/>
              <a:ext cx="181767" cy="374449"/>
            </a:xfrm>
            <a:custGeom>
              <a:avLst/>
              <a:gdLst/>
              <a:ahLst/>
              <a:cxnLst/>
              <a:rect l="0" t="0" r="0" b="0"/>
              <a:pathLst>
                <a:path w="181767" h="374449">
                  <a:moveTo>
                    <a:pt x="31987" y="0"/>
                  </a:moveTo>
                  <a:lnTo>
                    <a:pt x="20405" y="53492"/>
                  </a:lnTo>
                  <a:lnTo>
                    <a:pt x="10625" y="104803"/>
                  </a:lnTo>
                  <a:lnTo>
                    <a:pt x="5270" y="164934"/>
                  </a:lnTo>
                  <a:lnTo>
                    <a:pt x="0" y="217184"/>
                  </a:lnTo>
                  <a:lnTo>
                    <a:pt x="3504" y="251832"/>
                  </a:lnTo>
                  <a:lnTo>
                    <a:pt x="10391" y="269409"/>
                  </a:lnTo>
                  <a:lnTo>
                    <a:pt x="14816" y="276685"/>
                  </a:lnTo>
                  <a:lnTo>
                    <a:pt x="20539" y="280611"/>
                  </a:lnTo>
                  <a:lnTo>
                    <a:pt x="34296" y="282508"/>
                  </a:lnTo>
                  <a:lnTo>
                    <a:pt x="40923" y="279870"/>
                  </a:lnTo>
                  <a:lnTo>
                    <a:pt x="91793" y="231390"/>
                  </a:lnTo>
                  <a:lnTo>
                    <a:pt x="121551" y="171341"/>
                  </a:lnTo>
                  <a:lnTo>
                    <a:pt x="149682" y="109763"/>
                  </a:lnTo>
                  <a:lnTo>
                    <a:pt x="159110" y="83682"/>
                  </a:lnTo>
                  <a:lnTo>
                    <a:pt x="160190" y="82600"/>
                  </a:lnTo>
                  <a:lnTo>
                    <a:pt x="154617" y="144943"/>
                  </a:lnTo>
                  <a:lnTo>
                    <a:pt x="149693" y="197620"/>
                  </a:lnTo>
                  <a:lnTo>
                    <a:pt x="143003" y="251617"/>
                  </a:lnTo>
                  <a:lnTo>
                    <a:pt x="143188" y="296389"/>
                  </a:lnTo>
                  <a:lnTo>
                    <a:pt x="151853" y="332216"/>
                  </a:lnTo>
                  <a:lnTo>
                    <a:pt x="168187" y="358435"/>
                  </a:lnTo>
                  <a:lnTo>
                    <a:pt x="181766" y="3744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7168184" y="116495"/>
            <a:ext cx="1086297" cy="507585"/>
            <a:chOff x="7168184" y="116495"/>
            <a:chExt cx="1086297" cy="507585"/>
          </a:xfrm>
        </p:grpSpPr>
        <p:sp>
          <p:nvSpPr>
            <p:cNvPr id="180" name="Freeform 179"/>
            <p:cNvSpPr/>
            <p:nvPr/>
          </p:nvSpPr>
          <p:spPr>
            <a:xfrm>
              <a:off x="7168184" y="191384"/>
              <a:ext cx="154340" cy="216546"/>
            </a:xfrm>
            <a:custGeom>
              <a:avLst/>
              <a:gdLst/>
              <a:ahLst/>
              <a:cxnLst/>
              <a:rect l="0" t="0" r="0" b="0"/>
              <a:pathLst>
                <a:path w="154340" h="216546">
                  <a:moveTo>
                    <a:pt x="21202" y="0"/>
                  </a:moveTo>
                  <a:lnTo>
                    <a:pt x="15483" y="22703"/>
                  </a:lnTo>
                  <a:lnTo>
                    <a:pt x="13223" y="84591"/>
                  </a:lnTo>
                  <a:lnTo>
                    <a:pt x="8565" y="132108"/>
                  </a:lnTo>
                  <a:lnTo>
                    <a:pt x="4426" y="191010"/>
                  </a:lnTo>
                  <a:lnTo>
                    <a:pt x="0" y="216545"/>
                  </a:lnTo>
                  <a:lnTo>
                    <a:pt x="595" y="216479"/>
                  </a:lnTo>
                  <a:lnTo>
                    <a:pt x="23074" y="159447"/>
                  </a:lnTo>
                  <a:lnTo>
                    <a:pt x="44956" y="108292"/>
                  </a:lnTo>
                  <a:lnTo>
                    <a:pt x="72533" y="70119"/>
                  </a:lnTo>
                  <a:lnTo>
                    <a:pt x="88395" y="55511"/>
                  </a:lnTo>
                  <a:lnTo>
                    <a:pt x="98357" y="52725"/>
                  </a:lnTo>
                  <a:lnTo>
                    <a:pt x="121753" y="54560"/>
                  </a:lnTo>
                  <a:lnTo>
                    <a:pt x="129841" y="59488"/>
                  </a:lnTo>
                  <a:lnTo>
                    <a:pt x="135233" y="66471"/>
                  </a:lnTo>
                  <a:lnTo>
                    <a:pt x="141224" y="85941"/>
                  </a:lnTo>
                  <a:lnTo>
                    <a:pt x="142605" y="136244"/>
                  </a:lnTo>
                  <a:lnTo>
                    <a:pt x="131541" y="193392"/>
                  </a:lnTo>
                  <a:lnTo>
                    <a:pt x="130819" y="203818"/>
                  </a:lnTo>
                  <a:lnTo>
                    <a:pt x="133111" y="209843"/>
                  </a:lnTo>
                  <a:lnTo>
                    <a:pt x="137413" y="212936"/>
                  </a:lnTo>
                  <a:lnTo>
                    <a:pt x="154339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366595" y="276483"/>
              <a:ext cx="107470" cy="164939"/>
            </a:xfrm>
            <a:custGeom>
              <a:avLst/>
              <a:gdLst/>
              <a:ahLst/>
              <a:cxnLst/>
              <a:rect l="0" t="0" r="0" b="0"/>
              <a:pathLst>
                <a:path w="107470" h="164939">
                  <a:moveTo>
                    <a:pt x="14175" y="48038"/>
                  </a:moveTo>
                  <a:lnTo>
                    <a:pt x="2738" y="75535"/>
                  </a:lnTo>
                  <a:lnTo>
                    <a:pt x="0" y="111453"/>
                  </a:lnTo>
                  <a:lnTo>
                    <a:pt x="2635" y="137860"/>
                  </a:lnTo>
                  <a:lnTo>
                    <a:pt x="6482" y="147675"/>
                  </a:lnTo>
                  <a:lnTo>
                    <a:pt x="18152" y="161047"/>
                  </a:lnTo>
                  <a:lnTo>
                    <a:pt x="25148" y="164058"/>
                  </a:lnTo>
                  <a:lnTo>
                    <a:pt x="40316" y="164938"/>
                  </a:lnTo>
                  <a:lnTo>
                    <a:pt x="53838" y="159782"/>
                  </a:lnTo>
                  <a:lnTo>
                    <a:pt x="60033" y="155818"/>
                  </a:lnTo>
                  <a:lnTo>
                    <a:pt x="94498" y="111094"/>
                  </a:lnTo>
                  <a:lnTo>
                    <a:pt x="106803" y="79768"/>
                  </a:lnTo>
                  <a:lnTo>
                    <a:pt x="107469" y="41208"/>
                  </a:lnTo>
                  <a:lnTo>
                    <a:pt x="101811" y="9340"/>
                  </a:lnTo>
                  <a:lnTo>
                    <a:pt x="96638" y="3748"/>
                  </a:lnTo>
                  <a:lnTo>
                    <a:pt x="89490" y="945"/>
                  </a:lnTo>
                  <a:lnTo>
                    <a:pt x="81027" y="0"/>
                  </a:lnTo>
                  <a:lnTo>
                    <a:pt x="74461" y="3069"/>
                  </a:lnTo>
                  <a:lnTo>
                    <a:pt x="64699" y="16341"/>
                  </a:lnTo>
                  <a:lnTo>
                    <a:pt x="58422" y="44604"/>
                  </a:lnTo>
                  <a:lnTo>
                    <a:pt x="61885" y="63154"/>
                  </a:lnTo>
                  <a:lnTo>
                    <a:pt x="72422" y="89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458129" y="116495"/>
              <a:ext cx="155631" cy="507585"/>
            </a:xfrm>
            <a:custGeom>
              <a:avLst/>
              <a:gdLst/>
              <a:ahLst/>
              <a:cxnLst/>
              <a:rect l="0" t="0" r="0" b="0"/>
              <a:pathLst>
                <a:path w="155631" h="507585">
                  <a:moveTo>
                    <a:pt x="155630" y="0"/>
                  </a:moveTo>
                  <a:lnTo>
                    <a:pt x="142378" y="8834"/>
                  </a:lnTo>
                  <a:lnTo>
                    <a:pt x="125302" y="31998"/>
                  </a:lnTo>
                  <a:lnTo>
                    <a:pt x="99016" y="94679"/>
                  </a:lnTo>
                  <a:lnTo>
                    <a:pt x="83460" y="145401"/>
                  </a:lnTo>
                  <a:lnTo>
                    <a:pt x="66006" y="199936"/>
                  </a:lnTo>
                  <a:lnTo>
                    <a:pt x="48963" y="259641"/>
                  </a:lnTo>
                  <a:lnTo>
                    <a:pt x="34434" y="317287"/>
                  </a:lnTo>
                  <a:lnTo>
                    <a:pt x="22660" y="367710"/>
                  </a:lnTo>
                  <a:lnTo>
                    <a:pt x="8647" y="422390"/>
                  </a:lnTo>
                  <a:lnTo>
                    <a:pt x="0" y="462197"/>
                  </a:lnTo>
                  <a:lnTo>
                    <a:pt x="477" y="483713"/>
                  </a:lnTo>
                  <a:lnTo>
                    <a:pt x="14172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688953" y="266274"/>
              <a:ext cx="124512" cy="191385"/>
            </a:xfrm>
            <a:custGeom>
              <a:avLst/>
              <a:gdLst/>
              <a:ahLst/>
              <a:cxnLst/>
              <a:rect l="0" t="0" r="0" b="0"/>
              <a:pathLst>
                <a:path w="124512" h="191385">
                  <a:moveTo>
                    <a:pt x="24659" y="0"/>
                  </a:moveTo>
                  <a:lnTo>
                    <a:pt x="11407" y="13252"/>
                  </a:lnTo>
                  <a:lnTo>
                    <a:pt x="4900" y="29620"/>
                  </a:lnTo>
                  <a:lnTo>
                    <a:pt x="723" y="83514"/>
                  </a:lnTo>
                  <a:lnTo>
                    <a:pt x="0" y="133226"/>
                  </a:lnTo>
                  <a:lnTo>
                    <a:pt x="4203" y="169837"/>
                  </a:lnTo>
                  <a:lnTo>
                    <a:pt x="9172" y="177944"/>
                  </a:lnTo>
                  <a:lnTo>
                    <a:pt x="24556" y="189417"/>
                  </a:lnTo>
                  <a:lnTo>
                    <a:pt x="31987" y="190072"/>
                  </a:lnTo>
                  <a:lnTo>
                    <a:pt x="38789" y="187736"/>
                  </a:lnTo>
                  <a:lnTo>
                    <a:pt x="45174" y="183404"/>
                  </a:lnTo>
                  <a:lnTo>
                    <a:pt x="62994" y="159639"/>
                  </a:lnTo>
                  <a:lnTo>
                    <a:pt x="89567" y="103891"/>
                  </a:lnTo>
                  <a:lnTo>
                    <a:pt x="101008" y="76086"/>
                  </a:lnTo>
                  <a:lnTo>
                    <a:pt x="103295" y="74762"/>
                  </a:lnTo>
                  <a:lnTo>
                    <a:pt x="104819" y="78503"/>
                  </a:lnTo>
                  <a:lnTo>
                    <a:pt x="107602" y="140770"/>
                  </a:lnTo>
                  <a:lnTo>
                    <a:pt x="109600" y="161492"/>
                  </a:lnTo>
                  <a:lnTo>
                    <a:pt x="12451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871712" y="316200"/>
              <a:ext cx="124816" cy="123014"/>
            </a:xfrm>
            <a:custGeom>
              <a:avLst/>
              <a:gdLst/>
              <a:ahLst/>
              <a:cxnLst/>
              <a:rect l="0" t="0" r="0" b="0"/>
              <a:pathLst>
                <a:path w="124816" h="123014">
                  <a:moveTo>
                    <a:pt x="0" y="0"/>
                  </a:moveTo>
                  <a:lnTo>
                    <a:pt x="0" y="53491"/>
                  </a:lnTo>
                  <a:lnTo>
                    <a:pt x="0" y="108278"/>
                  </a:lnTo>
                  <a:lnTo>
                    <a:pt x="0" y="119338"/>
                  </a:lnTo>
                  <a:lnTo>
                    <a:pt x="925" y="123013"/>
                  </a:lnTo>
                  <a:lnTo>
                    <a:pt x="2465" y="121765"/>
                  </a:lnTo>
                  <a:lnTo>
                    <a:pt x="28928" y="59481"/>
                  </a:lnTo>
                  <a:lnTo>
                    <a:pt x="45657" y="30054"/>
                  </a:lnTo>
                  <a:lnTo>
                    <a:pt x="67768" y="14247"/>
                  </a:lnTo>
                  <a:lnTo>
                    <a:pt x="91887" y="4632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981872" y="186452"/>
              <a:ext cx="272609" cy="362738"/>
            </a:xfrm>
            <a:custGeom>
              <a:avLst/>
              <a:gdLst/>
              <a:ahLst/>
              <a:cxnLst/>
              <a:rect l="0" t="0" r="0" b="0"/>
              <a:pathLst>
                <a:path w="272609" h="362738">
                  <a:moveTo>
                    <a:pt x="72903" y="104785"/>
                  </a:moveTo>
                  <a:lnTo>
                    <a:pt x="55234" y="109202"/>
                  </a:lnTo>
                  <a:lnTo>
                    <a:pt x="41627" y="118767"/>
                  </a:lnTo>
                  <a:lnTo>
                    <a:pt x="30341" y="132264"/>
                  </a:lnTo>
                  <a:lnTo>
                    <a:pt x="8069" y="180519"/>
                  </a:lnTo>
                  <a:lnTo>
                    <a:pt x="0" y="237883"/>
                  </a:lnTo>
                  <a:lnTo>
                    <a:pt x="451" y="273249"/>
                  </a:lnTo>
                  <a:lnTo>
                    <a:pt x="7109" y="289372"/>
                  </a:lnTo>
                  <a:lnTo>
                    <a:pt x="11474" y="292562"/>
                  </a:lnTo>
                  <a:lnTo>
                    <a:pt x="16233" y="292840"/>
                  </a:lnTo>
                  <a:lnTo>
                    <a:pt x="21254" y="291176"/>
                  </a:lnTo>
                  <a:lnTo>
                    <a:pt x="31764" y="276999"/>
                  </a:lnTo>
                  <a:lnTo>
                    <a:pt x="55571" y="221788"/>
                  </a:lnTo>
                  <a:lnTo>
                    <a:pt x="72843" y="162346"/>
                  </a:lnTo>
                  <a:lnTo>
                    <a:pt x="81044" y="107468"/>
                  </a:lnTo>
                  <a:lnTo>
                    <a:pt x="87592" y="58231"/>
                  </a:lnTo>
                  <a:lnTo>
                    <a:pt x="89287" y="0"/>
                  </a:lnTo>
                  <a:lnTo>
                    <a:pt x="89430" y="4897"/>
                  </a:lnTo>
                  <a:lnTo>
                    <a:pt x="81989" y="61987"/>
                  </a:lnTo>
                  <a:lnTo>
                    <a:pt x="81324" y="116088"/>
                  </a:lnTo>
                  <a:lnTo>
                    <a:pt x="81237" y="176311"/>
                  </a:lnTo>
                  <a:lnTo>
                    <a:pt x="85643" y="230066"/>
                  </a:lnTo>
                  <a:lnTo>
                    <a:pt x="92806" y="260557"/>
                  </a:lnTo>
                  <a:lnTo>
                    <a:pt x="97267" y="265031"/>
                  </a:lnTo>
                  <a:lnTo>
                    <a:pt x="103014" y="266165"/>
                  </a:lnTo>
                  <a:lnTo>
                    <a:pt x="109619" y="265071"/>
                  </a:lnTo>
                  <a:lnTo>
                    <a:pt x="114947" y="259720"/>
                  </a:lnTo>
                  <a:lnTo>
                    <a:pt x="142892" y="204409"/>
                  </a:lnTo>
                  <a:lnTo>
                    <a:pt x="153628" y="183887"/>
                  </a:lnTo>
                  <a:lnTo>
                    <a:pt x="158154" y="179709"/>
                  </a:lnTo>
                  <a:lnTo>
                    <a:pt x="162097" y="179697"/>
                  </a:lnTo>
                  <a:lnTo>
                    <a:pt x="165649" y="182463"/>
                  </a:lnTo>
                  <a:lnTo>
                    <a:pt x="169597" y="200330"/>
                  </a:lnTo>
                  <a:lnTo>
                    <a:pt x="172131" y="252583"/>
                  </a:lnTo>
                  <a:lnTo>
                    <a:pt x="176988" y="284795"/>
                  </a:lnTo>
                  <a:lnTo>
                    <a:pt x="181124" y="290436"/>
                  </a:lnTo>
                  <a:lnTo>
                    <a:pt x="186656" y="293271"/>
                  </a:lnTo>
                  <a:lnTo>
                    <a:pt x="193117" y="294237"/>
                  </a:lnTo>
                  <a:lnTo>
                    <a:pt x="207692" y="287914"/>
                  </a:lnTo>
                  <a:lnTo>
                    <a:pt x="229028" y="268760"/>
                  </a:lnTo>
                  <a:lnTo>
                    <a:pt x="252802" y="237438"/>
                  </a:lnTo>
                  <a:lnTo>
                    <a:pt x="257555" y="234826"/>
                  </a:lnTo>
                  <a:lnTo>
                    <a:pt x="261647" y="235858"/>
                  </a:lnTo>
                  <a:lnTo>
                    <a:pt x="265301" y="239319"/>
                  </a:lnTo>
                  <a:lnTo>
                    <a:pt x="269361" y="255493"/>
                  </a:lnTo>
                  <a:lnTo>
                    <a:pt x="271967" y="307961"/>
                  </a:lnTo>
                  <a:lnTo>
                    <a:pt x="272608" y="3627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111551" y="1988731"/>
            <a:ext cx="1259943" cy="599116"/>
            <a:chOff x="4111551" y="1988731"/>
            <a:chExt cx="1259943" cy="599116"/>
          </a:xfrm>
        </p:grpSpPr>
        <p:sp>
          <p:nvSpPr>
            <p:cNvPr id="187" name="Freeform 186"/>
            <p:cNvSpPr/>
            <p:nvPr/>
          </p:nvSpPr>
          <p:spPr>
            <a:xfrm>
              <a:off x="4111551" y="2090210"/>
              <a:ext cx="146686" cy="236823"/>
            </a:xfrm>
            <a:custGeom>
              <a:avLst/>
              <a:gdLst/>
              <a:ahLst/>
              <a:cxnLst/>
              <a:rect l="0" t="0" r="0" b="0"/>
              <a:pathLst>
                <a:path w="146686" h="236823">
                  <a:moveTo>
                    <a:pt x="90579" y="31657"/>
                  </a:moveTo>
                  <a:lnTo>
                    <a:pt x="77327" y="27240"/>
                  </a:lnTo>
                  <a:lnTo>
                    <a:pt x="63424" y="30002"/>
                  </a:lnTo>
                  <a:lnTo>
                    <a:pt x="55833" y="33328"/>
                  </a:lnTo>
                  <a:lnTo>
                    <a:pt x="44934" y="44419"/>
                  </a:lnTo>
                  <a:lnTo>
                    <a:pt x="15334" y="99346"/>
                  </a:lnTo>
                  <a:lnTo>
                    <a:pt x="6286" y="120913"/>
                  </a:lnTo>
                  <a:lnTo>
                    <a:pt x="0" y="180372"/>
                  </a:lnTo>
                  <a:lnTo>
                    <a:pt x="4402" y="202228"/>
                  </a:lnTo>
                  <a:lnTo>
                    <a:pt x="8164" y="211939"/>
                  </a:lnTo>
                  <a:lnTo>
                    <a:pt x="19741" y="225195"/>
                  </a:lnTo>
                  <a:lnTo>
                    <a:pt x="26712" y="230025"/>
                  </a:lnTo>
                  <a:lnTo>
                    <a:pt x="44318" y="235391"/>
                  </a:lnTo>
                  <a:lnTo>
                    <a:pt x="54191" y="236822"/>
                  </a:lnTo>
                  <a:lnTo>
                    <a:pt x="70091" y="233481"/>
                  </a:lnTo>
                  <a:lnTo>
                    <a:pt x="91905" y="218738"/>
                  </a:lnTo>
                  <a:lnTo>
                    <a:pt x="106885" y="203562"/>
                  </a:lnTo>
                  <a:lnTo>
                    <a:pt x="124791" y="173302"/>
                  </a:lnTo>
                  <a:lnTo>
                    <a:pt x="142670" y="117449"/>
                  </a:lnTo>
                  <a:lnTo>
                    <a:pt x="146685" y="69732"/>
                  </a:lnTo>
                  <a:lnTo>
                    <a:pt x="140898" y="36877"/>
                  </a:lnTo>
                  <a:lnTo>
                    <a:pt x="132667" y="21342"/>
                  </a:lnTo>
                  <a:lnTo>
                    <a:pt x="108802" y="2199"/>
                  </a:lnTo>
                  <a:lnTo>
                    <a:pt x="99029" y="0"/>
                  </a:lnTo>
                  <a:lnTo>
                    <a:pt x="78309" y="2486"/>
                  </a:lnTo>
                  <a:lnTo>
                    <a:pt x="61703" y="12220"/>
                  </a:lnTo>
                  <a:lnTo>
                    <a:pt x="49083" y="25792"/>
                  </a:lnTo>
                  <a:lnTo>
                    <a:pt x="40393" y="41070"/>
                  </a:lnTo>
                  <a:lnTo>
                    <a:pt x="38380" y="59571"/>
                  </a:lnTo>
                  <a:lnTo>
                    <a:pt x="40652" y="89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319578" y="2150734"/>
              <a:ext cx="138128" cy="175689"/>
            </a:xfrm>
            <a:custGeom>
              <a:avLst/>
              <a:gdLst/>
              <a:ahLst/>
              <a:cxnLst/>
              <a:rect l="0" t="0" r="0" b="0"/>
              <a:pathLst>
                <a:path w="138128" h="175689">
                  <a:moveTo>
                    <a:pt x="48972" y="4418"/>
                  </a:moveTo>
                  <a:lnTo>
                    <a:pt x="35720" y="0"/>
                  </a:lnTo>
                  <a:lnTo>
                    <a:pt x="29967" y="548"/>
                  </a:lnTo>
                  <a:lnTo>
                    <a:pt x="18644" y="6088"/>
                  </a:lnTo>
                  <a:lnTo>
                    <a:pt x="9914" y="17179"/>
                  </a:lnTo>
                  <a:lnTo>
                    <a:pt x="6291" y="24020"/>
                  </a:lnTo>
                  <a:lnTo>
                    <a:pt x="0" y="78692"/>
                  </a:lnTo>
                  <a:lnTo>
                    <a:pt x="1794" y="109944"/>
                  </a:lnTo>
                  <a:lnTo>
                    <a:pt x="10647" y="136770"/>
                  </a:lnTo>
                  <a:lnTo>
                    <a:pt x="30205" y="166266"/>
                  </a:lnTo>
                  <a:lnTo>
                    <a:pt x="45870" y="173429"/>
                  </a:lnTo>
                  <a:lnTo>
                    <a:pt x="64236" y="175688"/>
                  </a:lnTo>
                  <a:lnTo>
                    <a:pt x="81644" y="173610"/>
                  </a:lnTo>
                  <a:lnTo>
                    <a:pt x="96161" y="167139"/>
                  </a:lnTo>
                  <a:lnTo>
                    <a:pt x="108777" y="157175"/>
                  </a:lnTo>
                  <a:lnTo>
                    <a:pt x="125350" y="135971"/>
                  </a:lnTo>
                  <a:lnTo>
                    <a:pt x="135603" y="111198"/>
                  </a:lnTo>
                  <a:lnTo>
                    <a:pt x="138127" y="80846"/>
                  </a:lnTo>
                  <a:lnTo>
                    <a:pt x="128731" y="30862"/>
                  </a:lnTo>
                  <a:lnTo>
                    <a:pt x="124334" y="23896"/>
                  </a:lnTo>
                  <a:lnTo>
                    <a:pt x="112053" y="13691"/>
                  </a:lnTo>
                  <a:lnTo>
                    <a:pt x="94883" y="11005"/>
                  </a:lnTo>
                  <a:lnTo>
                    <a:pt x="58144" y="16813"/>
                  </a:lnTo>
                  <a:lnTo>
                    <a:pt x="54162" y="19153"/>
                  </a:lnTo>
                  <a:lnTo>
                    <a:pt x="53357" y="21638"/>
                  </a:lnTo>
                  <a:lnTo>
                    <a:pt x="57293" y="293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537179" y="2146830"/>
              <a:ext cx="157662" cy="173137"/>
            </a:xfrm>
            <a:custGeom>
              <a:avLst/>
              <a:gdLst/>
              <a:ahLst/>
              <a:cxnLst/>
              <a:rect l="0" t="0" r="0" b="0"/>
              <a:pathLst>
                <a:path w="157662" h="173137">
                  <a:moveTo>
                    <a:pt x="72682" y="0"/>
                  </a:moveTo>
                  <a:lnTo>
                    <a:pt x="55012" y="0"/>
                  </a:lnTo>
                  <a:lnTo>
                    <a:pt x="30772" y="8835"/>
                  </a:lnTo>
                  <a:lnTo>
                    <a:pt x="19230" y="23035"/>
                  </a:lnTo>
                  <a:lnTo>
                    <a:pt x="4287" y="62284"/>
                  </a:lnTo>
                  <a:lnTo>
                    <a:pt x="0" y="111368"/>
                  </a:lnTo>
                  <a:lnTo>
                    <a:pt x="2780" y="134865"/>
                  </a:lnTo>
                  <a:lnTo>
                    <a:pt x="12028" y="155170"/>
                  </a:lnTo>
                  <a:lnTo>
                    <a:pt x="18378" y="164468"/>
                  </a:lnTo>
                  <a:lnTo>
                    <a:pt x="26309" y="169742"/>
                  </a:lnTo>
                  <a:lnTo>
                    <a:pt x="44983" y="173136"/>
                  </a:lnTo>
                  <a:lnTo>
                    <a:pt x="71871" y="169849"/>
                  </a:lnTo>
                  <a:lnTo>
                    <a:pt x="86498" y="163014"/>
                  </a:lnTo>
                  <a:lnTo>
                    <a:pt x="99163" y="152888"/>
                  </a:lnTo>
                  <a:lnTo>
                    <a:pt x="144749" y="94076"/>
                  </a:lnTo>
                  <a:lnTo>
                    <a:pt x="157008" y="62905"/>
                  </a:lnTo>
                  <a:lnTo>
                    <a:pt x="157661" y="30247"/>
                  </a:lnTo>
                  <a:lnTo>
                    <a:pt x="154298" y="22014"/>
                  </a:lnTo>
                  <a:lnTo>
                    <a:pt x="143164" y="10401"/>
                  </a:lnTo>
                  <a:lnTo>
                    <a:pt x="136312" y="7858"/>
                  </a:lnTo>
                  <a:lnTo>
                    <a:pt x="121303" y="7499"/>
                  </a:lnTo>
                  <a:lnTo>
                    <a:pt x="107851" y="12887"/>
                  </a:lnTo>
                  <a:lnTo>
                    <a:pt x="60080" y="54585"/>
                  </a:lnTo>
                  <a:lnTo>
                    <a:pt x="31077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168845" y="2163473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57162" y="16858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160524" y="2180115"/>
              <a:ext cx="91533" cy="30361"/>
            </a:xfrm>
            <a:custGeom>
              <a:avLst/>
              <a:gdLst/>
              <a:ahLst/>
              <a:cxnLst/>
              <a:rect l="0" t="0" r="0" b="0"/>
              <a:pathLst>
                <a:path w="91533" h="30361">
                  <a:moveTo>
                    <a:pt x="0" y="0"/>
                  </a:moveTo>
                  <a:lnTo>
                    <a:pt x="27581" y="23163"/>
                  </a:lnTo>
                  <a:lnTo>
                    <a:pt x="45234" y="28786"/>
                  </a:lnTo>
                  <a:lnTo>
                    <a:pt x="63558" y="30360"/>
                  </a:lnTo>
                  <a:lnTo>
                    <a:pt x="9153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360229" y="2163473"/>
              <a:ext cx="74891" cy="49927"/>
            </a:xfrm>
            <a:custGeom>
              <a:avLst/>
              <a:gdLst/>
              <a:ahLst/>
              <a:cxnLst/>
              <a:rect l="0" t="0" r="0" b="0"/>
              <a:pathLst>
                <a:path w="74891" h="49927">
                  <a:moveTo>
                    <a:pt x="0" y="0"/>
                  </a:moveTo>
                  <a:lnTo>
                    <a:pt x="42579" y="21743"/>
                  </a:lnTo>
                  <a:lnTo>
                    <a:pt x="58681" y="27538"/>
                  </a:lnTo>
                  <a:lnTo>
                    <a:pt x="64084" y="31302"/>
                  </a:lnTo>
                  <a:lnTo>
                    <a:pt x="74890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368550" y="2230041"/>
              <a:ext cx="58249" cy="1"/>
            </a:xfrm>
            <a:custGeom>
              <a:avLst/>
              <a:gdLst/>
              <a:ahLst/>
              <a:cxnLst/>
              <a:rect l="0" t="0" r="0" b="0"/>
              <a:pathLst>
                <a:path w="58249" h="1">
                  <a:moveTo>
                    <a:pt x="0" y="0"/>
                  </a:move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609861" y="2180115"/>
              <a:ext cx="58248" cy="66569"/>
            </a:xfrm>
            <a:custGeom>
              <a:avLst/>
              <a:gdLst/>
              <a:ahLst/>
              <a:cxnLst/>
              <a:rect l="0" t="0" r="0" b="0"/>
              <a:pathLst>
                <a:path w="58248" h="66569">
                  <a:moveTo>
                    <a:pt x="0" y="0"/>
                  </a:moveTo>
                  <a:lnTo>
                    <a:pt x="14211" y="12361"/>
                  </a:lnTo>
                  <a:lnTo>
                    <a:pt x="27581" y="18746"/>
                  </a:lnTo>
                  <a:lnTo>
                    <a:pt x="42768" y="19734"/>
                  </a:lnTo>
                  <a:lnTo>
                    <a:pt x="53217" y="18941"/>
                  </a:lnTo>
                  <a:lnTo>
                    <a:pt x="52120" y="20024"/>
                  </a:lnTo>
                  <a:lnTo>
                    <a:pt x="11253" y="42632"/>
                  </a:lnTo>
                  <a:lnTo>
                    <a:pt x="4728" y="47837"/>
                  </a:lnTo>
                  <a:lnTo>
                    <a:pt x="4076" y="51307"/>
                  </a:lnTo>
                  <a:lnTo>
                    <a:pt x="7341" y="53621"/>
                  </a:lnTo>
                  <a:lnTo>
                    <a:pt x="58247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726355" y="2082008"/>
              <a:ext cx="341165" cy="114750"/>
            </a:xfrm>
            <a:custGeom>
              <a:avLst/>
              <a:gdLst/>
              <a:ahLst/>
              <a:cxnLst/>
              <a:rect l="0" t="0" r="0" b="0"/>
              <a:pathLst>
                <a:path w="341165" h="114750">
                  <a:moveTo>
                    <a:pt x="0" y="114749"/>
                  </a:moveTo>
                  <a:lnTo>
                    <a:pt x="54017" y="94837"/>
                  </a:lnTo>
                  <a:lnTo>
                    <a:pt x="116247" y="70811"/>
                  </a:lnTo>
                  <a:lnTo>
                    <a:pt x="172985" y="48706"/>
                  </a:lnTo>
                  <a:lnTo>
                    <a:pt x="215192" y="33456"/>
                  </a:lnTo>
                  <a:lnTo>
                    <a:pt x="259628" y="10126"/>
                  </a:lnTo>
                  <a:lnTo>
                    <a:pt x="300437" y="873"/>
                  </a:lnTo>
                  <a:lnTo>
                    <a:pt x="311239" y="0"/>
                  </a:lnTo>
                  <a:lnTo>
                    <a:pt x="319365" y="1267"/>
                  </a:lnTo>
                  <a:lnTo>
                    <a:pt x="341164" y="148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146312" y="1988731"/>
              <a:ext cx="95949" cy="155754"/>
            </a:xfrm>
            <a:custGeom>
              <a:avLst/>
              <a:gdLst/>
              <a:ahLst/>
              <a:cxnLst/>
              <a:rect l="0" t="0" r="0" b="0"/>
              <a:pathLst>
                <a:path w="95949" h="155754">
                  <a:moveTo>
                    <a:pt x="4417" y="0"/>
                  </a:moveTo>
                  <a:lnTo>
                    <a:pt x="4417" y="53491"/>
                  </a:lnTo>
                  <a:lnTo>
                    <a:pt x="1952" y="112398"/>
                  </a:lnTo>
                  <a:lnTo>
                    <a:pt x="0" y="122084"/>
                  </a:lnTo>
                  <a:lnTo>
                    <a:pt x="1472" y="126693"/>
                  </a:lnTo>
                  <a:lnTo>
                    <a:pt x="5227" y="127916"/>
                  </a:lnTo>
                  <a:lnTo>
                    <a:pt x="10505" y="126882"/>
                  </a:lnTo>
                  <a:lnTo>
                    <a:pt x="26766" y="116593"/>
                  </a:lnTo>
                  <a:lnTo>
                    <a:pt x="33185" y="115636"/>
                  </a:lnTo>
                  <a:lnTo>
                    <a:pt x="47713" y="119503"/>
                  </a:lnTo>
                  <a:lnTo>
                    <a:pt x="52697" y="125896"/>
                  </a:lnTo>
                  <a:lnTo>
                    <a:pt x="58234" y="145328"/>
                  </a:lnTo>
                  <a:lnTo>
                    <a:pt x="62484" y="151434"/>
                  </a:lnTo>
                  <a:lnTo>
                    <a:pt x="68092" y="154581"/>
                  </a:lnTo>
                  <a:lnTo>
                    <a:pt x="74604" y="155753"/>
                  </a:lnTo>
                  <a:lnTo>
                    <a:pt x="79869" y="154686"/>
                  </a:lnTo>
                  <a:lnTo>
                    <a:pt x="95948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275545" y="2019982"/>
              <a:ext cx="55186" cy="99450"/>
            </a:xfrm>
            <a:custGeom>
              <a:avLst/>
              <a:gdLst/>
              <a:ahLst/>
              <a:cxnLst/>
              <a:rect l="0" t="0" r="0" b="0"/>
              <a:pathLst>
                <a:path w="55186" h="99450">
                  <a:moveTo>
                    <a:pt x="0" y="35317"/>
                  </a:moveTo>
                  <a:lnTo>
                    <a:pt x="0" y="88808"/>
                  </a:lnTo>
                  <a:lnTo>
                    <a:pt x="3698" y="95016"/>
                  </a:lnTo>
                  <a:lnTo>
                    <a:pt x="9861" y="98231"/>
                  </a:lnTo>
                  <a:lnTo>
                    <a:pt x="17669" y="99449"/>
                  </a:lnTo>
                  <a:lnTo>
                    <a:pt x="23799" y="96563"/>
                  </a:lnTo>
                  <a:lnTo>
                    <a:pt x="47912" y="59762"/>
                  </a:lnTo>
                  <a:lnTo>
                    <a:pt x="55185" y="30746"/>
                  </a:lnTo>
                  <a:lnTo>
                    <a:pt x="52922" y="3144"/>
                  </a:lnTo>
                  <a:lnTo>
                    <a:pt x="49150" y="0"/>
                  </a:lnTo>
                  <a:lnTo>
                    <a:pt x="43861" y="677"/>
                  </a:lnTo>
                  <a:lnTo>
                    <a:pt x="37562" y="3903"/>
                  </a:lnTo>
                  <a:lnTo>
                    <a:pt x="28097" y="17349"/>
                  </a:lnTo>
                  <a:lnTo>
                    <a:pt x="0" y="769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358755" y="2121867"/>
              <a:ext cx="12739" cy="108175"/>
            </a:xfrm>
            <a:custGeom>
              <a:avLst/>
              <a:gdLst/>
              <a:ahLst/>
              <a:cxnLst/>
              <a:rect l="0" t="0" r="0" b="0"/>
              <a:pathLst>
                <a:path w="12739" h="108175">
                  <a:moveTo>
                    <a:pt x="8321" y="0"/>
                  </a:moveTo>
                  <a:lnTo>
                    <a:pt x="12738" y="13252"/>
                  </a:lnTo>
                  <a:lnTo>
                    <a:pt x="9228" y="50147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233939" y="216347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223427" y="2271646"/>
              <a:ext cx="10513" cy="41606"/>
            </a:xfrm>
            <a:custGeom>
              <a:avLst/>
              <a:gdLst/>
              <a:ahLst/>
              <a:cxnLst/>
              <a:rect l="0" t="0" r="0" b="0"/>
              <a:pathLst>
                <a:path w="10513" h="41606">
                  <a:moveTo>
                    <a:pt x="10512" y="0"/>
                  </a:moveTo>
                  <a:lnTo>
                    <a:pt x="1678" y="8835"/>
                  </a:lnTo>
                  <a:lnTo>
                    <a:pt x="0" y="14211"/>
                  </a:lnTo>
                  <a:lnTo>
                    <a:pt x="219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199235" y="2421425"/>
              <a:ext cx="18063" cy="66569"/>
            </a:xfrm>
            <a:custGeom>
              <a:avLst/>
              <a:gdLst/>
              <a:ahLst/>
              <a:cxnLst/>
              <a:rect l="0" t="0" r="0" b="0"/>
              <a:pathLst>
                <a:path w="18063" h="66569">
                  <a:moveTo>
                    <a:pt x="18062" y="0"/>
                  </a:moveTo>
                  <a:lnTo>
                    <a:pt x="10495" y="19005"/>
                  </a:lnTo>
                  <a:lnTo>
                    <a:pt x="2063" y="30328"/>
                  </a:lnTo>
                  <a:lnTo>
                    <a:pt x="0" y="36861"/>
                  </a:lnTo>
                  <a:lnTo>
                    <a:pt x="1420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200655" y="2529599"/>
              <a:ext cx="24964" cy="58248"/>
            </a:xfrm>
            <a:custGeom>
              <a:avLst/>
              <a:gdLst/>
              <a:ahLst/>
              <a:cxnLst/>
              <a:rect l="0" t="0" r="0" b="0"/>
              <a:pathLst>
                <a:path w="24964" h="58248">
                  <a:moveTo>
                    <a:pt x="24963" y="0"/>
                  </a:moveTo>
                  <a:lnTo>
                    <a:pt x="11711" y="4417"/>
                  </a:lnTo>
                  <a:lnTo>
                    <a:pt x="7808" y="10341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984308" y="1672531"/>
            <a:ext cx="465980" cy="291237"/>
            <a:chOff x="4984308" y="1672531"/>
            <a:chExt cx="465980" cy="291237"/>
          </a:xfrm>
        </p:grpSpPr>
        <p:sp>
          <p:nvSpPr>
            <p:cNvPr id="204" name="Freeform 203"/>
            <p:cNvSpPr/>
            <p:nvPr/>
          </p:nvSpPr>
          <p:spPr>
            <a:xfrm>
              <a:off x="4984379" y="1672531"/>
              <a:ext cx="83141" cy="223046"/>
            </a:xfrm>
            <a:custGeom>
              <a:avLst/>
              <a:gdLst/>
              <a:ahLst/>
              <a:cxnLst/>
              <a:rect l="0" t="0" r="0" b="0"/>
              <a:pathLst>
                <a:path w="83141" h="223046">
                  <a:moveTo>
                    <a:pt x="24892" y="0"/>
                  </a:moveTo>
                  <a:lnTo>
                    <a:pt x="12530" y="20854"/>
                  </a:lnTo>
                  <a:lnTo>
                    <a:pt x="4073" y="50147"/>
                  </a:lnTo>
                  <a:lnTo>
                    <a:pt x="474" y="110063"/>
                  </a:lnTo>
                  <a:lnTo>
                    <a:pt x="0" y="172890"/>
                  </a:lnTo>
                  <a:lnTo>
                    <a:pt x="4360" y="214338"/>
                  </a:lnTo>
                  <a:lnTo>
                    <a:pt x="9355" y="219630"/>
                  </a:lnTo>
                  <a:lnTo>
                    <a:pt x="16383" y="222234"/>
                  </a:lnTo>
                  <a:lnTo>
                    <a:pt x="24767" y="223045"/>
                  </a:lnTo>
                  <a:lnTo>
                    <a:pt x="39013" y="219016"/>
                  </a:lnTo>
                  <a:lnTo>
                    <a:pt x="51508" y="210137"/>
                  </a:lnTo>
                  <a:lnTo>
                    <a:pt x="8314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068166" y="1759645"/>
              <a:ext cx="40959" cy="129234"/>
            </a:xfrm>
            <a:custGeom>
              <a:avLst/>
              <a:gdLst/>
              <a:ahLst/>
              <a:cxnLst/>
              <a:rect l="0" t="0" r="0" b="0"/>
              <a:pathLst>
                <a:path w="40959" h="129234">
                  <a:moveTo>
                    <a:pt x="32637" y="4417"/>
                  </a:moveTo>
                  <a:lnTo>
                    <a:pt x="19384" y="0"/>
                  </a:lnTo>
                  <a:lnTo>
                    <a:pt x="14556" y="1472"/>
                  </a:lnTo>
                  <a:lnTo>
                    <a:pt x="10413" y="5228"/>
                  </a:lnTo>
                  <a:lnTo>
                    <a:pt x="6726" y="10505"/>
                  </a:lnTo>
                  <a:lnTo>
                    <a:pt x="1537" y="40019"/>
                  </a:lnTo>
                  <a:lnTo>
                    <a:pt x="0" y="73624"/>
                  </a:lnTo>
                  <a:lnTo>
                    <a:pt x="2558" y="79216"/>
                  </a:lnTo>
                  <a:lnTo>
                    <a:pt x="7037" y="81096"/>
                  </a:lnTo>
                  <a:lnTo>
                    <a:pt x="12796" y="80499"/>
                  </a:lnTo>
                  <a:lnTo>
                    <a:pt x="17561" y="77328"/>
                  </a:lnTo>
                  <a:lnTo>
                    <a:pt x="25320" y="66408"/>
                  </a:lnTo>
                  <a:lnTo>
                    <a:pt x="35986" y="42345"/>
                  </a:lnTo>
                  <a:lnTo>
                    <a:pt x="32821" y="100040"/>
                  </a:lnTo>
                  <a:lnTo>
                    <a:pt x="35184" y="114101"/>
                  </a:lnTo>
                  <a:lnTo>
                    <a:pt x="40958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159050" y="1755741"/>
              <a:ext cx="163978" cy="139924"/>
            </a:xfrm>
            <a:custGeom>
              <a:avLst/>
              <a:gdLst/>
              <a:ahLst/>
              <a:cxnLst/>
              <a:rect l="0" t="0" r="0" b="0"/>
              <a:pathLst>
                <a:path w="163978" h="139924">
                  <a:moveTo>
                    <a:pt x="0" y="0"/>
                  </a:moveTo>
                  <a:lnTo>
                    <a:pt x="6586" y="29620"/>
                  </a:lnTo>
                  <a:lnTo>
                    <a:pt x="7978" y="70262"/>
                  </a:lnTo>
                  <a:lnTo>
                    <a:pt x="10866" y="74578"/>
                  </a:lnTo>
                  <a:lnTo>
                    <a:pt x="15566" y="74682"/>
                  </a:lnTo>
                  <a:lnTo>
                    <a:pt x="21472" y="71978"/>
                  </a:lnTo>
                  <a:lnTo>
                    <a:pt x="30500" y="61576"/>
                  </a:lnTo>
                  <a:lnTo>
                    <a:pt x="43829" y="32298"/>
                  </a:lnTo>
                  <a:lnTo>
                    <a:pt x="46786" y="30778"/>
                  </a:lnTo>
                  <a:lnTo>
                    <a:pt x="49682" y="33462"/>
                  </a:lnTo>
                  <a:lnTo>
                    <a:pt x="60973" y="64344"/>
                  </a:lnTo>
                  <a:lnTo>
                    <a:pt x="65612" y="68783"/>
                  </a:lnTo>
                  <a:lnTo>
                    <a:pt x="71478" y="69894"/>
                  </a:lnTo>
                  <a:lnTo>
                    <a:pt x="78162" y="68786"/>
                  </a:lnTo>
                  <a:lnTo>
                    <a:pt x="90521" y="60157"/>
                  </a:lnTo>
                  <a:lnTo>
                    <a:pt x="101252" y="46153"/>
                  </a:lnTo>
                  <a:lnTo>
                    <a:pt x="109104" y="27601"/>
                  </a:lnTo>
                  <a:lnTo>
                    <a:pt x="109718" y="23023"/>
                  </a:lnTo>
                  <a:lnTo>
                    <a:pt x="108279" y="21821"/>
                  </a:lnTo>
                  <a:lnTo>
                    <a:pt x="105471" y="22868"/>
                  </a:lnTo>
                  <a:lnTo>
                    <a:pt x="102349" y="33894"/>
                  </a:lnTo>
                  <a:lnTo>
                    <a:pt x="101517" y="42012"/>
                  </a:lnTo>
                  <a:lnTo>
                    <a:pt x="102811" y="45575"/>
                  </a:lnTo>
                  <a:lnTo>
                    <a:pt x="105523" y="46101"/>
                  </a:lnTo>
                  <a:lnTo>
                    <a:pt x="109180" y="44602"/>
                  </a:lnTo>
                  <a:lnTo>
                    <a:pt x="123162" y="29241"/>
                  </a:lnTo>
                  <a:lnTo>
                    <a:pt x="129261" y="25966"/>
                  </a:lnTo>
                  <a:lnTo>
                    <a:pt x="143433" y="24793"/>
                  </a:lnTo>
                  <a:lnTo>
                    <a:pt x="149247" y="27623"/>
                  </a:lnTo>
                  <a:lnTo>
                    <a:pt x="158172" y="38165"/>
                  </a:lnTo>
                  <a:lnTo>
                    <a:pt x="163977" y="68528"/>
                  </a:lnTo>
                  <a:lnTo>
                    <a:pt x="157048" y="122243"/>
                  </a:lnTo>
                  <a:lnTo>
                    <a:pt x="154624" y="131422"/>
                  </a:lnTo>
                  <a:lnTo>
                    <a:pt x="149311" y="136616"/>
                  </a:lnTo>
                  <a:lnTo>
                    <a:pt x="142070" y="139155"/>
                  </a:lnTo>
                  <a:lnTo>
                    <a:pt x="133545" y="139923"/>
                  </a:lnTo>
                  <a:lnTo>
                    <a:pt x="126937" y="137661"/>
                  </a:lnTo>
                  <a:lnTo>
                    <a:pt x="117129" y="127751"/>
                  </a:lnTo>
                  <a:lnTo>
                    <a:pt x="8321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984308" y="1872236"/>
              <a:ext cx="374448" cy="91532"/>
            </a:xfrm>
            <a:custGeom>
              <a:avLst/>
              <a:gdLst/>
              <a:ahLst/>
              <a:cxnLst/>
              <a:rect l="0" t="0" r="0" b="0"/>
              <a:pathLst>
                <a:path w="374448" h="91532">
                  <a:moveTo>
                    <a:pt x="0" y="91531"/>
                  </a:moveTo>
                  <a:lnTo>
                    <a:pt x="58383" y="52473"/>
                  </a:lnTo>
                  <a:lnTo>
                    <a:pt x="117237" y="31042"/>
                  </a:lnTo>
                  <a:lnTo>
                    <a:pt x="174272" y="15069"/>
                  </a:lnTo>
                  <a:lnTo>
                    <a:pt x="234574" y="3935"/>
                  </a:lnTo>
                  <a:lnTo>
                    <a:pt x="288536" y="777"/>
                  </a:lnTo>
                  <a:lnTo>
                    <a:pt x="344505" y="1951"/>
                  </a:lnTo>
                  <a:lnTo>
                    <a:pt x="364754" y="9618"/>
                  </a:lnTo>
                  <a:lnTo>
                    <a:pt x="367985" y="8261"/>
                  </a:lnTo>
                  <a:lnTo>
                    <a:pt x="3744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441966" y="1730778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0"/>
                  </a:moveTo>
                  <a:lnTo>
                    <a:pt x="832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425323" y="1855594"/>
              <a:ext cx="16644" cy="33285"/>
            </a:xfrm>
            <a:custGeom>
              <a:avLst/>
              <a:gdLst/>
              <a:ahLst/>
              <a:cxnLst/>
              <a:rect l="0" t="0" r="0" b="0"/>
              <a:pathLst>
                <a:path w="16644" h="33285">
                  <a:moveTo>
                    <a:pt x="16643" y="0"/>
                  </a:moveTo>
                  <a:lnTo>
                    <a:pt x="3470" y="22224"/>
                  </a:ln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1" name="Freeform 210"/>
          <p:cNvSpPr/>
          <p:nvPr/>
        </p:nvSpPr>
        <p:spPr>
          <a:xfrm>
            <a:off x="6149255" y="565831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2" name="Freeform 211"/>
          <p:cNvSpPr/>
          <p:nvPr/>
        </p:nvSpPr>
        <p:spPr>
          <a:xfrm>
            <a:off x="694551" y="6204401"/>
            <a:ext cx="154197" cy="427476"/>
          </a:xfrm>
          <a:custGeom>
            <a:avLst/>
            <a:gdLst/>
            <a:ahLst/>
            <a:cxnLst/>
            <a:rect l="0" t="0" r="0" b="0"/>
            <a:pathLst>
              <a:path w="154197" h="427476">
                <a:moveTo>
                  <a:pt x="4417" y="111275"/>
                </a:moveTo>
                <a:lnTo>
                  <a:pt x="0" y="98023"/>
                </a:lnTo>
                <a:lnTo>
                  <a:pt x="1670" y="72112"/>
                </a:lnTo>
                <a:lnTo>
                  <a:pt x="11442" y="37792"/>
                </a:lnTo>
                <a:lnTo>
                  <a:pt x="20175" y="24375"/>
                </a:lnTo>
                <a:lnTo>
                  <a:pt x="32685" y="14714"/>
                </a:lnTo>
                <a:lnTo>
                  <a:pt x="67735" y="977"/>
                </a:lnTo>
                <a:lnTo>
                  <a:pt x="86183" y="0"/>
                </a:lnTo>
                <a:lnTo>
                  <a:pt x="94985" y="1033"/>
                </a:lnTo>
                <a:lnTo>
                  <a:pt x="112163" y="9578"/>
                </a:lnTo>
                <a:lnTo>
                  <a:pt x="141373" y="33247"/>
                </a:lnTo>
                <a:lnTo>
                  <a:pt x="148497" y="54407"/>
                </a:lnTo>
                <a:lnTo>
                  <a:pt x="152521" y="115908"/>
                </a:lnTo>
                <a:lnTo>
                  <a:pt x="138098" y="176593"/>
                </a:lnTo>
                <a:lnTo>
                  <a:pt x="118883" y="233095"/>
                </a:lnTo>
                <a:lnTo>
                  <a:pt x="86379" y="294162"/>
                </a:lnTo>
                <a:lnTo>
                  <a:pt x="74985" y="328512"/>
                </a:lnTo>
                <a:lnTo>
                  <a:pt x="72763" y="348666"/>
                </a:lnTo>
                <a:lnTo>
                  <a:pt x="76706" y="365020"/>
                </a:lnTo>
                <a:lnTo>
                  <a:pt x="80347" y="371970"/>
                </a:lnTo>
                <a:lnTo>
                  <a:pt x="140275" y="417311"/>
                </a:lnTo>
                <a:lnTo>
                  <a:pt x="154196" y="42747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4" name="Group 223"/>
          <p:cNvGrpSpPr/>
          <p:nvPr/>
        </p:nvGrpSpPr>
        <p:grpSpPr>
          <a:xfrm>
            <a:off x="773858" y="6240786"/>
            <a:ext cx="3112072" cy="782180"/>
            <a:chOff x="773858" y="6240786"/>
            <a:chExt cx="3112072" cy="782180"/>
          </a:xfrm>
        </p:grpSpPr>
        <p:sp>
          <p:nvSpPr>
            <p:cNvPr id="213" name="Freeform 212"/>
            <p:cNvSpPr/>
            <p:nvPr/>
          </p:nvSpPr>
          <p:spPr>
            <a:xfrm>
              <a:off x="773858" y="700632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26572" y="11437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298251" y="6240786"/>
              <a:ext cx="166255" cy="711891"/>
            </a:xfrm>
            <a:custGeom>
              <a:avLst/>
              <a:gdLst/>
              <a:ahLst/>
              <a:cxnLst/>
              <a:rect l="0" t="0" r="0" b="0"/>
              <a:pathLst>
                <a:path w="166255" h="711891">
                  <a:moveTo>
                    <a:pt x="49759" y="0"/>
                  </a:moveTo>
                  <a:lnTo>
                    <a:pt x="47293" y="52655"/>
                  </a:lnTo>
                  <a:lnTo>
                    <a:pt x="38177" y="114876"/>
                  </a:lnTo>
                  <a:lnTo>
                    <a:pt x="33192" y="170347"/>
                  </a:lnTo>
                  <a:lnTo>
                    <a:pt x="24263" y="233765"/>
                  </a:lnTo>
                  <a:lnTo>
                    <a:pt x="18013" y="295293"/>
                  </a:lnTo>
                  <a:lnTo>
                    <a:pt x="11060" y="357683"/>
                  </a:lnTo>
                  <a:lnTo>
                    <a:pt x="6262" y="415481"/>
                  </a:lnTo>
                  <a:lnTo>
                    <a:pt x="1103" y="471413"/>
                  </a:lnTo>
                  <a:lnTo>
                    <a:pt x="0" y="531802"/>
                  </a:lnTo>
                  <a:lnTo>
                    <a:pt x="6498" y="589772"/>
                  </a:lnTo>
                  <a:lnTo>
                    <a:pt x="19161" y="645553"/>
                  </a:lnTo>
                  <a:lnTo>
                    <a:pt x="36378" y="678827"/>
                  </a:lnTo>
                  <a:lnTo>
                    <a:pt x="43612" y="688314"/>
                  </a:lnTo>
                  <a:lnTo>
                    <a:pt x="63977" y="701321"/>
                  </a:lnTo>
                  <a:lnTo>
                    <a:pt x="101432" y="711376"/>
                  </a:lnTo>
                  <a:lnTo>
                    <a:pt x="136877" y="711890"/>
                  </a:lnTo>
                  <a:lnTo>
                    <a:pt x="166254" y="707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550202" y="6665588"/>
              <a:ext cx="247145" cy="308715"/>
            </a:xfrm>
            <a:custGeom>
              <a:avLst/>
              <a:gdLst/>
              <a:ahLst/>
              <a:cxnLst/>
              <a:rect l="0" t="0" r="0" b="0"/>
              <a:pathLst>
                <a:path w="247145" h="308715">
                  <a:moveTo>
                    <a:pt x="130650" y="74461"/>
                  </a:moveTo>
                  <a:lnTo>
                    <a:pt x="111326" y="13179"/>
                  </a:lnTo>
                  <a:lnTo>
                    <a:pt x="106672" y="5869"/>
                  </a:lnTo>
                  <a:lnTo>
                    <a:pt x="99872" y="1921"/>
                  </a:lnTo>
                  <a:lnTo>
                    <a:pt x="82454" y="0"/>
                  </a:lnTo>
                  <a:lnTo>
                    <a:pt x="67316" y="4693"/>
                  </a:lnTo>
                  <a:lnTo>
                    <a:pt x="42531" y="22773"/>
                  </a:lnTo>
                  <a:lnTo>
                    <a:pt x="29856" y="43120"/>
                  </a:lnTo>
                  <a:lnTo>
                    <a:pt x="11542" y="102855"/>
                  </a:lnTo>
                  <a:lnTo>
                    <a:pt x="0" y="165155"/>
                  </a:lnTo>
                  <a:lnTo>
                    <a:pt x="2421" y="223561"/>
                  </a:lnTo>
                  <a:lnTo>
                    <a:pt x="9248" y="242738"/>
                  </a:lnTo>
                  <a:lnTo>
                    <a:pt x="13658" y="250440"/>
                  </a:lnTo>
                  <a:lnTo>
                    <a:pt x="19371" y="254651"/>
                  </a:lnTo>
                  <a:lnTo>
                    <a:pt x="25953" y="256534"/>
                  </a:lnTo>
                  <a:lnTo>
                    <a:pt x="33115" y="256864"/>
                  </a:lnTo>
                  <a:lnTo>
                    <a:pt x="50935" y="249834"/>
                  </a:lnTo>
                  <a:lnTo>
                    <a:pt x="83674" y="227139"/>
                  </a:lnTo>
                  <a:lnTo>
                    <a:pt x="107023" y="192487"/>
                  </a:lnTo>
                  <a:lnTo>
                    <a:pt x="114910" y="174994"/>
                  </a:lnTo>
                  <a:lnTo>
                    <a:pt x="118307" y="173843"/>
                  </a:lnTo>
                  <a:lnTo>
                    <a:pt x="121497" y="177698"/>
                  </a:lnTo>
                  <a:lnTo>
                    <a:pt x="126582" y="196158"/>
                  </a:lnTo>
                  <a:lnTo>
                    <a:pt x="129846" y="258278"/>
                  </a:lnTo>
                  <a:lnTo>
                    <a:pt x="133066" y="287445"/>
                  </a:lnTo>
                  <a:lnTo>
                    <a:pt x="143743" y="306572"/>
                  </a:lnTo>
                  <a:lnTo>
                    <a:pt x="150473" y="308714"/>
                  </a:lnTo>
                  <a:lnTo>
                    <a:pt x="157734" y="306443"/>
                  </a:lnTo>
                  <a:lnTo>
                    <a:pt x="178739" y="288044"/>
                  </a:lnTo>
                  <a:lnTo>
                    <a:pt x="202403" y="252561"/>
                  </a:lnTo>
                  <a:lnTo>
                    <a:pt x="230454" y="189936"/>
                  </a:lnTo>
                  <a:lnTo>
                    <a:pt x="247144" y="1493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935565" y="6407207"/>
              <a:ext cx="128056" cy="546914"/>
            </a:xfrm>
            <a:custGeom>
              <a:avLst/>
              <a:gdLst/>
              <a:ahLst/>
              <a:cxnLst/>
              <a:rect l="0" t="0" r="0" b="0"/>
              <a:pathLst>
                <a:path w="128056" h="546914">
                  <a:moveTo>
                    <a:pt x="44845" y="0"/>
                  </a:moveTo>
                  <a:lnTo>
                    <a:pt x="38259" y="46068"/>
                  </a:lnTo>
                  <a:lnTo>
                    <a:pt x="37038" y="96244"/>
                  </a:lnTo>
                  <a:lnTo>
                    <a:pt x="36625" y="159031"/>
                  </a:lnTo>
                  <a:lnTo>
                    <a:pt x="32136" y="212720"/>
                  </a:lnTo>
                  <a:lnTo>
                    <a:pt x="29368" y="265199"/>
                  </a:lnTo>
                  <a:lnTo>
                    <a:pt x="24130" y="320299"/>
                  </a:lnTo>
                  <a:lnTo>
                    <a:pt x="21140" y="373196"/>
                  </a:lnTo>
                  <a:lnTo>
                    <a:pt x="20254" y="424003"/>
                  </a:lnTo>
                  <a:lnTo>
                    <a:pt x="14236" y="483301"/>
                  </a:lnTo>
                  <a:lnTo>
                    <a:pt x="11913" y="543001"/>
                  </a:lnTo>
                  <a:lnTo>
                    <a:pt x="11795" y="546913"/>
                  </a:lnTo>
                  <a:lnTo>
                    <a:pt x="14039" y="495041"/>
                  </a:lnTo>
                  <a:lnTo>
                    <a:pt x="15685" y="453941"/>
                  </a:lnTo>
                  <a:lnTo>
                    <a:pt x="12375" y="394772"/>
                  </a:lnTo>
                  <a:lnTo>
                    <a:pt x="10797" y="340418"/>
                  </a:lnTo>
                  <a:lnTo>
                    <a:pt x="0" y="283400"/>
                  </a:lnTo>
                  <a:lnTo>
                    <a:pt x="1080" y="276766"/>
                  </a:lnTo>
                  <a:lnTo>
                    <a:pt x="4573" y="274193"/>
                  </a:lnTo>
                  <a:lnTo>
                    <a:pt x="22742" y="276941"/>
                  </a:lnTo>
                  <a:lnTo>
                    <a:pt x="36870" y="282109"/>
                  </a:lnTo>
                  <a:lnTo>
                    <a:pt x="71132" y="301313"/>
                  </a:lnTo>
                  <a:lnTo>
                    <a:pt x="128055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125133" y="6723407"/>
              <a:ext cx="157098" cy="240763"/>
            </a:xfrm>
            <a:custGeom>
              <a:avLst/>
              <a:gdLst/>
              <a:ahLst/>
              <a:cxnLst/>
              <a:rect l="0" t="0" r="0" b="0"/>
              <a:pathLst>
                <a:path w="157098" h="240763">
                  <a:moveTo>
                    <a:pt x="104908" y="0"/>
                  </a:moveTo>
                  <a:lnTo>
                    <a:pt x="71167" y="20569"/>
                  </a:lnTo>
                  <a:lnTo>
                    <a:pt x="36602" y="58764"/>
                  </a:lnTo>
                  <a:lnTo>
                    <a:pt x="12383" y="99921"/>
                  </a:lnTo>
                  <a:lnTo>
                    <a:pt x="784" y="141643"/>
                  </a:lnTo>
                  <a:lnTo>
                    <a:pt x="0" y="196454"/>
                  </a:lnTo>
                  <a:lnTo>
                    <a:pt x="1685" y="208633"/>
                  </a:lnTo>
                  <a:lnTo>
                    <a:pt x="10954" y="227095"/>
                  </a:lnTo>
                  <a:lnTo>
                    <a:pt x="17309" y="234607"/>
                  </a:lnTo>
                  <a:lnTo>
                    <a:pt x="25244" y="238691"/>
                  </a:lnTo>
                  <a:lnTo>
                    <a:pt x="43922" y="240762"/>
                  </a:lnTo>
                  <a:lnTo>
                    <a:pt x="64551" y="233671"/>
                  </a:lnTo>
                  <a:lnTo>
                    <a:pt x="99093" y="210935"/>
                  </a:lnTo>
                  <a:lnTo>
                    <a:pt x="135152" y="165945"/>
                  </a:lnTo>
                  <a:lnTo>
                    <a:pt x="157097" y="116453"/>
                  </a:lnTo>
                  <a:lnTo>
                    <a:pt x="156943" y="87102"/>
                  </a:lnTo>
                  <a:lnTo>
                    <a:pt x="146759" y="39258"/>
                  </a:lnTo>
                  <a:lnTo>
                    <a:pt x="134603" y="19297"/>
                  </a:lnTo>
                  <a:lnTo>
                    <a:pt x="126554" y="12865"/>
                  </a:lnTo>
                  <a:lnTo>
                    <a:pt x="107748" y="5717"/>
                  </a:lnTo>
                  <a:lnTo>
                    <a:pt x="87063" y="7472"/>
                  </a:lnTo>
                  <a:lnTo>
                    <a:pt x="67391" y="15340"/>
                  </a:lnTo>
                  <a:lnTo>
                    <a:pt x="52484" y="28082"/>
                  </a:lnTo>
                  <a:lnTo>
                    <a:pt x="38113" y="50850"/>
                  </a:lnTo>
                  <a:lnTo>
                    <a:pt x="19147" y="107099"/>
                  </a:lnTo>
                  <a:lnTo>
                    <a:pt x="15086" y="137235"/>
                  </a:lnTo>
                  <a:lnTo>
                    <a:pt x="2169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829885" y="6423849"/>
              <a:ext cx="65841" cy="546958"/>
            </a:xfrm>
            <a:custGeom>
              <a:avLst/>
              <a:gdLst/>
              <a:ahLst/>
              <a:cxnLst/>
              <a:rect l="0" t="0" r="0" b="0"/>
              <a:pathLst>
                <a:path w="65841" h="546958">
                  <a:moveTo>
                    <a:pt x="65840" y="0"/>
                  </a:moveTo>
                  <a:lnTo>
                    <a:pt x="58675" y="53492"/>
                  </a:lnTo>
                  <a:lnTo>
                    <a:pt x="52029" y="110522"/>
                  </a:lnTo>
                  <a:lnTo>
                    <a:pt x="49112" y="159720"/>
                  </a:lnTo>
                  <a:lnTo>
                    <a:pt x="43728" y="215801"/>
                  </a:lnTo>
                  <a:lnTo>
                    <a:pt x="40797" y="277926"/>
                  </a:lnTo>
                  <a:lnTo>
                    <a:pt x="34484" y="337733"/>
                  </a:lnTo>
                  <a:lnTo>
                    <a:pt x="26758" y="394594"/>
                  </a:lnTo>
                  <a:lnTo>
                    <a:pt x="15864" y="456159"/>
                  </a:lnTo>
                  <a:lnTo>
                    <a:pt x="4809" y="508418"/>
                  </a:lnTo>
                  <a:lnTo>
                    <a:pt x="365" y="546957"/>
                  </a:lnTo>
                  <a:lnTo>
                    <a:pt x="0" y="545852"/>
                  </a:lnTo>
                  <a:lnTo>
                    <a:pt x="520" y="535687"/>
                  </a:lnTo>
                  <a:lnTo>
                    <a:pt x="7592" y="5075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929009" y="6362001"/>
              <a:ext cx="257953" cy="78491"/>
            </a:xfrm>
            <a:custGeom>
              <a:avLst/>
              <a:gdLst/>
              <a:ahLst/>
              <a:cxnLst/>
              <a:rect l="0" t="0" r="0" b="0"/>
              <a:pathLst>
                <a:path w="257953" h="78491">
                  <a:moveTo>
                    <a:pt x="0" y="78490"/>
                  </a:moveTo>
                  <a:lnTo>
                    <a:pt x="14211" y="59486"/>
                  </a:lnTo>
                  <a:lnTo>
                    <a:pt x="53970" y="26751"/>
                  </a:lnTo>
                  <a:lnTo>
                    <a:pt x="114319" y="6702"/>
                  </a:lnTo>
                  <a:lnTo>
                    <a:pt x="146258" y="0"/>
                  </a:lnTo>
                  <a:lnTo>
                    <a:pt x="206039" y="5012"/>
                  </a:lnTo>
                  <a:lnTo>
                    <a:pt x="257952" y="202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887404" y="6648517"/>
              <a:ext cx="232990" cy="24965"/>
            </a:xfrm>
            <a:custGeom>
              <a:avLst/>
              <a:gdLst/>
              <a:ahLst/>
              <a:cxnLst/>
              <a:rect l="0" t="0" r="0" b="0"/>
              <a:pathLst>
                <a:path w="232990" h="24965">
                  <a:moveTo>
                    <a:pt x="0" y="24964"/>
                  </a:moveTo>
                  <a:lnTo>
                    <a:pt x="56238" y="20546"/>
                  </a:lnTo>
                  <a:lnTo>
                    <a:pt x="111105" y="10571"/>
                  </a:lnTo>
                  <a:lnTo>
                    <a:pt x="173107" y="2899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082049" y="6731728"/>
              <a:ext cx="454397" cy="261430"/>
            </a:xfrm>
            <a:custGeom>
              <a:avLst/>
              <a:gdLst/>
              <a:ahLst/>
              <a:cxnLst/>
              <a:rect l="0" t="0" r="0" b="0"/>
              <a:pathLst>
                <a:path w="454397" h="261430">
                  <a:moveTo>
                    <a:pt x="71628" y="0"/>
                  </a:moveTo>
                  <a:lnTo>
                    <a:pt x="41300" y="30328"/>
                  </a:lnTo>
                  <a:lnTo>
                    <a:pt x="15870" y="87033"/>
                  </a:lnTo>
                  <a:lnTo>
                    <a:pt x="765" y="141037"/>
                  </a:lnTo>
                  <a:lnTo>
                    <a:pt x="0" y="193869"/>
                  </a:lnTo>
                  <a:lnTo>
                    <a:pt x="4660" y="212829"/>
                  </a:lnTo>
                  <a:lnTo>
                    <a:pt x="12895" y="227419"/>
                  </a:lnTo>
                  <a:lnTo>
                    <a:pt x="32345" y="246029"/>
                  </a:lnTo>
                  <a:lnTo>
                    <a:pt x="40816" y="249079"/>
                  </a:lnTo>
                  <a:lnTo>
                    <a:pt x="60091" y="250002"/>
                  </a:lnTo>
                  <a:lnTo>
                    <a:pt x="80985" y="242400"/>
                  </a:lnTo>
                  <a:lnTo>
                    <a:pt x="100750" y="229775"/>
                  </a:lnTo>
                  <a:lnTo>
                    <a:pt x="115698" y="214919"/>
                  </a:lnTo>
                  <a:lnTo>
                    <a:pt x="143646" y="154796"/>
                  </a:lnTo>
                  <a:lnTo>
                    <a:pt x="149864" y="131669"/>
                  </a:lnTo>
                  <a:lnTo>
                    <a:pt x="151390" y="73949"/>
                  </a:lnTo>
                  <a:lnTo>
                    <a:pt x="143031" y="41326"/>
                  </a:lnTo>
                  <a:lnTo>
                    <a:pt x="128842" y="13170"/>
                  </a:lnTo>
                  <a:lnTo>
                    <a:pt x="123639" y="6006"/>
                  </a:lnTo>
                  <a:lnTo>
                    <a:pt x="118322" y="3080"/>
                  </a:lnTo>
                  <a:lnTo>
                    <a:pt x="112927" y="2977"/>
                  </a:lnTo>
                  <a:lnTo>
                    <a:pt x="107482" y="4758"/>
                  </a:lnTo>
                  <a:lnTo>
                    <a:pt x="106626" y="8719"/>
                  </a:lnTo>
                  <a:lnTo>
                    <a:pt x="113070" y="20517"/>
                  </a:lnTo>
                  <a:lnTo>
                    <a:pt x="127646" y="30076"/>
                  </a:lnTo>
                  <a:lnTo>
                    <a:pt x="173036" y="45806"/>
                  </a:lnTo>
                  <a:lnTo>
                    <a:pt x="236211" y="49384"/>
                  </a:lnTo>
                  <a:lnTo>
                    <a:pt x="268323" y="58600"/>
                  </a:lnTo>
                  <a:lnTo>
                    <a:pt x="281707" y="70423"/>
                  </a:lnTo>
                  <a:lnTo>
                    <a:pt x="286570" y="77459"/>
                  </a:lnTo>
                  <a:lnTo>
                    <a:pt x="291974" y="95139"/>
                  </a:lnTo>
                  <a:lnTo>
                    <a:pt x="295917" y="158417"/>
                  </a:lnTo>
                  <a:lnTo>
                    <a:pt x="296044" y="169406"/>
                  </a:lnTo>
                  <a:lnTo>
                    <a:pt x="298902" y="174883"/>
                  </a:lnTo>
                  <a:lnTo>
                    <a:pt x="303581" y="176684"/>
                  </a:lnTo>
                  <a:lnTo>
                    <a:pt x="309474" y="176037"/>
                  </a:lnTo>
                  <a:lnTo>
                    <a:pt x="323418" y="167921"/>
                  </a:lnTo>
                  <a:lnTo>
                    <a:pt x="379633" y="124930"/>
                  </a:lnTo>
                  <a:lnTo>
                    <a:pt x="387912" y="124892"/>
                  </a:lnTo>
                  <a:lnTo>
                    <a:pt x="404508" y="132246"/>
                  </a:lnTo>
                  <a:lnTo>
                    <a:pt x="425027" y="156398"/>
                  </a:lnTo>
                  <a:lnTo>
                    <a:pt x="432098" y="178917"/>
                  </a:lnTo>
                  <a:lnTo>
                    <a:pt x="437934" y="237066"/>
                  </a:lnTo>
                  <a:lnTo>
                    <a:pt x="441841" y="256066"/>
                  </a:lnTo>
                  <a:lnTo>
                    <a:pt x="444177" y="260393"/>
                  </a:lnTo>
                  <a:lnTo>
                    <a:pt x="446659" y="261429"/>
                  </a:lnTo>
                  <a:lnTo>
                    <a:pt x="454396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677903" y="6415528"/>
              <a:ext cx="49928" cy="585219"/>
            </a:xfrm>
            <a:custGeom>
              <a:avLst/>
              <a:gdLst/>
              <a:ahLst/>
              <a:cxnLst/>
              <a:rect l="0" t="0" r="0" b="0"/>
              <a:pathLst>
                <a:path w="49928" h="585219">
                  <a:moveTo>
                    <a:pt x="49927" y="0"/>
                  </a:moveTo>
                  <a:lnTo>
                    <a:pt x="49927" y="53492"/>
                  </a:lnTo>
                  <a:lnTo>
                    <a:pt x="49927" y="109598"/>
                  </a:lnTo>
                  <a:lnTo>
                    <a:pt x="47461" y="171085"/>
                  </a:lnTo>
                  <a:lnTo>
                    <a:pt x="43341" y="226050"/>
                  </a:lnTo>
                  <a:lnTo>
                    <a:pt x="39654" y="283325"/>
                  </a:lnTo>
                  <a:lnTo>
                    <a:pt x="35172" y="341284"/>
                  </a:lnTo>
                  <a:lnTo>
                    <a:pt x="31378" y="396981"/>
                  </a:lnTo>
                  <a:lnTo>
                    <a:pt x="26864" y="448617"/>
                  </a:lnTo>
                  <a:lnTo>
                    <a:pt x="25339" y="506929"/>
                  </a:lnTo>
                  <a:lnTo>
                    <a:pt x="25013" y="567845"/>
                  </a:lnTo>
                  <a:lnTo>
                    <a:pt x="24061" y="585218"/>
                  </a:lnTo>
                  <a:lnTo>
                    <a:pt x="22513" y="583378"/>
                  </a:lnTo>
                  <a:lnTo>
                    <a:pt x="5404" y="520532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644619" y="6658100"/>
              <a:ext cx="241311" cy="32024"/>
            </a:xfrm>
            <a:custGeom>
              <a:avLst/>
              <a:gdLst/>
              <a:ahLst/>
              <a:cxnLst/>
              <a:rect l="0" t="0" r="0" b="0"/>
              <a:pathLst>
                <a:path w="241311" h="32024">
                  <a:moveTo>
                    <a:pt x="0" y="32023"/>
                  </a:moveTo>
                  <a:lnTo>
                    <a:pt x="21779" y="19661"/>
                  </a:lnTo>
                  <a:lnTo>
                    <a:pt x="82881" y="2569"/>
                  </a:lnTo>
                  <a:lnTo>
                    <a:pt x="146295" y="0"/>
                  </a:lnTo>
                  <a:lnTo>
                    <a:pt x="205118" y="12036"/>
                  </a:lnTo>
                  <a:lnTo>
                    <a:pt x="241310" y="153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110598" y="5888557"/>
            <a:ext cx="2038658" cy="1658634"/>
            <a:chOff x="4110598" y="5888557"/>
            <a:chExt cx="2038658" cy="1658634"/>
          </a:xfrm>
        </p:grpSpPr>
        <p:sp>
          <p:nvSpPr>
            <p:cNvPr id="225" name="Freeform 224"/>
            <p:cNvSpPr/>
            <p:nvPr/>
          </p:nvSpPr>
          <p:spPr>
            <a:xfrm>
              <a:off x="4110598" y="6323997"/>
              <a:ext cx="332843" cy="225936"/>
            </a:xfrm>
            <a:custGeom>
              <a:avLst/>
              <a:gdLst/>
              <a:ahLst/>
              <a:cxnLst/>
              <a:rect l="0" t="0" r="0" b="0"/>
              <a:pathLst>
                <a:path w="332843" h="225936">
                  <a:moveTo>
                    <a:pt x="0" y="216347"/>
                  </a:moveTo>
                  <a:lnTo>
                    <a:pt x="8835" y="225182"/>
                  </a:lnTo>
                  <a:lnTo>
                    <a:pt x="14211" y="225935"/>
                  </a:lnTo>
                  <a:lnTo>
                    <a:pt x="27581" y="221841"/>
                  </a:lnTo>
                  <a:lnTo>
                    <a:pt x="57862" y="198967"/>
                  </a:lnTo>
                  <a:lnTo>
                    <a:pt x="116804" y="144067"/>
                  </a:lnTo>
                  <a:lnTo>
                    <a:pt x="170640" y="90030"/>
                  </a:lnTo>
                  <a:lnTo>
                    <a:pt x="232749" y="40360"/>
                  </a:lnTo>
                  <a:lnTo>
                    <a:pt x="266226" y="21361"/>
                  </a:lnTo>
                  <a:lnTo>
                    <a:pt x="319587" y="2579"/>
                  </a:lnTo>
                  <a:lnTo>
                    <a:pt x="3328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751662" y="5941740"/>
              <a:ext cx="99369" cy="272174"/>
            </a:xfrm>
            <a:custGeom>
              <a:avLst/>
              <a:gdLst/>
              <a:ahLst/>
              <a:cxnLst/>
              <a:rect l="0" t="0" r="0" b="0"/>
              <a:pathLst>
                <a:path w="99369" h="272174">
                  <a:moveTo>
                    <a:pt x="16299" y="82699"/>
                  </a:moveTo>
                  <a:lnTo>
                    <a:pt x="16299" y="65030"/>
                  </a:lnTo>
                  <a:lnTo>
                    <a:pt x="15374" y="62599"/>
                  </a:lnTo>
                  <a:lnTo>
                    <a:pt x="13833" y="63751"/>
                  </a:lnTo>
                  <a:lnTo>
                    <a:pt x="11881" y="67293"/>
                  </a:lnTo>
                  <a:lnTo>
                    <a:pt x="8321" y="128918"/>
                  </a:lnTo>
                  <a:lnTo>
                    <a:pt x="8046" y="191784"/>
                  </a:lnTo>
                  <a:lnTo>
                    <a:pt x="5526" y="252690"/>
                  </a:lnTo>
                  <a:lnTo>
                    <a:pt x="3569" y="265368"/>
                  </a:lnTo>
                  <a:lnTo>
                    <a:pt x="2265" y="268273"/>
                  </a:lnTo>
                  <a:lnTo>
                    <a:pt x="0" y="219008"/>
                  </a:lnTo>
                  <a:lnTo>
                    <a:pt x="2167" y="160838"/>
                  </a:lnTo>
                  <a:lnTo>
                    <a:pt x="13856" y="97406"/>
                  </a:lnTo>
                  <a:lnTo>
                    <a:pt x="27151" y="43725"/>
                  </a:lnTo>
                  <a:lnTo>
                    <a:pt x="42012" y="13520"/>
                  </a:lnTo>
                  <a:lnTo>
                    <a:pt x="47309" y="6069"/>
                  </a:lnTo>
                  <a:lnTo>
                    <a:pt x="53614" y="2026"/>
                  </a:lnTo>
                  <a:lnTo>
                    <a:pt x="68017" y="0"/>
                  </a:lnTo>
                  <a:lnTo>
                    <a:pt x="74816" y="2603"/>
                  </a:lnTo>
                  <a:lnTo>
                    <a:pt x="87302" y="12892"/>
                  </a:lnTo>
                  <a:lnTo>
                    <a:pt x="94084" y="31642"/>
                  </a:lnTo>
                  <a:lnTo>
                    <a:pt x="98795" y="90871"/>
                  </a:lnTo>
                  <a:lnTo>
                    <a:pt x="99368" y="152354"/>
                  </a:lnTo>
                  <a:lnTo>
                    <a:pt x="93772" y="212373"/>
                  </a:lnTo>
                  <a:lnTo>
                    <a:pt x="90490" y="272173"/>
                  </a:lnTo>
                  <a:lnTo>
                    <a:pt x="88874" y="270961"/>
                  </a:lnTo>
                  <a:lnTo>
                    <a:pt x="74343" y="220766"/>
                  </a:lnTo>
                  <a:lnTo>
                    <a:pt x="66225" y="1991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792924" y="6070619"/>
              <a:ext cx="243965" cy="323799"/>
            </a:xfrm>
            <a:custGeom>
              <a:avLst/>
              <a:gdLst/>
              <a:ahLst/>
              <a:cxnLst/>
              <a:rect l="0" t="0" r="0" b="0"/>
              <a:pathLst>
                <a:path w="243965" h="323799">
                  <a:moveTo>
                    <a:pt x="0" y="20388"/>
                  </a:moveTo>
                  <a:lnTo>
                    <a:pt x="13252" y="24806"/>
                  </a:lnTo>
                  <a:lnTo>
                    <a:pt x="27154" y="24509"/>
                  </a:lnTo>
                  <a:lnTo>
                    <a:pt x="83339" y="9048"/>
                  </a:lnTo>
                  <a:lnTo>
                    <a:pt x="122239" y="0"/>
                  </a:lnTo>
                  <a:lnTo>
                    <a:pt x="140312" y="1465"/>
                  </a:lnTo>
                  <a:lnTo>
                    <a:pt x="155126" y="7663"/>
                  </a:lnTo>
                  <a:lnTo>
                    <a:pt x="161664" y="11905"/>
                  </a:lnTo>
                  <a:lnTo>
                    <a:pt x="171395" y="24015"/>
                  </a:lnTo>
                  <a:lnTo>
                    <a:pt x="177877" y="39567"/>
                  </a:lnTo>
                  <a:lnTo>
                    <a:pt x="182380" y="90429"/>
                  </a:lnTo>
                  <a:lnTo>
                    <a:pt x="182928" y="151403"/>
                  </a:lnTo>
                  <a:lnTo>
                    <a:pt x="183046" y="213536"/>
                  </a:lnTo>
                  <a:lnTo>
                    <a:pt x="189646" y="269887"/>
                  </a:lnTo>
                  <a:lnTo>
                    <a:pt x="191155" y="323798"/>
                  </a:lnTo>
                  <a:lnTo>
                    <a:pt x="191370" y="263284"/>
                  </a:lnTo>
                  <a:lnTo>
                    <a:pt x="185664" y="203660"/>
                  </a:lnTo>
                  <a:lnTo>
                    <a:pt x="184758" y="153998"/>
                  </a:lnTo>
                  <a:lnTo>
                    <a:pt x="189010" y="103739"/>
                  </a:lnTo>
                  <a:lnTo>
                    <a:pt x="195846" y="41989"/>
                  </a:lnTo>
                  <a:lnTo>
                    <a:pt x="209348" y="10147"/>
                  </a:lnTo>
                  <a:lnTo>
                    <a:pt x="214455" y="2466"/>
                  </a:lnTo>
                  <a:lnTo>
                    <a:pt x="219708" y="119"/>
                  </a:lnTo>
                  <a:lnTo>
                    <a:pt x="225060" y="1329"/>
                  </a:lnTo>
                  <a:lnTo>
                    <a:pt x="230477" y="4908"/>
                  </a:lnTo>
                  <a:lnTo>
                    <a:pt x="238961" y="21213"/>
                  </a:lnTo>
                  <a:lnTo>
                    <a:pt x="243964" y="42020"/>
                  </a:lnTo>
                  <a:lnTo>
                    <a:pt x="241842" y="99770"/>
                  </a:lnTo>
                  <a:lnTo>
                    <a:pt x="235697" y="160884"/>
                  </a:lnTo>
                  <a:lnTo>
                    <a:pt x="233791" y="190428"/>
                  </a:lnTo>
                  <a:lnTo>
                    <a:pt x="233060" y="135470"/>
                  </a:lnTo>
                  <a:lnTo>
                    <a:pt x="232989" y="952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085335" y="5888557"/>
              <a:ext cx="298384" cy="425484"/>
            </a:xfrm>
            <a:custGeom>
              <a:avLst/>
              <a:gdLst/>
              <a:ahLst/>
              <a:cxnLst/>
              <a:rect l="0" t="0" r="0" b="0"/>
              <a:pathLst>
                <a:path w="298384" h="425484">
                  <a:moveTo>
                    <a:pt x="15468" y="194129"/>
                  </a:moveTo>
                  <a:lnTo>
                    <a:pt x="22054" y="223749"/>
                  </a:lnTo>
                  <a:lnTo>
                    <a:pt x="17841" y="282747"/>
                  </a:lnTo>
                  <a:lnTo>
                    <a:pt x="13471" y="337579"/>
                  </a:lnTo>
                  <a:lnTo>
                    <a:pt x="8396" y="389194"/>
                  </a:lnTo>
                  <a:lnTo>
                    <a:pt x="3099" y="423278"/>
                  </a:lnTo>
                  <a:lnTo>
                    <a:pt x="1675" y="425483"/>
                  </a:lnTo>
                  <a:lnTo>
                    <a:pt x="92" y="415605"/>
                  </a:lnTo>
                  <a:lnTo>
                    <a:pt x="0" y="358310"/>
                  </a:lnTo>
                  <a:lnTo>
                    <a:pt x="5543" y="304515"/>
                  </a:lnTo>
                  <a:lnTo>
                    <a:pt x="14890" y="254881"/>
                  </a:lnTo>
                  <a:lnTo>
                    <a:pt x="45354" y="196834"/>
                  </a:lnTo>
                  <a:lnTo>
                    <a:pt x="59261" y="183620"/>
                  </a:lnTo>
                  <a:lnTo>
                    <a:pt x="66852" y="178803"/>
                  </a:lnTo>
                  <a:lnTo>
                    <a:pt x="72839" y="178364"/>
                  </a:lnTo>
                  <a:lnTo>
                    <a:pt x="77753" y="180845"/>
                  </a:lnTo>
                  <a:lnTo>
                    <a:pt x="81955" y="185273"/>
                  </a:lnTo>
                  <a:lnTo>
                    <a:pt x="86623" y="200055"/>
                  </a:lnTo>
                  <a:lnTo>
                    <a:pt x="86785" y="231635"/>
                  </a:lnTo>
                  <a:lnTo>
                    <a:pt x="78557" y="279304"/>
                  </a:lnTo>
                  <a:lnTo>
                    <a:pt x="75094" y="284196"/>
                  </a:lnTo>
                  <a:lnTo>
                    <a:pt x="70936" y="284685"/>
                  </a:lnTo>
                  <a:lnTo>
                    <a:pt x="66315" y="282236"/>
                  </a:lnTo>
                  <a:lnTo>
                    <a:pt x="64159" y="277831"/>
                  </a:lnTo>
                  <a:lnTo>
                    <a:pt x="65241" y="217904"/>
                  </a:lnTo>
                  <a:lnTo>
                    <a:pt x="72017" y="163462"/>
                  </a:lnTo>
                  <a:lnTo>
                    <a:pt x="84951" y="108125"/>
                  </a:lnTo>
                  <a:lnTo>
                    <a:pt x="104234" y="44674"/>
                  </a:lnTo>
                  <a:lnTo>
                    <a:pt x="118095" y="2788"/>
                  </a:lnTo>
                  <a:lnTo>
                    <a:pt x="121793" y="0"/>
                  </a:lnTo>
                  <a:lnTo>
                    <a:pt x="126107" y="915"/>
                  </a:lnTo>
                  <a:lnTo>
                    <a:pt x="130833" y="4299"/>
                  </a:lnTo>
                  <a:lnTo>
                    <a:pt x="136083" y="22851"/>
                  </a:lnTo>
                  <a:lnTo>
                    <a:pt x="136573" y="57088"/>
                  </a:lnTo>
                  <a:lnTo>
                    <a:pt x="132367" y="119627"/>
                  </a:lnTo>
                  <a:lnTo>
                    <a:pt x="138659" y="170895"/>
                  </a:lnTo>
                  <a:lnTo>
                    <a:pt x="151529" y="232127"/>
                  </a:lnTo>
                  <a:lnTo>
                    <a:pt x="164161" y="255211"/>
                  </a:lnTo>
                  <a:lnTo>
                    <a:pt x="170995" y="258889"/>
                  </a:lnTo>
                  <a:lnTo>
                    <a:pt x="188450" y="260510"/>
                  </a:lnTo>
                  <a:lnTo>
                    <a:pt x="206070" y="255683"/>
                  </a:lnTo>
                  <a:lnTo>
                    <a:pt x="222222" y="246450"/>
                  </a:lnTo>
                  <a:lnTo>
                    <a:pt x="240786" y="225657"/>
                  </a:lnTo>
                  <a:lnTo>
                    <a:pt x="249054" y="209991"/>
                  </a:lnTo>
                  <a:lnTo>
                    <a:pt x="250880" y="191317"/>
                  </a:lnTo>
                  <a:lnTo>
                    <a:pt x="250072" y="181160"/>
                  </a:lnTo>
                  <a:lnTo>
                    <a:pt x="245836" y="175313"/>
                  </a:lnTo>
                  <a:lnTo>
                    <a:pt x="239313" y="172340"/>
                  </a:lnTo>
                  <a:lnTo>
                    <a:pt x="231266" y="171282"/>
                  </a:lnTo>
                  <a:lnTo>
                    <a:pt x="224977" y="174275"/>
                  </a:lnTo>
                  <a:lnTo>
                    <a:pt x="215524" y="187462"/>
                  </a:lnTo>
                  <a:lnTo>
                    <a:pt x="209421" y="220096"/>
                  </a:lnTo>
                  <a:lnTo>
                    <a:pt x="209208" y="271614"/>
                  </a:lnTo>
                  <a:lnTo>
                    <a:pt x="220288" y="305126"/>
                  </a:lnTo>
                  <a:lnTo>
                    <a:pt x="230082" y="320816"/>
                  </a:lnTo>
                  <a:lnTo>
                    <a:pt x="243064" y="331488"/>
                  </a:lnTo>
                  <a:lnTo>
                    <a:pt x="250409" y="335628"/>
                  </a:lnTo>
                  <a:lnTo>
                    <a:pt x="268432" y="337763"/>
                  </a:lnTo>
                  <a:lnTo>
                    <a:pt x="298383" y="3355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225672" y="6623555"/>
              <a:ext cx="309300" cy="199705"/>
            </a:xfrm>
            <a:custGeom>
              <a:avLst/>
              <a:gdLst/>
              <a:ahLst/>
              <a:cxnLst/>
              <a:rect l="0" t="0" r="0" b="0"/>
              <a:pathLst>
                <a:path w="309300" h="199705">
                  <a:moveTo>
                    <a:pt x="18063" y="0"/>
                  </a:moveTo>
                  <a:lnTo>
                    <a:pt x="10495" y="19005"/>
                  </a:lnTo>
                  <a:lnTo>
                    <a:pt x="2063" y="30328"/>
                  </a:lnTo>
                  <a:lnTo>
                    <a:pt x="0" y="36860"/>
                  </a:lnTo>
                  <a:lnTo>
                    <a:pt x="173" y="51515"/>
                  </a:lnTo>
                  <a:lnTo>
                    <a:pt x="8262" y="64809"/>
                  </a:lnTo>
                  <a:lnTo>
                    <a:pt x="40057" y="94073"/>
                  </a:lnTo>
                  <a:lnTo>
                    <a:pt x="101887" y="127569"/>
                  </a:lnTo>
                  <a:lnTo>
                    <a:pt x="152417" y="149774"/>
                  </a:lnTo>
                  <a:lnTo>
                    <a:pt x="209827" y="180597"/>
                  </a:lnTo>
                  <a:lnTo>
                    <a:pt x="247224" y="193670"/>
                  </a:lnTo>
                  <a:lnTo>
                    <a:pt x="309299" y="1997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778884" y="6573503"/>
              <a:ext cx="134949" cy="306821"/>
            </a:xfrm>
            <a:custGeom>
              <a:avLst/>
              <a:gdLst/>
              <a:ahLst/>
              <a:cxnLst/>
              <a:rect l="0" t="0" r="0" b="0"/>
              <a:pathLst>
                <a:path w="134949" h="306821">
                  <a:moveTo>
                    <a:pt x="5719" y="50052"/>
                  </a:moveTo>
                  <a:lnTo>
                    <a:pt x="0" y="109598"/>
                  </a:lnTo>
                  <a:lnTo>
                    <a:pt x="377" y="169919"/>
                  </a:lnTo>
                  <a:lnTo>
                    <a:pt x="4664" y="227104"/>
                  </a:lnTo>
                  <a:lnTo>
                    <a:pt x="6435" y="277779"/>
                  </a:lnTo>
                  <a:lnTo>
                    <a:pt x="8046" y="279533"/>
                  </a:lnTo>
                  <a:lnTo>
                    <a:pt x="10043" y="277928"/>
                  </a:lnTo>
                  <a:lnTo>
                    <a:pt x="15979" y="224953"/>
                  </a:lnTo>
                  <a:lnTo>
                    <a:pt x="21100" y="167091"/>
                  </a:lnTo>
                  <a:lnTo>
                    <a:pt x="31246" y="111201"/>
                  </a:lnTo>
                  <a:lnTo>
                    <a:pt x="50131" y="50221"/>
                  </a:lnTo>
                  <a:lnTo>
                    <a:pt x="73561" y="17726"/>
                  </a:lnTo>
                  <a:lnTo>
                    <a:pt x="85489" y="4557"/>
                  </a:lnTo>
                  <a:lnTo>
                    <a:pt x="92183" y="1231"/>
                  </a:lnTo>
                  <a:lnTo>
                    <a:pt x="107017" y="0"/>
                  </a:lnTo>
                  <a:lnTo>
                    <a:pt x="112083" y="5589"/>
                  </a:lnTo>
                  <a:lnTo>
                    <a:pt x="122678" y="54418"/>
                  </a:lnTo>
                  <a:lnTo>
                    <a:pt x="128983" y="108647"/>
                  </a:lnTo>
                  <a:lnTo>
                    <a:pt x="130330" y="166227"/>
                  </a:lnTo>
                  <a:lnTo>
                    <a:pt x="130507" y="227697"/>
                  </a:lnTo>
                  <a:lnTo>
                    <a:pt x="132994" y="279128"/>
                  </a:lnTo>
                  <a:lnTo>
                    <a:pt x="134948" y="294300"/>
                  </a:lnTo>
                  <a:lnTo>
                    <a:pt x="133477" y="302566"/>
                  </a:lnTo>
                  <a:lnTo>
                    <a:pt x="129723" y="306228"/>
                  </a:lnTo>
                  <a:lnTo>
                    <a:pt x="124446" y="306820"/>
                  </a:lnTo>
                  <a:lnTo>
                    <a:pt x="120003" y="304441"/>
                  </a:lnTo>
                  <a:lnTo>
                    <a:pt x="112602" y="294401"/>
                  </a:lnTo>
                  <a:lnTo>
                    <a:pt x="88987" y="232908"/>
                  </a:lnTo>
                  <a:lnTo>
                    <a:pt x="80608" y="2081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809566" y="6723407"/>
              <a:ext cx="257954" cy="149780"/>
            </a:xfrm>
            <a:custGeom>
              <a:avLst/>
              <a:gdLst/>
              <a:ahLst/>
              <a:cxnLst/>
              <a:rect l="0" t="0" r="0" b="0"/>
              <a:pathLst>
                <a:path w="257954" h="149780">
                  <a:moveTo>
                    <a:pt x="0" y="0"/>
                  </a:moveTo>
                  <a:lnTo>
                    <a:pt x="0" y="17669"/>
                  </a:lnTo>
                  <a:lnTo>
                    <a:pt x="4931" y="31275"/>
                  </a:lnTo>
                  <a:lnTo>
                    <a:pt x="8834" y="37492"/>
                  </a:lnTo>
                  <a:lnTo>
                    <a:pt x="20569" y="46866"/>
                  </a:lnTo>
                  <a:lnTo>
                    <a:pt x="27581" y="50659"/>
                  </a:lnTo>
                  <a:lnTo>
                    <a:pt x="47700" y="52410"/>
                  </a:lnTo>
                  <a:lnTo>
                    <a:pt x="70202" y="49181"/>
                  </a:lnTo>
                  <a:lnTo>
                    <a:pt x="132863" y="18740"/>
                  </a:lnTo>
                  <a:lnTo>
                    <a:pt x="141275" y="15266"/>
                  </a:lnTo>
                  <a:lnTo>
                    <a:pt x="147808" y="15725"/>
                  </a:lnTo>
                  <a:lnTo>
                    <a:pt x="153088" y="18804"/>
                  </a:lnTo>
                  <a:lnTo>
                    <a:pt x="157532" y="23631"/>
                  </a:lnTo>
                  <a:lnTo>
                    <a:pt x="162470" y="41321"/>
                  </a:lnTo>
                  <a:lnTo>
                    <a:pt x="166825" y="96117"/>
                  </a:lnTo>
                  <a:lnTo>
                    <a:pt x="170607" y="114835"/>
                  </a:lnTo>
                  <a:lnTo>
                    <a:pt x="172910" y="118161"/>
                  </a:lnTo>
                  <a:lnTo>
                    <a:pt x="175370" y="117606"/>
                  </a:lnTo>
                  <a:lnTo>
                    <a:pt x="180568" y="109592"/>
                  </a:lnTo>
                  <a:lnTo>
                    <a:pt x="198612" y="73980"/>
                  </a:lnTo>
                  <a:lnTo>
                    <a:pt x="204524" y="69661"/>
                  </a:lnTo>
                  <a:lnTo>
                    <a:pt x="211238" y="67705"/>
                  </a:lnTo>
                  <a:lnTo>
                    <a:pt x="218489" y="67326"/>
                  </a:lnTo>
                  <a:lnTo>
                    <a:pt x="224247" y="70772"/>
                  </a:lnTo>
                  <a:lnTo>
                    <a:pt x="247715" y="112962"/>
                  </a:lnTo>
                  <a:lnTo>
                    <a:pt x="257953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103909" y="6634947"/>
              <a:ext cx="379663" cy="263887"/>
            </a:xfrm>
            <a:custGeom>
              <a:avLst/>
              <a:gdLst/>
              <a:ahLst/>
              <a:cxnLst/>
              <a:rect l="0" t="0" r="0" b="0"/>
              <a:pathLst>
                <a:path w="379663" h="263887">
                  <a:moveTo>
                    <a:pt x="38499" y="130065"/>
                  </a:moveTo>
                  <a:lnTo>
                    <a:pt x="42916" y="116813"/>
                  </a:lnTo>
                  <a:lnTo>
                    <a:pt x="41444" y="113834"/>
                  </a:lnTo>
                  <a:lnTo>
                    <a:pt x="37689" y="112772"/>
                  </a:lnTo>
                  <a:lnTo>
                    <a:pt x="32411" y="112989"/>
                  </a:lnTo>
                  <a:lnTo>
                    <a:pt x="21617" y="118161"/>
                  </a:lnTo>
                  <a:lnTo>
                    <a:pt x="16149" y="122129"/>
                  </a:lnTo>
                  <a:lnTo>
                    <a:pt x="10075" y="138865"/>
                  </a:lnTo>
                  <a:lnTo>
                    <a:pt x="136" y="200566"/>
                  </a:lnTo>
                  <a:lnTo>
                    <a:pt x="0" y="250179"/>
                  </a:lnTo>
                  <a:lnTo>
                    <a:pt x="1738" y="260067"/>
                  </a:lnTo>
                  <a:lnTo>
                    <a:pt x="4746" y="263886"/>
                  </a:lnTo>
                  <a:lnTo>
                    <a:pt x="8601" y="263658"/>
                  </a:lnTo>
                  <a:lnTo>
                    <a:pt x="13019" y="260733"/>
                  </a:lnTo>
                  <a:lnTo>
                    <a:pt x="20394" y="247620"/>
                  </a:lnTo>
                  <a:lnTo>
                    <a:pt x="40327" y="190884"/>
                  </a:lnTo>
                  <a:lnTo>
                    <a:pt x="48003" y="136326"/>
                  </a:lnTo>
                  <a:lnTo>
                    <a:pt x="58148" y="84765"/>
                  </a:lnTo>
                  <a:lnTo>
                    <a:pt x="63337" y="23936"/>
                  </a:lnTo>
                  <a:lnTo>
                    <a:pt x="67413" y="1536"/>
                  </a:lnTo>
                  <a:lnTo>
                    <a:pt x="68870" y="0"/>
                  </a:lnTo>
                  <a:lnTo>
                    <a:pt x="71400" y="56060"/>
                  </a:lnTo>
                  <a:lnTo>
                    <a:pt x="71708" y="111406"/>
                  </a:lnTo>
                  <a:lnTo>
                    <a:pt x="74234" y="174389"/>
                  </a:lnTo>
                  <a:lnTo>
                    <a:pt x="76191" y="187351"/>
                  </a:lnTo>
                  <a:lnTo>
                    <a:pt x="79344" y="194143"/>
                  </a:lnTo>
                  <a:lnTo>
                    <a:pt x="83296" y="196823"/>
                  </a:lnTo>
                  <a:lnTo>
                    <a:pt x="87779" y="196760"/>
                  </a:lnTo>
                  <a:lnTo>
                    <a:pt x="91693" y="193020"/>
                  </a:lnTo>
                  <a:lnTo>
                    <a:pt x="104617" y="160444"/>
                  </a:lnTo>
                  <a:lnTo>
                    <a:pt x="107541" y="150318"/>
                  </a:lnTo>
                  <a:lnTo>
                    <a:pt x="110415" y="146341"/>
                  </a:lnTo>
                  <a:lnTo>
                    <a:pt x="113255" y="146463"/>
                  </a:lnTo>
                  <a:lnTo>
                    <a:pt x="116073" y="149318"/>
                  </a:lnTo>
                  <a:lnTo>
                    <a:pt x="117027" y="153995"/>
                  </a:lnTo>
                  <a:lnTo>
                    <a:pt x="116847" y="181432"/>
                  </a:lnTo>
                  <a:lnTo>
                    <a:pt x="118468" y="189273"/>
                  </a:lnTo>
                  <a:lnTo>
                    <a:pt x="120472" y="191726"/>
                  </a:lnTo>
                  <a:lnTo>
                    <a:pt x="122734" y="190588"/>
                  </a:lnTo>
                  <a:lnTo>
                    <a:pt x="130334" y="175735"/>
                  </a:lnTo>
                  <a:lnTo>
                    <a:pt x="153156" y="113257"/>
                  </a:lnTo>
                  <a:lnTo>
                    <a:pt x="162190" y="96707"/>
                  </a:lnTo>
                  <a:lnTo>
                    <a:pt x="174834" y="85037"/>
                  </a:lnTo>
                  <a:lnTo>
                    <a:pt x="182089" y="80631"/>
                  </a:lnTo>
                  <a:lnTo>
                    <a:pt x="188775" y="79542"/>
                  </a:lnTo>
                  <a:lnTo>
                    <a:pt x="195081" y="80666"/>
                  </a:lnTo>
                  <a:lnTo>
                    <a:pt x="201134" y="83264"/>
                  </a:lnTo>
                  <a:lnTo>
                    <a:pt x="205170" y="88695"/>
                  </a:lnTo>
                  <a:lnTo>
                    <a:pt x="216596" y="129913"/>
                  </a:lnTo>
                  <a:lnTo>
                    <a:pt x="221024" y="134586"/>
                  </a:lnTo>
                  <a:lnTo>
                    <a:pt x="226751" y="136778"/>
                  </a:lnTo>
                  <a:lnTo>
                    <a:pt x="233342" y="137314"/>
                  </a:lnTo>
                  <a:lnTo>
                    <a:pt x="238661" y="134898"/>
                  </a:lnTo>
                  <a:lnTo>
                    <a:pt x="247036" y="124816"/>
                  </a:lnTo>
                  <a:lnTo>
                    <a:pt x="256949" y="103547"/>
                  </a:lnTo>
                  <a:lnTo>
                    <a:pt x="257939" y="87769"/>
                  </a:lnTo>
                  <a:lnTo>
                    <a:pt x="256908" y="79678"/>
                  </a:lnTo>
                  <a:lnTo>
                    <a:pt x="253447" y="75209"/>
                  </a:lnTo>
                  <a:lnTo>
                    <a:pt x="248366" y="73154"/>
                  </a:lnTo>
                  <a:lnTo>
                    <a:pt x="242205" y="72709"/>
                  </a:lnTo>
                  <a:lnTo>
                    <a:pt x="237173" y="75185"/>
                  </a:lnTo>
                  <a:lnTo>
                    <a:pt x="229117" y="85333"/>
                  </a:lnTo>
                  <a:lnTo>
                    <a:pt x="228448" y="90998"/>
                  </a:lnTo>
                  <a:lnTo>
                    <a:pt x="232635" y="102224"/>
                  </a:lnTo>
                  <a:lnTo>
                    <a:pt x="239114" y="105032"/>
                  </a:lnTo>
                  <a:lnTo>
                    <a:pt x="268470" y="104568"/>
                  </a:lnTo>
                  <a:lnTo>
                    <a:pt x="317113" y="97989"/>
                  </a:lnTo>
                  <a:lnTo>
                    <a:pt x="325943" y="100360"/>
                  </a:lnTo>
                  <a:lnTo>
                    <a:pt x="340686" y="110391"/>
                  </a:lnTo>
                  <a:lnTo>
                    <a:pt x="350936" y="126560"/>
                  </a:lnTo>
                  <a:lnTo>
                    <a:pt x="357649" y="146074"/>
                  </a:lnTo>
                  <a:lnTo>
                    <a:pt x="360633" y="167074"/>
                  </a:lnTo>
                  <a:lnTo>
                    <a:pt x="363277" y="172305"/>
                  </a:lnTo>
                  <a:lnTo>
                    <a:pt x="366890" y="173943"/>
                  </a:lnTo>
                  <a:lnTo>
                    <a:pt x="371147" y="173186"/>
                  </a:lnTo>
                  <a:lnTo>
                    <a:pt x="373985" y="168058"/>
                  </a:lnTo>
                  <a:lnTo>
                    <a:pt x="378914" y="113895"/>
                  </a:lnTo>
                  <a:lnTo>
                    <a:pt x="379662" y="801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466929" y="6590271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0" y="0"/>
                  </a:moveTo>
                  <a:lnTo>
                    <a:pt x="16642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560884" y="6452088"/>
              <a:ext cx="120600" cy="462704"/>
            </a:xfrm>
            <a:custGeom>
              <a:avLst/>
              <a:gdLst/>
              <a:ahLst/>
              <a:cxnLst/>
              <a:rect l="0" t="0" r="0" b="0"/>
              <a:pathLst>
                <a:path w="120600" h="462704">
                  <a:moveTo>
                    <a:pt x="55824" y="179788"/>
                  </a:moveTo>
                  <a:lnTo>
                    <a:pt x="38154" y="184205"/>
                  </a:lnTo>
                  <a:lnTo>
                    <a:pt x="24548" y="193770"/>
                  </a:lnTo>
                  <a:lnTo>
                    <a:pt x="18331" y="200204"/>
                  </a:lnTo>
                  <a:lnTo>
                    <a:pt x="5164" y="231346"/>
                  </a:lnTo>
                  <a:lnTo>
                    <a:pt x="0" y="281435"/>
                  </a:lnTo>
                  <a:lnTo>
                    <a:pt x="5588" y="310991"/>
                  </a:lnTo>
                  <a:lnTo>
                    <a:pt x="13773" y="328707"/>
                  </a:lnTo>
                  <a:lnTo>
                    <a:pt x="19469" y="333616"/>
                  </a:lnTo>
                  <a:lnTo>
                    <a:pt x="26040" y="335964"/>
                  </a:lnTo>
                  <a:lnTo>
                    <a:pt x="33194" y="336605"/>
                  </a:lnTo>
                  <a:lnTo>
                    <a:pt x="39813" y="333334"/>
                  </a:lnTo>
                  <a:lnTo>
                    <a:pt x="52098" y="319838"/>
                  </a:lnTo>
                  <a:lnTo>
                    <a:pt x="81834" y="264031"/>
                  </a:lnTo>
                  <a:lnTo>
                    <a:pt x="94314" y="207044"/>
                  </a:lnTo>
                  <a:lnTo>
                    <a:pt x="105683" y="155380"/>
                  </a:lnTo>
                  <a:lnTo>
                    <a:pt x="111585" y="105062"/>
                  </a:lnTo>
                  <a:lnTo>
                    <a:pt x="117997" y="42779"/>
                  </a:lnTo>
                  <a:lnTo>
                    <a:pt x="120599" y="0"/>
                  </a:lnTo>
                  <a:lnTo>
                    <a:pt x="119348" y="758"/>
                  </a:lnTo>
                  <a:lnTo>
                    <a:pt x="117589" y="4961"/>
                  </a:lnTo>
                  <a:lnTo>
                    <a:pt x="114380" y="66120"/>
                  </a:lnTo>
                  <a:lnTo>
                    <a:pt x="114132" y="117099"/>
                  </a:lnTo>
                  <a:lnTo>
                    <a:pt x="114083" y="174150"/>
                  </a:lnTo>
                  <a:lnTo>
                    <a:pt x="114073" y="234148"/>
                  </a:lnTo>
                  <a:lnTo>
                    <a:pt x="114072" y="296233"/>
                  </a:lnTo>
                  <a:lnTo>
                    <a:pt x="114071" y="351507"/>
                  </a:lnTo>
                  <a:lnTo>
                    <a:pt x="114071" y="410530"/>
                  </a:lnTo>
                  <a:lnTo>
                    <a:pt x="113146" y="445189"/>
                  </a:lnTo>
                  <a:lnTo>
                    <a:pt x="105750" y="4627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285340" y="6931434"/>
              <a:ext cx="241311" cy="141458"/>
            </a:xfrm>
            <a:custGeom>
              <a:avLst/>
              <a:gdLst/>
              <a:ahLst/>
              <a:cxnLst/>
              <a:rect l="0" t="0" r="0" b="0"/>
              <a:pathLst>
                <a:path w="241311" h="141458">
                  <a:moveTo>
                    <a:pt x="0" y="0"/>
                  </a:moveTo>
                  <a:lnTo>
                    <a:pt x="4417" y="17669"/>
                  </a:lnTo>
                  <a:lnTo>
                    <a:pt x="13982" y="31274"/>
                  </a:lnTo>
                  <a:lnTo>
                    <a:pt x="54624" y="66392"/>
                  </a:lnTo>
                  <a:lnTo>
                    <a:pt x="114441" y="97370"/>
                  </a:lnTo>
                  <a:lnTo>
                    <a:pt x="169266" y="114318"/>
                  </a:lnTo>
                  <a:lnTo>
                    <a:pt x="231859" y="138458"/>
                  </a:lnTo>
                  <a:lnTo>
                    <a:pt x="24131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651466" y="7026147"/>
              <a:ext cx="241312" cy="254772"/>
            </a:xfrm>
            <a:custGeom>
              <a:avLst/>
              <a:gdLst/>
              <a:ahLst/>
              <a:cxnLst/>
              <a:rect l="0" t="0" r="0" b="0"/>
              <a:pathLst>
                <a:path w="241312" h="254772">
                  <a:moveTo>
                    <a:pt x="0" y="254771"/>
                  </a:moveTo>
                  <a:lnTo>
                    <a:pt x="12362" y="240560"/>
                  </a:lnTo>
                  <a:lnTo>
                    <a:pt x="30378" y="194156"/>
                  </a:lnTo>
                  <a:lnTo>
                    <a:pt x="44362" y="136103"/>
                  </a:lnTo>
                  <a:lnTo>
                    <a:pt x="61019" y="80568"/>
                  </a:lnTo>
                  <a:lnTo>
                    <a:pt x="77663" y="22985"/>
                  </a:lnTo>
                  <a:lnTo>
                    <a:pt x="90401" y="1591"/>
                  </a:lnTo>
                  <a:lnTo>
                    <a:pt x="94476" y="0"/>
                  </a:lnTo>
                  <a:lnTo>
                    <a:pt x="98118" y="1713"/>
                  </a:lnTo>
                  <a:lnTo>
                    <a:pt x="115022" y="28809"/>
                  </a:lnTo>
                  <a:lnTo>
                    <a:pt x="128373" y="87079"/>
                  </a:lnTo>
                  <a:lnTo>
                    <a:pt x="132735" y="91201"/>
                  </a:lnTo>
                  <a:lnTo>
                    <a:pt x="138416" y="92099"/>
                  </a:lnTo>
                  <a:lnTo>
                    <a:pt x="144978" y="90849"/>
                  </a:lnTo>
                  <a:lnTo>
                    <a:pt x="150276" y="87242"/>
                  </a:lnTo>
                  <a:lnTo>
                    <a:pt x="158629" y="75837"/>
                  </a:lnTo>
                  <a:lnTo>
                    <a:pt x="168530" y="53824"/>
                  </a:lnTo>
                  <a:lnTo>
                    <a:pt x="171525" y="51464"/>
                  </a:lnTo>
                  <a:lnTo>
                    <a:pt x="174446" y="52664"/>
                  </a:lnTo>
                  <a:lnTo>
                    <a:pt x="177319" y="56239"/>
                  </a:lnTo>
                  <a:lnTo>
                    <a:pt x="181928" y="95190"/>
                  </a:lnTo>
                  <a:lnTo>
                    <a:pt x="187331" y="152166"/>
                  </a:lnTo>
                  <a:lnTo>
                    <a:pt x="195781" y="211798"/>
                  </a:lnTo>
                  <a:lnTo>
                    <a:pt x="199863" y="223348"/>
                  </a:lnTo>
                  <a:lnTo>
                    <a:pt x="205358" y="229200"/>
                  </a:lnTo>
                  <a:lnTo>
                    <a:pt x="211795" y="231251"/>
                  </a:lnTo>
                  <a:lnTo>
                    <a:pt x="218860" y="230770"/>
                  </a:lnTo>
                  <a:lnTo>
                    <a:pt x="224494" y="227675"/>
                  </a:lnTo>
                  <a:lnTo>
                    <a:pt x="241311" y="2048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926061" y="7206028"/>
              <a:ext cx="16643" cy="66569"/>
            </a:xfrm>
            <a:custGeom>
              <a:avLst/>
              <a:gdLst/>
              <a:ahLst/>
              <a:cxnLst/>
              <a:rect l="0" t="0" r="0" b="0"/>
              <a:pathLst>
                <a:path w="16643" h="66569">
                  <a:moveTo>
                    <a:pt x="0" y="0"/>
                  </a:moveTo>
                  <a:lnTo>
                    <a:pt x="6586" y="29620"/>
                  </a:lnTo>
                  <a:lnTo>
                    <a:pt x="8474" y="46449"/>
                  </a:lnTo>
                  <a:lnTo>
                    <a:pt x="16642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951024" y="7131138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004154" y="7026916"/>
              <a:ext cx="491660" cy="381211"/>
            </a:xfrm>
            <a:custGeom>
              <a:avLst/>
              <a:gdLst/>
              <a:ahLst/>
              <a:cxnLst/>
              <a:rect l="0" t="0" r="0" b="0"/>
              <a:pathLst>
                <a:path w="491660" h="381211">
                  <a:moveTo>
                    <a:pt x="38401" y="95901"/>
                  </a:moveTo>
                  <a:lnTo>
                    <a:pt x="16658" y="138481"/>
                  </a:lnTo>
                  <a:lnTo>
                    <a:pt x="534" y="189368"/>
                  </a:lnTo>
                  <a:lnTo>
                    <a:pt x="0" y="236372"/>
                  </a:lnTo>
                  <a:lnTo>
                    <a:pt x="8523" y="277126"/>
                  </a:lnTo>
                  <a:lnTo>
                    <a:pt x="18650" y="292324"/>
                  </a:lnTo>
                  <a:lnTo>
                    <a:pt x="25234" y="298966"/>
                  </a:lnTo>
                  <a:lnTo>
                    <a:pt x="31472" y="301544"/>
                  </a:lnTo>
                  <a:lnTo>
                    <a:pt x="37480" y="301414"/>
                  </a:lnTo>
                  <a:lnTo>
                    <a:pt x="49087" y="296339"/>
                  </a:lnTo>
                  <a:lnTo>
                    <a:pt x="60409" y="287919"/>
                  </a:lnTo>
                  <a:lnTo>
                    <a:pt x="69139" y="273082"/>
                  </a:lnTo>
                  <a:lnTo>
                    <a:pt x="84294" y="227510"/>
                  </a:lnTo>
                  <a:lnTo>
                    <a:pt x="87796" y="164312"/>
                  </a:lnTo>
                  <a:lnTo>
                    <a:pt x="88898" y="160000"/>
                  </a:lnTo>
                  <a:lnTo>
                    <a:pt x="90557" y="161748"/>
                  </a:lnTo>
                  <a:lnTo>
                    <a:pt x="93941" y="175092"/>
                  </a:lnTo>
                  <a:lnTo>
                    <a:pt x="97335" y="228735"/>
                  </a:lnTo>
                  <a:lnTo>
                    <a:pt x="98956" y="228836"/>
                  </a:lnTo>
                  <a:lnTo>
                    <a:pt x="100960" y="226130"/>
                  </a:lnTo>
                  <a:lnTo>
                    <a:pt x="111378" y="170905"/>
                  </a:lnTo>
                  <a:lnTo>
                    <a:pt x="120018" y="146786"/>
                  </a:lnTo>
                  <a:lnTo>
                    <a:pt x="128916" y="133618"/>
                  </a:lnTo>
                  <a:lnTo>
                    <a:pt x="141500" y="124068"/>
                  </a:lnTo>
                  <a:lnTo>
                    <a:pt x="172179" y="105985"/>
                  </a:lnTo>
                  <a:lnTo>
                    <a:pt x="176588" y="105397"/>
                  </a:lnTo>
                  <a:lnTo>
                    <a:pt x="178603" y="107780"/>
                  </a:lnTo>
                  <a:lnTo>
                    <a:pt x="178769" y="145714"/>
                  </a:lnTo>
                  <a:lnTo>
                    <a:pt x="172673" y="198878"/>
                  </a:lnTo>
                  <a:lnTo>
                    <a:pt x="175069" y="205232"/>
                  </a:lnTo>
                  <a:lnTo>
                    <a:pt x="179439" y="208545"/>
                  </a:lnTo>
                  <a:lnTo>
                    <a:pt x="185127" y="209829"/>
                  </a:lnTo>
                  <a:lnTo>
                    <a:pt x="189843" y="207911"/>
                  </a:lnTo>
                  <a:lnTo>
                    <a:pt x="197548" y="198383"/>
                  </a:lnTo>
                  <a:lnTo>
                    <a:pt x="202667" y="173008"/>
                  </a:lnTo>
                  <a:lnTo>
                    <a:pt x="198933" y="157600"/>
                  </a:lnTo>
                  <a:lnTo>
                    <a:pt x="195349" y="150902"/>
                  </a:lnTo>
                  <a:lnTo>
                    <a:pt x="193832" y="133598"/>
                  </a:lnTo>
                  <a:lnTo>
                    <a:pt x="197164" y="114505"/>
                  </a:lnTo>
                  <a:lnTo>
                    <a:pt x="209436" y="89086"/>
                  </a:lnTo>
                  <a:lnTo>
                    <a:pt x="249001" y="39639"/>
                  </a:lnTo>
                  <a:lnTo>
                    <a:pt x="256464" y="33431"/>
                  </a:lnTo>
                  <a:lnTo>
                    <a:pt x="261440" y="32990"/>
                  </a:lnTo>
                  <a:lnTo>
                    <a:pt x="264757" y="36393"/>
                  </a:lnTo>
                  <a:lnTo>
                    <a:pt x="266968" y="42361"/>
                  </a:lnTo>
                  <a:lnTo>
                    <a:pt x="266959" y="56388"/>
                  </a:lnTo>
                  <a:lnTo>
                    <a:pt x="265723" y="71868"/>
                  </a:lnTo>
                  <a:lnTo>
                    <a:pt x="268255" y="87993"/>
                  </a:lnTo>
                  <a:lnTo>
                    <a:pt x="272074" y="94328"/>
                  </a:lnTo>
                  <a:lnTo>
                    <a:pt x="312792" y="134430"/>
                  </a:lnTo>
                  <a:lnTo>
                    <a:pt x="318408" y="143777"/>
                  </a:lnTo>
                  <a:lnTo>
                    <a:pt x="322181" y="164023"/>
                  </a:lnTo>
                  <a:lnTo>
                    <a:pt x="317070" y="202738"/>
                  </a:lnTo>
                  <a:lnTo>
                    <a:pt x="309786" y="228642"/>
                  </a:lnTo>
                  <a:lnTo>
                    <a:pt x="307157" y="231548"/>
                  </a:lnTo>
                  <a:lnTo>
                    <a:pt x="304481" y="230711"/>
                  </a:lnTo>
                  <a:lnTo>
                    <a:pt x="301772" y="227379"/>
                  </a:lnTo>
                  <a:lnTo>
                    <a:pt x="300890" y="222385"/>
                  </a:lnTo>
                  <a:lnTo>
                    <a:pt x="302376" y="209439"/>
                  </a:lnTo>
                  <a:lnTo>
                    <a:pt x="327208" y="154900"/>
                  </a:lnTo>
                  <a:lnTo>
                    <a:pt x="352238" y="124103"/>
                  </a:lnTo>
                  <a:lnTo>
                    <a:pt x="353950" y="123023"/>
                  </a:lnTo>
                  <a:lnTo>
                    <a:pt x="340305" y="166036"/>
                  </a:lnTo>
                  <a:lnTo>
                    <a:pt x="339523" y="175942"/>
                  </a:lnTo>
                  <a:lnTo>
                    <a:pt x="343585" y="191880"/>
                  </a:lnTo>
                  <a:lnTo>
                    <a:pt x="347257" y="198719"/>
                  </a:lnTo>
                  <a:lnTo>
                    <a:pt x="352479" y="202354"/>
                  </a:lnTo>
                  <a:lnTo>
                    <a:pt x="358734" y="203852"/>
                  </a:lnTo>
                  <a:lnTo>
                    <a:pt x="365677" y="203926"/>
                  </a:lnTo>
                  <a:lnTo>
                    <a:pt x="378323" y="199078"/>
                  </a:lnTo>
                  <a:lnTo>
                    <a:pt x="384284" y="195197"/>
                  </a:lnTo>
                  <a:lnTo>
                    <a:pt x="388258" y="188910"/>
                  </a:lnTo>
                  <a:lnTo>
                    <a:pt x="392674" y="172064"/>
                  </a:lnTo>
                  <a:lnTo>
                    <a:pt x="391078" y="167017"/>
                  </a:lnTo>
                  <a:lnTo>
                    <a:pt x="387239" y="164577"/>
                  </a:lnTo>
                  <a:lnTo>
                    <a:pt x="381908" y="163875"/>
                  </a:lnTo>
                  <a:lnTo>
                    <a:pt x="381126" y="161557"/>
                  </a:lnTo>
                  <a:lnTo>
                    <a:pt x="423167" y="103712"/>
                  </a:lnTo>
                  <a:lnTo>
                    <a:pt x="439576" y="60496"/>
                  </a:lnTo>
                  <a:lnTo>
                    <a:pt x="472329" y="4246"/>
                  </a:lnTo>
                  <a:lnTo>
                    <a:pt x="472843" y="589"/>
                  </a:lnTo>
                  <a:lnTo>
                    <a:pt x="471336" y="0"/>
                  </a:lnTo>
                  <a:lnTo>
                    <a:pt x="464730" y="4277"/>
                  </a:lnTo>
                  <a:lnTo>
                    <a:pt x="455631" y="12341"/>
                  </a:lnTo>
                  <a:lnTo>
                    <a:pt x="444530" y="36113"/>
                  </a:lnTo>
                  <a:lnTo>
                    <a:pt x="438401" y="99027"/>
                  </a:lnTo>
                  <a:lnTo>
                    <a:pt x="445496" y="149767"/>
                  </a:lnTo>
                  <a:lnTo>
                    <a:pt x="461279" y="204305"/>
                  </a:lnTo>
                  <a:lnTo>
                    <a:pt x="475522" y="262010"/>
                  </a:lnTo>
                  <a:lnTo>
                    <a:pt x="483321" y="322389"/>
                  </a:lnTo>
                  <a:lnTo>
                    <a:pt x="491659" y="360891"/>
                  </a:lnTo>
                  <a:lnTo>
                    <a:pt x="490097" y="378246"/>
                  </a:lnTo>
                  <a:lnTo>
                    <a:pt x="487462" y="381210"/>
                  </a:lnTo>
                  <a:lnTo>
                    <a:pt x="483856" y="380412"/>
                  </a:lnTo>
                  <a:lnTo>
                    <a:pt x="476767" y="373979"/>
                  </a:lnTo>
                  <a:lnTo>
                    <a:pt x="471096" y="3621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433645" y="7172744"/>
              <a:ext cx="91532" cy="92800"/>
            </a:xfrm>
            <a:custGeom>
              <a:avLst/>
              <a:gdLst/>
              <a:ahLst/>
              <a:cxnLst/>
              <a:rect l="0" t="0" r="0" b="0"/>
              <a:pathLst>
                <a:path w="91532" h="92800">
                  <a:moveTo>
                    <a:pt x="0" y="83210"/>
                  </a:moveTo>
                  <a:lnTo>
                    <a:pt x="8834" y="92045"/>
                  </a:lnTo>
                  <a:lnTo>
                    <a:pt x="14210" y="92799"/>
                  </a:lnTo>
                  <a:lnTo>
                    <a:pt x="27581" y="88704"/>
                  </a:lnTo>
                  <a:lnTo>
                    <a:pt x="40303" y="75790"/>
                  </a:lnTo>
                  <a:lnTo>
                    <a:pt x="80360" y="16695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5550139" y="7031286"/>
              <a:ext cx="24964" cy="257953"/>
            </a:xfrm>
            <a:custGeom>
              <a:avLst/>
              <a:gdLst/>
              <a:ahLst/>
              <a:cxnLst/>
              <a:rect l="0" t="0" r="0" b="0"/>
              <a:pathLst>
                <a:path w="24964" h="257953">
                  <a:moveTo>
                    <a:pt x="0" y="0"/>
                  </a:moveTo>
                  <a:lnTo>
                    <a:pt x="4794" y="26572"/>
                  </a:lnTo>
                  <a:lnTo>
                    <a:pt x="814" y="82658"/>
                  </a:lnTo>
                  <a:lnTo>
                    <a:pt x="1085" y="140219"/>
                  </a:lnTo>
                  <a:lnTo>
                    <a:pt x="11603" y="198959"/>
                  </a:lnTo>
                  <a:lnTo>
                    <a:pt x="24963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525176" y="7147781"/>
              <a:ext cx="83212" cy="21060"/>
            </a:xfrm>
            <a:custGeom>
              <a:avLst/>
              <a:gdLst/>
              <a:ahLst/>
              <a:cxnLst/>
              <a:rect l="0" t="0" r="0" b="0"/>
              <a:pathLst>
                <a:path w="83212" h="21060">
                  <a:moveTo>
                    <a:pt x="0" y="16641"/>
                  </a:moveTo>
                  <a:lnTo>
                    <a:pt x="13252" y="21059"/>
                  </a:lnTo>
                  <a:lnTo>
                    <a:pt x="29620" y="18296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824734" y="6889828"/>
              <a:ext cx="48386" cy="499264"/>
            </a:xfrm>
            <a:custGeom>
              <a:avLst/>
              <a:gdLst/>
              <a:ahLst/>
              <a:cxnLst/>
              <a:rect l="0" t="0" r="0" b="0"/>
              <a:pathLst>
                <a:path w="48386" h="499264">
                  <a:moveTo>
                    <a:pt x="0" y="0"/>
                  </a:moveTo>
                  <a:lnTo>
                    <a:pt x="0" y="53492"/>
                  </a:lnTo>
                  <a:lnTo>
                    <a:pt x="2465" y="110743"/>
                  </a:lnTo>
                  <a:lnTo>
                    <a:pt x="7165" y="164155"/>
                  </a:lnTo>
                  <a:lnTo>
                    <a:pt x="14736" y="224940"/>
                  </a:lnTo>
                  <a:lnTo>
                    <a:pt x="25135" y="279956"/>
                  </a:lnTo>
                  <a:lnTo>
                    <a:pt x="33136" y="342793"/>
                  </a:lnTo>
                  <a:lnTo>
                    <a:pt x="44724" y="403461"/>
                  </a:lnTo>
                  <a:lnTo>
                    <a:pt x="48385" y="441702"/>
                  </a:lnTo>
                  <a:lnTo>
                    <a:pt x="44310" y="460120"/>
                  </a:lnTo>
                  <a:lnTo>
                    <a:pt x="31620" y="480885"/>
                  </a:lnTo>
                  <a:lnTo>
                    <a:pt x="16642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568587" y="6964718"/>
              <a:ext cx="124485" cy="582473"/>
            </a:xfrm>
            <a:custGeom>
              <a:avLst/>
              <a:gdLst/>
              <a:ahLst/>
              <a:cxnLst/>
              <a:rect l="0" t="0" r="0" b="0"/>
              <a:pathLst>
                <a:path w="124485" h="582473">
                  <a:moveTo>
                    <a:pt x="74558" y="0"/>
                  </a:moveTo>
                  <a:lnTo>
                    <a:pt x="61306" y="8834"/>
                  </a:lnTo>
                  <a:lnTo>
                    <a:pt x="52334" y="20568"/>
                  </a:lnTo>
                  <a:lnTo>
                    <a:pt x="23175" y="75119"/>
                  </a:lnTo>
                  <a:lnTo>
                    <a:pt x="8163" y="128041"/>
                  </a:lnTo>
                  <a:lnTo>
                    <a:pt x="1346" y="180926"/>
                  </a:lnTo>
                  <a:lnTo>
                    <a:pt x="0" y="243456"/>
                  </a:lnTo>
                  <a:lnTo>
                    <a:pt x="691" y="297317"/>
                  </a:lnTo>
                  <a:lnTo>
                    <a:pt x="5416" y="348820"/>
                  </a:lnTo>
                  <a:lnTo>
                    <a:pt x="9076" y="399213"/>
                  </a:lnTo>
                  <a:lnTo>
                    <a:pt x="20125" y="448354"/>
                  </a:lnTo>
                  <a:lnTo>
                    <a:pt x="32610" y="504376"/>
                  </a:lnTo>
                  <a:lnTo>
                    <a:pt x="39272" y="526498"/>
                  </a:lnTo>
                  <a:lnTo>
                    <a:pt x="58616" y="555767"/>
                  </a:lnTo>
                  <a:lnTo>
                    <a:pt x="84661" y="579355"/>
                  </a:lnTo>
                  <a:lnTo>
                    <a:pt x="92388" y="582243"/>
                  </a:lnTo>
                  <a:lnTo>
                    <a:pt x="124484" y="5824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5774808" y="6914791"/>
              <a:ext cx="132965" cy="528977"/>
            </a:xfrm>
            <a:custGeom>
              <a:avLst/>
              <a:gdLst/>
              <a:ahLst/>
              <a:cxnLst/>
              <a:rect l="0" t="0" r="0" b="0"/>
              <a:pathLst>
                <a:path w="132965" h="528977">
                  <a:moveTo>
                    <a:pt x="58247" y="0"/>
                  </a:moveTo>
                  <a:lnTo>
                    <a:pt x="75105" y="57162"/>
                  </a:lnTo>
                  <a:lnTo>
                    <a:pt x="94016" y="117130"/>
                  </a:lnTo>
                  <a:lnTo>
                    <a:pt x="115982" y="174067"/>
                  </a:lnTo>
                  <a:lnTo>
                    <a:pt x="122198" y="201971"/>
                  </a:lnTo>
                  <a:lnTo>
                    <a:pt x="128716" y="257784"/>
                  </a:lnTo>
                  <a:lnTo>
                    <a:pt x="132263" y="311201"/>
                  </a:lnTo>
                  <a:lnTo>
                    <a:pt x="132964" y="362297"/>
                  </a:lnTo>
                  <a:lnTo>
                    <a:pt x="126471" y="422602"/>
                  </a:lnTo>
                  <a:lnTo>
                    <a:pt x="109156" y="477205"/>
                  </a:lnTo>
                  <a:lnTo>
                    <a:pt x="93774" y="501562"/>
                  </a:lnTo>
                  <a:lnTo>
                    <a:pt x="73088" y="520490"/>
                  </a:lnTo>
                  <a:lnTo>
                    <a:pt x="52515" y="527189"/>
                  </a:lnTo>
                  <a:lnTo>
                    <a:pt x="40557" y="528976"/>
                  </a:lnTo>
                  <a:lnTo>
                    <a:pt x="30736" y="527393"/>
                  </a:lnTo>
                  <a:lnTo>
                    <a:pt x="14893" y="518237"/>
                  </a:lnTo>
                  <a:lnTo>
                    <a:pt x="6619" y="507388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066044" y="6848223"/>
              <a:ext cx="83212" cy="341107"/>
            </a:xfrm>
            <a:custGeom>
              <a:avLst/>
              <a:gdLst/>
              <a:ahLst/>
              <a:cxnLst/>
              <a:rect l="0" t="0" r="0" b="0"/>
              <a:pathLst>
                <a:path w="83212" h="341107">
                  <a:moveTo>
                    <a:pt x="0" y="0"/>
                  </a:moveTo>
                  <a:lnTo>
                    <a:pt x="27462" y="55848"/>
                  </a:lnTo>
                  <a:lnTo>
                    <a:pt x="46885" y="113682"/>
                  </a:lnTo>
                  <a:lnTo>
                    <a:pt x="55730" y="154154"/>
                  </a:lnTo>
                  <a:lnTo>
                    <a:pt x="53333" y="206116"/>
                  </a:lnTo>
                  <a:lnTo>
                    <a:pt x="49675" y="259972"/>
                  </a:lnTo>
                  <a:lnTo>
                    <a:pt x="42558" y="294814"/>
                  </a:lnTo>
                  <a:lnTo>
                    <a:pt x="34016" y="314091"/>
                  </a:lnTo>
                  <a:lnTo>
                    <a:pt x="32848" y="322190"/>
                  </a:lnTo>
                  <a:lnTo>
                    <a:pt x="36480" y="336121"/>
                  </a:lnTo>
                  <a:lnTo>
                    <a:pt x="40962" y="339651"/>
                  </a:lnTo>
                  <a:lnTo>
                    <a:pt x="46724" y="341078"/>
                  </a:lnTo>
                  <a:lnTo>
                    <a:pt x="53339" y="341106"/>
                  </a:lnTo>
                  <a:lnTo>
                    <a:pt x="65620" y="336207"/>
                  </a:lnTo>
                  <a:lnTo>
                    <a:pt x="83211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107649" y="7272596"/>
              <a:ext cx="16644" cy="15308"/>
            </a:xfrm>
            <a:custGeom>
              <a:avLst/>
              <a:gdLst/>
              <a:ahLst/>
              <a:cxnLst/>
              <a:rect l="0" t="0" r="0" b="0"/>
              <a:pathLst>
                <a:path w="16644" h="15308">
                  <a:moveTo>
                    <a:pt x="0" y="0"/>
                  </a:moveTo>
                  <a:lnTo>
                    <a:pt x="4417" y="13252"/>
                  </a:lnTo>
                  <a:lnTo>
                    <a:pt x="6643" y="15307"/>
                  </a:lnTo>
                  <a:lnTo>
                    <a:pt x="9052" y="14827"/>
                  </a:lnTo>
                  <a:lnTo>
                    <a:pt x="16643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4659787" y="7042725"/>
            <a:ext cx="1880558" cy="321404"/>
            <a:chOff x="4659787" y="7042725"/>
            <a:chExt cx="1880558" cy="321404"/>
          </a:xfrm>
        </p:grpSpPr>
        <p:sp>
          <p:nvSpPr>
            <p:cNvPr id="249" name="Freeform 248"/>
            <p:cNvSpPr/>
            <p:nvPr/>
          </p:nvSpPr>
          <p:spPr>
            <a:xfrm>
              <a:off x="4659787" y="7091305"/>
              <a:ext cx="1481148" cy="89751"/>
            </a:xfrm>
            <a:custGeom>
              <a:avLst/>
              <a:gdLst/>
              <a:ahLst/>
              <a:cxnLst/>
              <a:rect l="0" t="0" r="0" b="0"/>
              <a:pathLst>
                <a:path w="1481148" h="89751">
                  <a:moveTo>
                    <a:pt x="0" y="81439"/>
                  </a:moveTo>
                  <a:lnTo>
                    <a:pt x="57909" y="81439"/>
                  </a:lnTo>
                  <a:lnTo>
                    <a:pt x="110504" y="76645"/>
                  </a:lnTo>
                  <a:lnTo>
                    <a:pt x="164861" y="80218"/>
                  </a:lnTo>
                  <a:lnTo>
                    <a:pt x="219429" y="85615"/>
                  </a:lnTo>
                  <a:lnTo>
                    <a:pt x="274635" y="89214"/>
                  </a:lnTo>
                  <a:lnTo>
                    <a:pt x="330074" y="89688"/>
                  </a:lnTo>
                  <a:lnTo>
                    <a:pt x="389960" y="89750"/>
                  </a:lnTo>
                  <a:lnTo>
                    <a:pt x="451289" y="87292"/>
                  </a:lnTo>
                  <a:lnTo>
                    <a:pt x="505196" y="82595"/>
                  </a:lnTo>
                  <a:lnTo>
                    <a:pt x="560360" y="80742"/>
                  </a:lnTo>
                  <a:lnTo>
                    <a:pt x="615773" y="74898"/>
                  </a:lnTo>
                  <a:lnTo>
                    <a:pt x="671234" y="69052"/>
                  </a:lnTo>
                  <a:lnTo>
                    <a:pt x="726706" y="64712"/>
                  </a:lnTo>
                  <a:lnTo>
                    <a:pt x="782179" y="58376"/>
                  </a:lnTo>
                  <a:lnTo>
                    <a:pt x="837652" y="56851"/>
                  </a:lnTo>
                  <a:lnTo>
                    <a:pt x="893126" y="50831"/>
                  </a:lnTo>
                  <a:lnTo>
                    <a:pt x="948600" y="46217"/>
                  </a:lnTo>
                  <a:lnTo>
                    <a:pt x="1004073" y="41094"/>
                  </a:lnTo>
                  <a:lnTo>
                    <a:pt x="1058622" y="39157"/>
                  </a:lnTo>
                  <a:lnTo>
                    <a:pt x="1121724" y="28284"/>
                  </a:lnTo>
                  <a:lnTo>
                    <a:pt x="1181011" y="17276"/>
                  </a:lnTo>
                  <a:lnTo>
                    <a:pt x="1236986" y="9469"/>
                  </a:lnTo>
                  <a:lnTo>
                    <a:pt x="1292526" y="2516"/>
                  </a:lnTo>
                  <a:lnTo>
                    <a:pt x="1354993" y="0"/>
                  </a:lnTo>
                  <a:lnTo>
                    <a:pt x="1413766" y="7447"/>
                  </a:lnTo>
                  <a:lnTo>
                    <a:pt x="1472218" y="20804"/>
                  </a:lnTo>
                  <a:lnTo>
                    <a:pt x="1481147" y="231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265749" y="713113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265749" y="7131138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228048" y="7042725"/>
              <a:ext cx="150879" cy="321404"/>
            </a:xfrm>
            <a:custGeom>
              <a:avLst/>
              <a:gdLst/>
              <a:ahLst/>
              <a:cxnLst/>
              <a:rect l="0" t="0" r="0" b="0"/>
              <a:pathLst>
                <a:path w="150879" h="321404">
                  <a:moveTo>
                    <a:pt x="4417" y="154981"/>
                  </a:moveTo>
                  <a:lnTo>
                    <a:pt x="0" y="168234"/>
                  </a:lnTo>
                  <a:lnTo>
                    <a:pt x="1472" y="170288"/>
                  </a:lnTo>
                  <a:lnTo>
                    <a:pt x="5227" y="169809"/>
                  </a:lnTo>
                  <a:lnTo>
                    <a:pt x="10505" y="167640"/>
                  </a:lnTo>
                  <a:lnTo>
                    <a:pt x="37980" y="138512"/>
                  </a:lnTo>
                  <a:lnTo>
                    <a:pt x="74465" y="82710"/>
                  </a:lnTo>
                  <a:lnTo>
                    <a:pt x="120385" y="24464"/>
                  </a:lnTo>
                  <a:lnTo>
                    <a:pt x="142997" y="173"/>
                  </a:lnTo>
                  <a:lnTo>
                    <a:pt x="146730" y="0"/>
                  </a:lnTo>
                  <a:lnTo>
                    <a:pt x="149219" y="3584"/>
                  </a:lnTo>
                  <a:lnTo>
                    <a:pt x="150878" y="9671"/>
                  </a:lnTo>
                  <a:lnTo>
                    <a:pt x="147173" y="69620"/>
                  </a:lnTo>
                  <a:lnTo>
                    <a:pt x="139403" y="131565"/>
                  </a:lnTo>
                  <a:lnTo>
                    <a:pt x="132079" y="185696"/>
                  </a:lnTo>
                  <a:lnTo>
                    <a:pt x="129795" y="234843"/>
                  </a:lnTo>
                  <a:lnTo>
                    <a:pt x="128382" y="297677"/>
                  </a:lnTo>
                  <a:lnTo>
                    <a:pt x="120912" y="3214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357281" y="7230991"/>
              <a:ext cx="83211" cy="41606"/>
            </a:xfrm>
            <a:custGeom>
              <a:avLst/>
              <a:gdLst/>
              <a:ahLst/>
              <a:cxnLst/>
              <a:rect l="0" t="0" r="0" b="0"/>
              <a:pathLst>
                <a:path w="83211" h="41606">
                  <a:moveTo>
                    <a:pt x="0" y="41605"/>
                  </a:moveTo>
                  <a:lnTo>
                    <a:pt x="17669" y="41605"/>
                  </a:lnTo>
                  <a:lnTo>
                    <a:pt x="66659" y="22859"/>
                  </a:lnTo>
                  <a:lnTo>
                    <a:pt x="72176" y="1893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6437942" y="7126721"/>
              <a:ext cx="102403" cy="218318"/>
            </a:xfrm>
            <a:custGeom>
              <a:avLst/>
              <a:gdLst/>
              <a:ahLst/>
              <a:cxnLst/>
              <a:rect l="0" t="0" r="0" b="0"/>
              <a:pathLst>
                <a:path w="102403" h="218318">
                  <a:moveTo>
                    <a:pt x="2549" y="4417"/>
                  </a:moveTo>
                  <a:lnTo>
                    <a:pt x="15802" y="0"/>
                  </a:lnTo>
                  <a:lnTo>
                    <a:pt x="29705" y="297"/>
                  </a:lnTo>
                  <a:lnTo>
                    <a:pt x="37295" y="1670"/>
                  </a:lnTo>
                  <a:lnTo>
                    <a:pt x="42355" y="6284"/>
                  </a:lnTo>
                  <a:lnTo>
                    <a:pt x="47978" y="21273"/>
                  </a:lnTo>
                  <a:lnTo>
                    <a:pt x="46726" y="46085"/>
                  </a:lnTo>
                  <a:lnTo>
                    <a:pt x="29187" y="105198"/>
                  </a:lnTo>
                  <a:lnTo>
                    <a:pt x="6079" y="161747"/>
                  </a:lnTo>
                  <a:lnTo>
                    <a:pt x="112" y="178817"/>
                  </a:lnTo>
                  <a:lnTo>
                    <a:pt x="0" y="186328"/>
                  </a:lnTo>
                  <a:lnTo>
                    <a:pt x="4806" y="199603"/>
                  </a:lnTo>
                  <a:lnTo>
                    <a:pt x="15571" y="209202"/>
                  </a:lnTo>
                  <a:lnTo>
                    <a:pt x="30526" y="215625"/>
                  </a:lnTo>
                  <a:lnTo>
                    <a:pt x="58813" y="218317"/>
                  </a:lnTo>
                  <a:lnTo>
                    <a:pt x="102402" y="2124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6357281" y="2046978"/>
            <a:ext cx="33285" cy="99853"/>
            <a:chOff x="6357281" y="2046978"/>
            <a:chExt cx="33285" cy="99853"/>
          </a:xfrm>
        </p:grpSpPr>
        <p:sp>
          <p:nvSpPr>
            <p:cNvPr id="256" name="Freeform 255"/>
            <p:cNvSpPr/>
            <p:nvPr/>
          </p:nvSpPr>
          <p:spPr>
            <a:xfrm>
              <a:off x="6382244" y="213850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357281" y="2046978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16642" y="24963"/>
                  </a:moveTo>
                  <a:lnTo>
                    <a:pt x="5205" y="1260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91874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9292" y="249852"/>
            <a:ext cx="800471" cy="676542"/>
            <a:chOff x="769292" y="249852"/>
            <a:chExt cx="800471" cy="676542"/>
          </a:xfrm>
        </p:grpSpPr>
        <p:sp>
          <p:nvSpPr>
            <p:cNvPr id="2" name="Freeform 1"/>
            <p:cNvSpPr/>
            <p:nvPr/>
          </p:nvSpPr>
          <p:spPr>
            <a:xfrm>
              <a:off x="769292" y="249852"/>
              <a:ext cx="204096" cy="499852"/>
            </a:xfrm>
            <a:custGeom>
              <a:avLst/>
              <a:gdLst/>
              <a:ahLst/>
              <a:cxnLst/>
              <a:rect l="0" t="0" r="0" b="0"/>
              <a:pathLst>
                <a:path w="204096" h="499852">
                  <a:moveTo>
                    <a:pt x="21208" y="141237"/>
                  </a:moveTo>
                  <a:lnTo>
                    <a:pt x="15489" y="164865"/>
                  </a:lnTo>
                  <a:lnTo>
                    <a:pt x="13401" y="220623"/>
                  </a:lnTo>
                  <a:lnTo>
                    <a:pt x="12954" y="280342"/>
                  </a:lnTo>
                  <a:lnTo>
                    <a:pt x="12895" y="342493"/>
                  </a:lnTo>
                  <a:lnTo>
                    <a:pt x="10422" y="399029"/>
                  </a:lnTo>
                  <a:lnTo>
                    <a:pt x="4412" y="459436"/>
                  </a:lnTo>
                  <a:lnTo>
                    <a:pt x="0" y="483301"/>
                  </a:lnTo>
                  <a:lnTo>
                    <a:pt x="597" y="483001"/>
                  </a:lnTo>
                  <a:lnTo>
                    <a:pt x="3726" y="471572"/>
                  </a:lnTo>
                  <a:lnTo>
                    <a:pt x="10803" y="416432"/>
                  </a:lnTo>
                  <a:lnTo>
                    <a:pt x="16892" y="360477"/>
                  </a:lnTo>
                  <a:lnTo>
                    <a:pt x="26998" y="299189"/>
                  </a:lnTo>
                  <a:lnTo>
                    <a:pt x="37898" y="239143"/>
                  </a:lnTo>
                  <a:lnTo>
                    <a:pt x="48954" y="178554"/>
                  </a:lnTo>
                  <a:lnTo>
                    <a:pt x="58694" y="117170"/>
                  </a:lnTo>
                  <a:lnTo>
                    <a:pt x="79093" y="58836"/>
                  </a:lnTo>
                  <a:lnTo>
                    <a:pt x="94896" y="20485"/>
                  </a:lnTo>
                  <a:lnTo>
                    <a:pt x="107582" y="6516"/>
                  </a:lnTo>
                  <a:lnTo>
                    <a:pt x="114849" y="1497"/>
                  </a:lnTo>
                  <a:lnTo>
                    <a:pt x="121542" y="0"/>
                  </a:lnTo>
                  <a:lnTo>
                    <a:pt x="127853" y="851"/>
                  </a:lnTo>
                  <a:lnTo>
                    <a:pt x="139797" y="6728"/>
                  </a:lnTo>
                  <a:lnTo>
                    <a:pt x="151269" y="15503"/>
                  </a:lnTo>
                  <a:lnTo>
                    <a:pt x="163706" y="35257"/>
                  </a:lnTo>
                  <a:lnTo>
                    <a:pt x="181545" y="86475"/>
                  </a:lnTo>
                  <a:lnTo>
                    <a:pt x="197522" y="143569"/>
                  </a:lnTo>
                  <a:lnTo>
                    <a:pt x="202271" y="191855"/>
                  </a:lnTo>
                  <a:lnTo>
                    <a:pt x="203678" y="241295"/>
                  </a:lnTo>
                  <a:lnTo>
                    <a:pt x="204095" y="295494"/>
                  </a:lnTo>
                  <a:lnTo>
                    <a:pt x="199801" y="348125"/>
                  </a:lnTo>
                  <a:lnTo>
                    <a:pt x="192674" y="398852"/>
                  </a:lnTo>
                  <a:lnTo>
                    <a:pt x="181982" y="459973"/>
                  </a:lnTo>
                  <a:lnTo>
                    <a:pt x="176490" y="491848"/>
                  </a:lnTo>
                  <a:lnTo>
                    <a:pt x="171882" y="498869"/>
                  </a:lnTo>
                  <a:lnTo>
                    <a:pt x="166036" y="499851"/>
                  </a:lnTo>
                  <a:lnTo>
                    <a:pt x="159365" y="496808"/>
                  </a:lnTo>
                  <a:lnTo>
                    <a:pt x="149487" y="483565"/>
                  </a:lnTo>
                  <a:lnTo>
                    <a:pt x="129685" y="423525"/>
                  </a:lnTo>
                  <a:lnTo>
                    <a:pt x="121060" y="3908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57068" y="532547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24963"/>
                  </a:moveTo>
                  <a:lnTo>
                    <a:pt x="62326" y="20546"/>
                  </a:lnTo>
                  <a:lnTo>
                    <a:pt x="114840" y="3984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73519" y="515449"/>
              <a:ext cx="147199" cy="354623"/>
            </a:xfrm>
            <a:custGeom>
              <a:avLst/>
              <a:gdLst/>
              <a:ahLst/>
              <a:cxnLst/>
              <a:rect l="0" t="0" r="0" b="0"/>
              <a:pathLst>
                <a:path w="147199" h="354623">
                  <a:moveTo>
                    <a:pt x="41354" y="50382"/>
                  </a:moveTo>
                  <a:lnTo>
                    <a:pt x="24495" y="111230"/>
                  </a:lnTo>
                  <a:lnTo>
                    <a:pt x="16534" y="165370"/>
                  </a:lnTo>
                  <a:lnTo>
                    <a:pt x="9367" y="226786"/>
                  </a:lnTo>
                  <a:lnTo>
                    <a:pt x="2608" y="279625"/>
                  </a:lnTo>
                  <a:lnTo>
                    <a:pt x="314" y="337592"/>
                  </a:lnTo>
                  <a:lnTo>
                    <a:pt x="0" y="354622"/>
                  </a:lnTo>
                  <a:lnTo>
                    <a:pt x="748" y="339719"/>
                  </a:lnTo>
                  <a:lnTo>
                    <a:pt x="8815" y="277689"/>
                  </a:lnTo>
                  <a:lnTo>
                    <a:pt x="14895" y="220098"/>
                  </a:lnTo>
                  <a:lnTo>
                    <a:pt x="22738" y="164206"/>
                  </a:lnTo>
                  <a:lnTo>
                    <a:pt x="33191" y="111115"/>
                  </a:lnTo>
                  <a:lnTo>
                    <a:pt x="49689" y="51331"/>
                  </a:lnTo>
                  <a:lnTo>
                    <a:pt x="56153" y="35086"/>
                  </a:lnTo>
                  <a:lnTo>
                    <a:pt x="80673" y="3772"/>
                  </a:lnTo>
                  <a:lnTo>
                    <a:pt x="87907" y="818"/>
                  </a:lnTo>
                  <a:lnTo>
                    <a:pt x="105807" y="0"/>
                  </a:lnTo>
                  <a:lnTo>
                    <a:pt x="121159" y="5184"/>
                  </a:lnTo>
                  <a:lnTo>
                    <a:pt x="127841" y="9156"/>
                  </a:lnTo>
                  <a:lnTo>
                    <a:pt x="137732" y="20965"/>
                  </a:lnTo>
                  <a:lnTo>
                    <a:pt x="141664" y="27997"/>
                  </a:lnTo>
                  <a:lnTo>
                    <a:pt x="147198" y="59981"/>
                  </a:lnTo>
                  <a:lnTo>
                    <a:pt x="142424" y="98917"/>
                  </a:lnTo>
                  <a:lnTo>
                    <a:pt x="125490" y="146148"/>
                  </a:lnTo>
                  <a:lnTo>
                    <a:pt x="121483" y="149359"/>
                  </a:lnTo>
                  <a:lnTo>
                    <a:pt x="117887" y="147802"/>
                  </a:lnTo>
                  <a:lnTo>
                    <a:pt x="107922" y="1335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89615" y="512333"/>
              <a:ext cx="180148" cy="414061"/>
            </a:xfrm>
            <a:custGeom>
              <a:avLst/>
              <a:gdLst/>
              <a:ahLst/>
              <a:cxnLst/>
              <a:rect l="0" t="0" r="0" b="0"/>
              <a:pathLst>
                <a:path w="180148" h="414061">
                  <a:moveTo>
                    <a:pt x="0" y="36856"/>
                  </a:moveTo>
                  <a:lnTo>
                    <a:pt x="34703" y="95536"/>
                  </a:lnTo>
                  <a:lnTo>
                    <a:pt x="43162" y="148283"/>
                  </a:lnTo>
                  <a:lnTo>
                    <a:pt x="45457" y="187599"/>
                  </a:lnTo>
                  <a:lnTo>
                    <a:pt x="42366" y="242299"/>
                  </a:lnTo>
                  <a:lnTo>
                    <a:pt x="40831" y="297620"/>
                  </a:lnTo>
                  <a:lnTo>
                    <a:pt x="32583" y="355529"/>
                  </a:lnTo>
                  <a:lnTo>
                    <a:pt x="22051" y="411278"/>
                  </a:lnTo>
                  <a:lnTo>
                    <a:pt x="20248" y="414060"/>
                  </a:lnTo>
                  <a:lnTo>
                    <a:pt x="18245" y="402358"/>
                  </a:lnTo>
                  <a:lnTo>
                    <a:pt x="16853" y="349778"/>
                  </a:lnTo>
                  <a:lnTo>
                    <a:pt x="21101" y="296935"/>
                  </a:lnTo>
                  <a:lnTo>
                    <a:pt x="31768" y="241056"/>
                  </a:lnTo>
                  <a:lnTo>
                    <a:pt x="48257" y="180024"/>
                  </a:lnTo>
                  <a:lnTo>
                    <a:pt x="60691" y="123178"/>
                  </a:lnTo>
                  <a:lnTo>
                    <a:pt x="83898" y="65060"/>
                  </a:lnTo>
                  <a:lnTo>
                    <a:pt x="126500" y="3762"/>
                  </a:lnTo>
                  <a:lnTo>
                    <a:pt x="135184" y="0"/>
                  </a:lnTo>
                  <a:lnTo>
                    <a:pt x="154695" y="752"/>
                  </a:lnTo>
                  <a:lnTo>
                    <a:pt x="162302" y="5390"/>
                  </a:lnTo>
                  <a:lnTo>
                    <a:pt x="173220" y="20406"/>
                  </a:lnTo>
                  <a:lnTo>
                    <a:pt x="180147" y="58486"/>
                  </a:lnTo>
                  <a:lnTo>
                    <a:pt x="177782" y="91650"/>
                  </a:lnTo>
                  <a:lnTo>
                    <a:pt x="156338" y="138218"/>
                  </a:lnTo>
                  <a:lnTo>
                    <a:pt x="144681" y="154638"/>
                  </a:lnTo>
                  <a:lnTo>
                    <a:pt x="138984" y="158832"/>
                  </a:lnTo>
                  <a:lnTo>
                    <a:pt x="133337" y="160703"/>
                  </a:lnTo>
                  <a:lnTo>
                    <a:pt x="116495" y="1616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41610" y="299558"/>
            <a:ext cx="1751815" cy="675828"/>
            <a:chOff x="2341610" y="299558"/>
            <a:chExt cx="1751815" cy="675828"/>
          </a:xfrm>
        </p:grpSpPr>
        <p:sp>
          <p:nvSpPr>
            <p:cNvPr id="7" name="Freeform 6"/>
            <p:cNvSpPr/>
            <p:nvPr/>
          </p:nvSpPr>
          <p:spPr>
            <a:xfrm>
              <a:off x="2341610" y="403314"/>
              <a:ext cx="154705" cy="237408"/>
            </a:xfrm>
            <a:custGeom>
              <a:avLst/>
              <a:gdLst/>
              <a:ahLst/>
              <a:cxnLst/>
              <a:rect l="0" t="0" r="0" b="0"/>
              <a:pathLst>
                <a:path w="154705" h="237408">
                  <a:moveTo>
                    <a:pt x="154704" y="4417"/>
                  </a:moveTo>
                  <a:lnTo>
                    <a:pt x="137035" y="0"/>
                  </a:lnTo>
                  <a:lnTo>
                    <a:pt x="118498" y="2762"/>
                  </a:lnTo>
                  <a:lnTo>
                    <a:pt x="99781" y="10154"/>
                  </a:lnTo>
                  <a:lnTo>
                    <a:pt x="78848" y="25636"/>
                  </a:lnTo>
                  <a:lnTo>
                    <a:pt x="25569" y="87806"/>
                  </a:lnTo>
                  <a:lnTo>
                    <a:pt x="4244" y="133309"/>
                  </a:lnTo>
                  <a:lnTo>
                    <a:pt x="0" y="156316"/>
                  </a:lnTo>
                  <a:lnTo>
                    <a:pt x="3045" y="178869"/>
                  </a:lnTo>
                  <a:lnTo>
                    <a:pt x="6445" y="190060"/>
                  </a:lnTo>
                  <a:lnTo>
                    <a:pt x="20086" y="209892"/>
                  </a:lnTo>
                  <a:lnTo>
                    <a:pt x="28901" y="219064"/>
                  </a:lnTo>
                  <a:lnTo>
                    <a:pt x="53488" y="229254"/>
                  </a:lnTo>
                  <a:lnTo>
                    <a:pt x="96457" y="2374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27046" y="521648"/>
              <a:ext cx="168975" cy="218926"/>
            </a:xfrm>
            <a:custGeom>
              <a:avLst/>
              <a:gdLst/>
              <a:ahLst/>
              <a:cxnLst/>
              <a:rect l="0" t="0" r="0" b="0"/>
              <a:pathLst>
                <a:path w="168975" h="218926">
                  <a:moveTo>
                    <a:pt x="135690" y="27541"/>
                  </a:moveTo>
                  <a:lnTo>
                    <a:pt x="126855" y="14289"/>
                  </a:lnTo>
                  <a:lnTo>
                    <a:pt x="115121" y="5318"/>
                  </a:lnTo>
                  <a:lnTo>
                    <a:pt x="108108" y="1631"/>
                  </a:lnTo>
                  <a:lnTo>
                    <a:pt x="92921" y="0"/>
                  </a:lnTo>
                  <a:lnTo>
                    <a:pt x="76001" y="3281"/>
                  </a:lnTo>
                  <a:lnTo>
                    <a:pt x="47532" y="15525"/>
                  </a:lnTo>
                  <a:lnTo>
                    <a:pt x="14457" y="41653"/>
                  </a:lnTo>
                  <a:lnTo>
                    <a:pt x="1662" y="62541"/>
                  </a:lnTo>
                  <a:lnTo>
                    <a:pt x="0" y="78230"/>
                  </a:lnTo>
                  <a:lnTo>
                    <a:pt x="851" y="86297"/>
                  </a:lnTo>
                  <a:lnTo>
                    <a:pt x="5116" y="92599"/>
                  </a:lnTo>
                  <a:lnTo>
                    <a:pt x="19718" y="102068"/>
                  </a:lnTo>
                  <a:lnTo>
                    <a:pt x="53148" y="108179"/>
                  </a:lnTo>
                  <a:lnTo>
                    <a:pt x="92573" y="103600"/>
                  </a:lnTo>
                  <a:lnTo>
                    <a:pt x="135491" y="91125"/>
                  </a:lnTo>
                  <a:lnTo>
                    <a:pt x="142953" y="91195"/>
                  </a:lnTo>
                  <a:lnTo>
                    <a:pt x="156176" y="96204"/>
                  </a:lnTo>
                  <a:lnTo>
                    <a:pt x="160442" y="101978"/>
                  </a:lnTo>
                  <a:lnTo>
                    <a:pt x="165182" y="118255"/>
                  </a:lnTo>
                  <a:lnTo>
                    <a:pt x="168225" y="170276"/>
                  </a:lnTo>
                  <a:lnTo>
                    <a:pt x="168974" y="2189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20983" y="74057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79230" y="71561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42295" y="556941"/>
              <a:ext cx="234069" cy="418445"/>
            </a:xfrm>
            <a:custGeom>
              <a:avLst/>
              <a:gdLst/>
              <a:ahLst/>
              <a:cxnLst/>
              <a:rect l="0" t="0" r="0" b="0"/>
              <a:pathLst>
                <a:path w="234069" h="418445">
                  <a:moveTo>
                    <a:pt x="53577" y="166990"/>
                  </a:moveTo>
                  <a:lnTo>
                    <a:pt x="52653" y="228557"/>
                  </a:lnTo>
                  <a:lnTo>
                    <a:pt x="40309" y="289689"/>
                  </a:lnTo>
                  <a:lnTo>
                    <a:pt x="36086" y="321586"/>
                  </a:lnTo>
                  <a:lnTo>
                    <a:pt x="12328" y="383132"/>
                  </a:lnTo>
                  <a:lnTo>
                    <a:pt x="0" y="418444"/>
                  </a:lnTo>
                  <a:lnTo>
                    <a:pt x="15036" y="361754"/>
                  </a:lnTo>
                  <a:lnTo>
                    <a:pt x="32541" y="306753"/>
                  </a:lnTo>
                  <a:lnTo>
                    <a:pt x="53805" y="250414"/>
                  </a:lnTo>
                  <a:lnTo>
                    <a:pt x="75812" y="194769"/>
                  </a:lnTo>
                  <a:lnTo>
                    <a:pt x="97965" y="140186"/>
                  </a:lnTo>
                  <a:lnTo>
                    <a:pt x="130317" y="76880"/>
                  </a:lnTo>
                  <a:lnTo>
                    <a:pt x="146844" y="44921"/>
                  </a:lnTo>
                  <a:lnTo>
                    <a:pt x="173999" y="14799"/>
                  </a:lnTo>
                  <a:lnTo>
                    <a:pt x="188459" y="3504"/>
                  </a:lnTo>
                  <a:lnTo>
                    <a:pt x="196199" y="676"/>
                  </a:lnTo>
                  <a:lnTo>
                    <a:pt x="212194" y="0"/>
                  </a:lnTo>
                  <a:lnTo>
                    <a:pt x="218494" y="2964"/>
                  </a:lnTo>
                  <a:lnTo>
                    <a:pt x="227959" y="13653"/>
                  </a:lnTo>
                  <a:lnTo>
                    <a:pt x="234068" y="44099"/>
                  </a:lnTo>
                  <a:lnTo>
                    <a:pt x="230566" y="64295"/>
                  </a:lnTo>
                  <a:lnTo>
                    <a:pt x="209409" y="119280"/>
                  </a:lnTo>
                  <a:lnTo>
                    <a:pt x="187340" y="155845"/>
                  </a:lnTo>
                  <a:lnTo>
                    <a:pt x="188056" y="155862"/>
                  </a:lnTo>
                  <a:lnTo>
                    <a:pt x="195035" y="150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60200" y="579172"/>
              <a:ext cx="118441" cy="134703"/>
            </a:xfrm>
            <a:custGeom>
              <a:avLst/>
              <a:gdLst/>
              <a:ahLst/>
              <a:cxnLst/>
              <a:rect l="0" t="0" r="0" b="0"/>
              <a:pathLst>
                <a:path w="118441" h="134703">
                  <a:moveTo>
                    <a:pt x="101798" y="28265"/>
                  </a:moveTo>
                  <a:lnTo>
                    <a:pt x="59219" y="6522"/>
                  </a:lnTo>
                  <a:lnTo>
                    <a:pt x="43118" y="726"/>
                  </a:lnTo>
                  <a:lnTo>
                    <a:pt x="26716" y="0"/>
                  </a:lnTo>
                  <a:lnTo>
                    <a:pt x="18460" y="1100"/>
                  </a:lnTo>
                  <a:lnTo>
                    <a:pt x="12030" y="4608"/>
                  </a:lnTo>
                  <a:lnTo>
                    <a:pt x="2421" y="15901"/>
                  </a:lnTo>
                  <a:lnTo>
                    <a:pt x="0" y="32632"/>
                  </a:lnTo>
                  <a:lnTo>
                    <a:pt x="648" y="42271"/>
                  </a:lnTo>
                  <a:lnTo>
                    <a:pt x="3855" y="49621"/>
                  </a:lnTo>
                  <a:lnTo>
                    <a:pt x="14813" y="60254"/>
                  </a:lnTo>
                  <a:lnTo>
                    <a:pt x="31395" y="65596"/>
                  </a:lnTo>
                  <a:lnTo>
                    <a:pt x="51092" y="67046"/>
                  </a:lnTo>
                  <a:lnTo>
                    <a:pt x="72174" y="64608"/>
                  </a:lnTo>
                  <a:lnTo>
                    <a:pt x="78350" y="66362"/>
                  </a:lnTo>
                  <a:lnTo>
                    <a:pt x="81544" y="70305"/>
                  </a:lnTo>
                  <a:lnTo>
                    <a:pt x="82748" y="75707"/>
                  </a:lnTo>
                  <a:lnTo>
                    <a:pt x="82198" y="127473"/>
                  </a:lnTo>
                  <a:lnTo>
                    <a:pt x="85958" y="132310"/>
                  </a:lnTo>
                  <a:lnTo>
                    <a:pt x="91238" y="134611"/>
                  </a:lnTo>
                  <a:lnTo>
                    <a:pt x="102652" y="134702"/>
                  </a:lnTo>
                  <a:lnTo>
                    <a:pt x="118440" y="1281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71773" y="391089"/>
              <a:ext cx="120532" cy="308402"/>
            </a:xfrm>
            <a:custGeom>
              <a:avLst/>
              <a:gdLst/>
              <a:ahLst/>
              <a:cxnLst/>
              <a:rect l="0" t="0" r="0" b="0"/>
              <a:pathLst>
                <a:path w="120532" h="308402">
                  <a:moveTo>
                    <a:pt x="23362" y="0"/>
                  </a:moveTo>
                  <a:lnTo>
                    <a:pt x="14310" y="56775"/>
                  </a:lnTo>
                  <a:lnTo>
                    <a:pt x="6503" y="107738"/>
                  </a:lnTo>
                  <a:lnTo>
                    <a:pt x="0" y="170239"/>
                  </a:lnTo>
                  <a:lnTo>
                    <a:pt x="3291" y="204227"/>
                  </a:lnTo>
                  <a:lnTo>
                    <a:pt x="7207" y="208267"/>
                  </a:lnTo>
                  <a:lnTo>
                    <a:pt x="12592" y="208187"/>
                  </a:lnTo>
                  <a:lnTo>
                    <a:pt x="72475" y="174291"/>
                  </a:lnTo>
                  <a:lnTo>
                    <a:pt x="89569" y="172385"/>
                  </a:lnTo>
                  <a:lnTo>
                    <a:pt x="98010" y="173170"/>
                  </a:lnTo>
                  <a:lnTo>
                    <a:pt x="104563" y="176468"/>
                  </a:lnTo>
                  <a:lnTo>
                    <a:pt x="114309" y="187529"/>
                  </a:lnTo>
                  <a:lnTo>
                    <a:pt x="119256" y="204155"/>
                  </a:lnTo>
                  <a:lnTo>
                    <a:pt x="120531" y="223873"/>
                  </a:lnTo>
                  <a:lnTo>
                    <a:pt x="111402" y="273212"/>
                  </a:lnTo>
                  <a:lnTo>
                    <a:pt x="99169" y="294731"/>
                  </a:lnTo>
                  <a:lnTo>
                    <a:pt x="86640" y="304501"/>
                  </a:lnTo>
                  <a:lnTo>
                    <a:pt x="79415" y="308401"/>
                  </a:lnTo>
                  <a:lnTo>
                    <a:pt x="72750" y="308227"/>
                  </a:lnTo>
                  <a:lnTo>
                    <a:pt x="66458" y="305337"/>
                  </a:lnTo>
                  <a:lnTo>
                    <a:pt x="60414" y="300637"/>
                  </a:lnTo>
                  <a:lnTo>
                    <a:pt x="53698" y="290484"/>
                  </a:lnTo>
                  <a:lnTo>
                    <a:pt x="48325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31363" y="457658"/>
              <a:ext cx="71799" cy="242118"/>
            </a:xfrm>
            <a:custGeom>
              <a:avLst/>
              <a:gdLst/>
              <a:ahLst/>
              <a:cxnLst/>
              <a:rect l="0" t="0" r="0" b="0"/>
              <a:pathLst>
                <a:path w="71799" h="242118">
                  <a:moveTo>
                    <a:pt x="30193" y="108173"/>
                  </a:moveTo>
                  <a:lnTo>
                    <a:pt x="36779" y="137793"/>
                  </a:lnTo>
                  <a:lnTo>
                    <a:pt x="35534" y="167801"/>
                  </a:lnTo>
                  <a:lnTo>
                    <a:pt x="22414" y="211072"/>
                  </a:lnTo>
                  <a:lnTo>
                    <a:pt x="7342" y="239747"/>
                  </a:lnTo>
                  <a:lnTo>
                    <a:pt x="3865" y="242117"/>
                  </a:lnTo>
                  <a:lnTo>
                    <a:pt x="1546" y="239999"/>
                  </a:lnTo>
                  <a:lnTo>
                    <a:pt x="0" y="234889"/>
                  </a:lnTo>
                  <a:lnTo>
                    <a:pt x="6367" y="179101"/>
                  </a:lnTo>
                  <a:lnTo>
                    <a:pt x="21972" y="118612"/>
                  </a:lnTo>
                  <a:lnTo>
                    <a:pt x="40988" y="64288"/>
                  </a:lnTo>
                  <a:lnTo>
                    <a:pt x="62964" y="13782"/>
                  </a:lnTo>
                  <a:lnTo>
                    <a:pt x="7179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41068" y="299558"/>
              <a:ext cx="186763" cy="427707"/>
            </a:xfrm>
            <a:custGeom>
              <a:avLst/>
              <a:gdLst/>
              <a:ahLst/>
              <a:cxnLst/>
              <a:rect l="0" t="0" r="0" b="0"/>
              <a:pathLst>
                <a:path w="186763" h="427707">
                  <a:moveTo>
                    <a:pt x="70267" y="0"/>
                  </a:moveTo>
                  <a:lnTo>
                    <a:pt x="58685" y="62326"/>
                  </a:lnTo>
                  <a:lnTo>
                    <a:pt x="45240" y="117306"/>
                  </a:lnTo>
                  <a:lnTo>
                    <a:pt x="28656" y="180669"/>
                  </a:lnTo>
                  <a:lnTo>
                    <a:pt x="9246" y="241170"/>
                  </a:lnTo>
                  <a:lnTo>
                    <a:pt x="0" y="286928"/>
                  </a:lnTo>
                  <a:lnTo>
                    <a:pt x="4041" y="320368"/>
                  </a:lnTo>
                  <a:lnTo>
                    <a:pt x="11864" y="339317"/>
                  </a:lnTo>
                  <a:lnTo>
                    <a:pt x="19312" y="344555"/>
                  </a:lnTo>
                  <a:lnTo>
                    <a:pt x="39916" y="347910"/>
                  </a:lnTo>
                  <a:lnTo>
                    <a:pt x="73088" y="340183"/>
                  </a:lnTo>
                  <a:lnTo>
                    <a:pt x="97504" y="326182"/>
                  </a:lnTo>
                  <a:lnTo>
                    <a:pt x="103218" y="326553"/>
                  </a:lnTo>
                  <a:lnTo>
                    <a:pt x="107952" y="330498"/>
                  </a:lnTo>
                  <a:lnTo>
                    <a:pt x="112033" y="336827"/>
                  </a:lnTo>
                  <a:lnTo>
                    <a:pt x="114101" y="351255"/>
                  </a:lnTo>
                  <a:lnTo>
                    <a:pt x="113090" y="402759"/>
                  </a:lnTo>
                  <a:lnTo>
                    <a:pt x="116420" y="422164"/>
                  </a:lnTo>
                  <a:lnTo>
                    <a:pt x="119527" y="426598"/>
                  </a:lnTo>
                  <a:lnTo>
                    <a:pt x="123447" y="427706"/>
                  </a:lnTo>
                  <a:lnTo>
                    <a:pt x="127910" y="426595"/>
                  </a:lnTo>
                  <a:lnTo>
                    <a:pt x="143026" y="416197"/>
                  </a:lnTo>
                  <a:lnTo>
                    <a:pt x="169493" y="378037"/>
                  </a:lnTo>
                  <a:lnTo>
                    <a:pt x="186762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03581" y="342363"/>
              <a:ext cx="289844" cy="557167"/>
            </a:xfrm>
            <a:custGeom>
              <a:avLst/>
              <a:gdLst/>
              <a:ahLst/>
              <a:cxnLst/>
              <a:rect l="0" t="0" r="0" b="0"/>
              <a:pathLst>
                <a:path w="289844" h="557167">
                  <a:moveTo>
                    <a:pt x="49064" y="23763"/>
                  </a:moveTo>
                  <a:lnTo>
                    <a:pt x="72228" y="600"/>
                  </a:lnTo>
                  <a:lnTo>
                    <a:pt x="76526" y="0"/>
                  </a:lnTo>
                  <a:lnTo>
                    <a:pt x="80316" y="2374"/>
                  </a:lnTo>
                  <a:lnTo>
                    <a:pt x="83767" y="6730"/>
                  </a:lnTo>
                  <a:lnTo>
                    <a:pt x="85136" y="26363"/>
                  </a:lnTo>
                  <a:lnTo>
                    <a:pt x="76073" y="86804"/>
                  </a:lnTo>
                  <a:lnTo>
                    <a:pt x="58419" y="147350"/>
                  </a:lnTo>
                  <a:lnTo>
                    <a:pt x="38779" y="206299"/>
                  </a:lnTo>
                  <a:lnTo>
                    <a:pt x="13873" y="266762"/>
                  </a:lnTo>
                  <a:lnTo>
                    <a:pt x="8961" y="277294"/>
                  </a:lnTo>
                  <a:lnTo>
                    <a:pt x="5687" y="280617"/>
                  </a:lnTo>
                  <a:lnTo>
                    <a:pt x="3504" y="279134"/>
                  </a:lnTo>
                  <a:lnTo>
                    <a:pt x="432" y="259378"/>
                  </a:lnTo>
                  <a:lnTo>
                    <a:pt x="0" y="250182"/>
                  </a:lnTo>
                  <a:lnTo>
                    <a:pt x="3411" y="244975"/>
                  </a:lnTo>
                  <a:lnTo>
                    <a:pt x="9384" y="242429"/>
                  </a:lnTo>
                  <a:lnTo>
                    <a:pt x="25881" y="242065"/>
                  </a:lnTo>
                  <a:lnTo>
                    <a:pt x="81818" y="251828"/>
                  </a:lnTo>
                  <a:lnTo>
                    <a:pt x="105844" y="249633"/>
                  </a:lnTo>
                  <a:lnTo>
                    <a:pt x="146983" y="237574"/>
                  </a:lnTo>
                  <a:lnTo>
                    <a:pt x="152251" y="239344"/>
                  </a:lnTo>
                  <a:lnTo>
                    <a:pt x="154837" y="244222"/>
                  </a:lnTo>
                  <a:lnTo>
                    <a:pt x="155247" y="259505"/>
                  </a:lnTo>
                  <a:lnTo>
                    <a:pt x="152907" y="296984"/>
                  </a:lnTo>
                  <a:lnTo>
                    <a:pt x="154350" y="305763"/>
                  </a:lnTo>
                  <a:lnTo>
                    <a:pt x="158086" y="312540"/>
                  </a:lnTo>
                  <a:lnTo>
                    <a:pt x="169634" y="322536"/>
                  </a:lnTo>
                  <a:lnTo>
                    <a:pt x="188944" y="325129"/>
                  </a:lnTo>
                  <a:lnTo>
                    <a:pt x="245788" y="316916"/>
                  </a:lnTo>
                  <a:lnTo>
                    <a:pt x="268093" y="311845"/>
                  </a:lnTo>
                  <a:lnTo>
                    <a:pt x="276445" y="312897"/>
                  </a:lnTo>
                  <a:lnTo>
                    <a:pt x="282937" y="316371"/>
                  </a:lnTo>
                  <a:lnTo>
                    <a:pt x="288190" y="321462"/>
                  </a:lnTo>
                  <a:lnTo>
                    <a:pt x="289843" y="329478"/>
                  </a:lnTo>
                  <a:lnTo>
                    <a:pt x="279028" y="384240"/>
                  </a:lnTo>
                  <a:lnTo>
                    <a:pt x="251034" y="443737"/>
                  </a:lnTo>
                  <a:lnTo>
                    <a:pt x="205132" y="505202"/>
                  </a:lnTo>
                  <a:lnTo>
                    <a:pt x="163137" y="547758"/>
                  </a:lnTo>
                  <a:lnTo>
                    <a:pt x="155623" y="553382"/>
                  </a:lnTo>
                  <a:lnTo>
                    <a:pt x="137413" y="557166"/>
                  </a:lnTo>
                  <a:lnTo>
                    <a:pt x="127379" y="556881"/>
                  </a:lnTo>
                  <a:lnTo>
                    <a:pt x="118841" y="552992"/>
                  </a:lnTo>
                  <a:lnTo>
                    <a:pt x="104423" y="538810"/>
                  </a:lnTo>
                  <a:lnTo>
                    <a:pt x="90327" y="514451"/>
                  </a:lnTo>
                  <a:lnTo>
                    <a:pt x="78206" y="474727"/>
                  </a:lnTo>
                  <a:lnTo>
                    <a:pt x="74394" y="412903"/>
                  </a:lnTo>
                  <a:lnTo>
                    <a:pt x="74028" y="398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19361" y="382768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33284"/>
                  </a:moveTo>
                  <a:lnTo>
                    <a:pt x="23164" y="10121"/>
                  </a:lnTo>
                  <a:lnTo>
                    <a:pt x="38648" y="449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0942" y="1273120"/>
            <a:ext cx="313282" cy="640722"/>
            <a:chOff x="490942" y="1273120"/>
            <a:chExt cx="313282" cy="640722"/>
          </a:xfrm>
        </p:grpSpPr>
        <p:sp>
          <p:nvSpPr>
            <p:cNvPr id="19" name="Freeform 18"/>
            <p:cNvSpPr/>
            <p:nvPr/>
          </p:nvSpPr>
          <p:spPr>
            <a:xfrm>
              <a:off x="490942" y="1445207"/>
              <a:ext cx="149780" cy="208619"/>
            </a:xfrm>
            <a:custGeom>
              <a:avLst/>
              <a:gdLst/>
              <a:ahLst/>
              <a:cxnLst/>
              <a:rect l="0" t="0" r="0" b="0"/>
              <a:pathLst>
                <a:path w="149780" h="208619">
                  <a:moveTo>
                    <a:pt x="0" y="102508"/>
                  </a:moveTo>
                  <a:lnTo>
                    <a:pt x="23163" y="65016"/>
                  </a:lnTo>
                  <a:lnTo>
                    <a:pt x="72141" y="13785"/>
                  </a:lnTo>
                  <a:lnTo>
                    <a:pt x="93183" y="1536"/>
                  </a:lnTo>
                  <a:lnTo>
                    <a:pt x="111373" y="0"/>
                  </a:lnTo>
                  <a:lnTo>
                    <a:pt x="121401" y="885"/>
                  </a:lnTo>
                  <a:lnTo>
                    <a:pt x="128087" y="5174"/>
                  </a:lnTo>
                  <a:lnTo>
                    <a:pt x="132544" y="11731"/>
                  </a:lnTo>
                  <a:lnTo>
                    <a:pt x="135515" y="19800"/>
                  </a:lnTo>
                  <a:lnTo>
                    <a:pt x="133641" y="78329"/>
                  </a:lnTo>
                  <a:lnTo>
                    <a:pt x="126917" y="127703"/>
                  </a:lnTo>
                  <a:lnTo>
                    <a:pt x="121293" y="189154"/>
                  </a:lnTo>
                  <a:lnTo>
                    <a:pt x="122467" y="201878"/>
                  </a:lnTo>
                  <a:lnTo>
                    <a:pt x="126024" y="207586"/>
                  </a:lnTo>
                  <a:lnTo>
                    <a:pt x="131168" y="208618"/>
                  </a:lnTo>
                  <a:lnTo>
                    <a:pt x="149779" y="2023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40721" y="1273120"/>
              <a:ext cx="163503" cy="640722"/>
            </a:xfrm>
            <a:custGeom>
              <a:avLst/>
              <a:gdLst/>
              <a:ahLst/>
              <a:cxnLst/>
              <a:rect l="0" t="0" r="0" b="0"/>
              <a:pathLst>
                <a:path w="163503" h="640722">
                  <a:moveTo>
                    <a:pt x="133137" y="0"/>
                  </a:moveTo>
                  <a:lnTo>
                    <a:pt x="147330" y="62491"/>
                  </a:lnTo>
                  <a:lnTo>
                    <a:pt x="156499" y="123514"/>
                  </a:lnTo>
                  <a:lnTo>
                    <a:pt x="163502" y="177807"/>
                  </a:lnTo>
                  <a:lnTo>
                    <a:pt x="163379" y="233047"/>
                  </a:lnTo>
                  <a:lnTo>
                    <a:pt x="159142" y="288475"/>
                  </a:lnTo>
                  <a:lnTo>
                    <a:pt x="151662" y="349658"/>
                  </a:lnTo>
                  <a:lnTo>
                    <a:pt x="138816" y="404753"/>
                  </a:lnTo>
                  <a:lnTo>
                    <a:pt x="114297" y="462813"/>
                  </a:lnTo>
                  <a:lnTo>
                    <a:pt x="87956" y="524021"/>
                  </a:lnTo>
                  <a:lnTo>
                    <a:pt x="56498" y="581682"/>
                  </a:lnTo>
                  <a:lnTo>
                    <a:pt x="25542" y="620430"/>
                  </a:lnTo>
                  <a:lnTo>
                    <a:pt x="0" y="6407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8426" y="1396672"/>
            <a:ext cx="2733409" cy="451733"/>
            <a:chOff x="1668426" y="1396672"/>
            <a:chExt cx="2733409" cy="451733"/>
          </a:xfrm>
        </p:grpSpPr>
        <p:sp>
          <p:nvSpPr>
            <p:cNvPr id="22" name="Freeform 21"/>
            <p:cNvSpPr/>
            <p:nvPr/>
          </p:nvSpPr>
          <p:spPr>
            <a:xfrm>
              <a:off x="1668426" y="1570251"/>
              <a:ext cx="353590" cy="202133"/>
            </a:xfrm>
            <a:custGeom>
              <a:avLst/>
              <a:gdLst/>
              <a:ahLst/>
              <a:cxnLst/>
              <a:rect l="0" t="0" r="0" b="0"/>
              <a:pathLst>
                <a:path w="353590" h="202133">
                  <a:moveTo>
                    <a:pt x="4105" y="10748"/>
                  </a:moveTo>
                  <a:lnTo>
                    <a:pt x="11269" y="57075"/>
                  </a:lnTo>
                  <a:lnTo>
                    <a:pt x="5160" y="119120"/>
                  </a:lnTo>
                  <a:lnTo>
                    <a:pt x="0" y="154216"/>
                  </a:lnTo>
                  <a:lnTo>
                    <a:pt x="444" y="156320"/>
                  </a:lnTo>
                  <a:lnTo>
                    <a:pt x="23432" y="93957"/>
                  </a:lnTo>
                  <a:lnTo>
                    <a:pt x="44572" y="36868"/>
                  </a:lnTo>
                  <a:lnTo>
                    <a:pt x="60063" y="6673"/>
                  </a:lnTo>
                  <a:lnTo>
                    <a:pt x="66373" y="1560"/>
                  </a:lnTo>
                  <a:lnTo>
                    <a:pt x="73354" y="0"/>
                  </a:lnTo>
                  <a:lnTo>
                    <a:pt x="80781" y="809"/>
                  </a:lnTo>
                  <a:lnTo>
                    <a:pt x="86658" y="5971"/>
                  </a:lnTo>
                  <a:lnTo>
                    <a:pt x="95652" y="24034"/>
                  </a:lnTo>
                  <a:lnTo>
                    <a:pt x="96598" y="78092"/>
                  </a:lnTo>
                  <a:lnTo>
                    <a:pt x="91346" y="137709"/>
                  </a:lnTo>
                  <a:lnTo>
                    <a:pt x="90927" y="142542"/>
                  </a:lnTo>
                  <a:lnTo>
                    <a:pt x="91572" y="142989"/>
                  </a:lnTo>
                  <a:lnTo>
                    <a:pt x="122662" y="79840"/>
                  </a:lnTo>
                  <a:lnTo>
                    <a:pt x="127522" y="73452"/>
                  </a:lnTo>
                  <a:lnTo>
                    <a:pt x="132611" y="71042"/>
                  </a:lnTo>
                  <a:lnTo>
                    <a:pt x="137853" y="71284"/>
                  </a:lnTo>
                  <a:lnTo>
                    <a:pt x="143196" y="73295"/>
                  </a:lnTo>
                  <a:lnTo>
                    <a:pt x="154065" y="85391"/>
                  </a:lnTo>
                  <a:lnTo>
                    <a:pt x="164134" y="104019"/>
                  </a:lnTo>
                  <a:lnTo>
                    <a:pt x="181144" y="162617"/>
                  </a:lnTo>
                  <a:lnTo>
                    <a:pt x="189800" y="191965"/>
                  </a:lnTo>
                  <a:lnTo>
                    <a:pt x="193546" y="196279"/>
                  </a:lnTo>
                  <a:lnTo>
                    <a:pt x="197892" y="197305"/>
                  </a:lnTo>
                  <a:lnTo>
                    <a:pt x="202638" y="196141"/>
                  </a:lnTo>
                  <a:lnTo>
                    <a:pt x="222570" y="181249"/>
                  </a:lnTo>
                  <a:lnTo>
                    <a:pt x="264630" y="125163"/>
                  </a:lnTo>
                  <a:lnTo>
                    <a:pt x="293475" y="88400"/>
                  </a:lnTo>
                  <a:lnTo>
                    <a:pt x="277509" y="106113"/>
                  </a:lnTo>
                  <a:lnTo>
                    <a:pt x="260692" y="136321"/>
                  </a:lnTo>
                  <a:lnTo>
                    <a:pt x="259293" y="155008"/>
                  </a:lnTo>
                  <a:lnTo>
                    <a:pt x="262678" y="173792"/>
                  </a:lnTo>
                  <a:lnTo>
                    <a:pt x="270346" y="188304"/>
                  </a:lnTo>
                  <a:lnTo>
                    <a:pt x="276829" y="192913"/>
                  </a:lnTo>
                  <a:lnTo>
                    <a:pt x="293894" y="198035"/>
                  </a:lnTo>
                  <a:lnTo>
                    <a:pt x="353589" y="2021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37744" y="1679296"/>
              <a:ext cx="142372" cy="169109"/>
            </a:xfrm>
            <a:custGeom>
              <a:avLst/>
              <a:gdLst/>
              <a:ahLst/>
              <a:cxnLst/>
              <a:rect l="0" t="0" r="0" b="0"/>
              <a:pathLst>
                <a:path w="142372" h="169109">
                  <a:moveTo>
                    <a:pt x="100765" y="26519"/>
                  </a:moveTo>
                  <a:lnTo>
                    <a:pt x="96348" y="13267"/>
                  </a:lnTo>
                  <a:lnTo>
                    <a:pt x="86783" y="4295"/>
                  </a:lnTo>
                  <a:lnTo>
                    <a:pt x="80349" y="608"/>
                  </a:lnTo>
                  <a:lnTo>
                    <a:pt x="72362" y="0"/>
                  </a:lnTo>
                  <a:lnTo>
                    <a:pt x="53624" y="4254"/>
                  </a:lnTo>
                  <a:lnTo>
                    <a:pt x="37901" y="14774"/>
                  </a:lnTo>
                  <a:lnTo>
                    <a:pt x="18652" y="38756"/>
                  </a:lnTo>
                  <a:lnTo>
                    <a:pt x="0" y="79993"/>
                  </a:lnTo>
                  <a:lnTo>
                    <a:pt x="815" y="99287"/>
                  </a:lnTo>
                  <a:lnTo>
                    <a:pt x="3621" y="108315"/>
                  </a:lnTo>
                  <a:lnTo>
                    <a:pt x="10115" y="113409"/>
                  </a:lnTo>
                  <a:lnTo>
                    <a:pt x="29658" y="116604"/>
                  </a:lnTo>
                  <a:lnTo>
                    <a:pt x="62232" y="108787"/>
                  </a:lnTo>
                  <a:lnTo>
                    <a:pt x="90889" y="90343"/>
                  </a:lnTo>
                  <a:lnTo>
                    <a:pt x="112529" y="67311"/>
                  </a:lnTo>
                  <a:lnTo>
                    <a:pt x="116005" y="66658"/>
                  </a:lnTo>
                  <a:lnTo>
                    <a:pt x="117397" y="70844"/>
                  </a:lnTo>
                  <a:lnTo>
                    <a:pt x="110820" y="133927"/>
                  </a:lnTo>
                  <a:lnTo>
                    <a:pt x="110243" y="145277"/>
                  </a:lnTo>
                  <a:lnTo>
                    <a:pt x="112631" y="153768"/>
                  </a:lnTo>
                  <a:lnTo>
                    <a:pt x="116997" y="160353"/>
                  </a:lnTo>
                  <a:lnTo>
                    <a:pt x="122681" y="165668"/>
                  </a:lnTo>
                  <a:lnTo>
                    <a:pt x="127395" y="168287"/>
                  </a:lnTo>
                  <a:lnTo>
                    <a:pt x="131462" y="169108"/>
                  </a:lnTo>
                  <a:lnTo>
                    <a:pt x="142371" y="1679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29893" y="16558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46683" y="1639246"/>
              <a:ext cx="93231" cy="208798"/>
            </a:xfrm>
            <a:custGeom>
              <a:avLst/>
              <a:gdLst/>
              <a:ahLst/>
              <a:cxnLst/>
              <a:rect l="0" t="0" r="0" b="0"/>
              <a:pathLst>
                <a:path w="93231" h="208798">
                  <a:moveTo>
                    <a:pt x="83210" y="0"/>
                  </a:moveTo>
                  <a:lnTo>
                    <a:pt x="48465" y="15999"/>
                  </a:lnTo>
                  <a:lnTo>
                    <a:pt x="37566" y="28376"/>
                  </a:lnTo>
                  <a:lnTo>
                    <a:pt x="30564" y="44047"/>
                  </a:lnTo>
                  <a:lnTo>
                    <a:pt x="27453" y="63339"/>
                  </a:lnTo>
                  <a:lnTo>
                    <a:pt x="31000" y="81776"/>
                  </a:lnTo>
                  <a:lnTo>
                    <a:pt x="43394" y="105283"/>
                  </a:lnTo>
                  <a:lnTo>
                    <a:pt x="92693" y="168015"/>
                  </a:lnTo>
                  <a:lnTo>
                    <a:pt x="93230" y="174880"/>
                  </a:lnTo>
                  <a:lnTo>
                    <a:pt x="88897" y="187439"/>
                  </a:lnTo>
                  <a:lnTo>
                    <a:pt x="75875" y="199185"/>
                  </a:lnTo>
                  <a:lnTo>
                    <a:pt x="67226" y="204906"/>
                  </a:lnTo>
                  <a:lnTo>
                    <a:pt x="47753" y="208797"/>
                  </a:lnTo>
                  <a:lnTo>
                    <a:pt x="28620" y="206520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10630" y="1655889"/>
              <a:ext cx="118970" cy="182404"/>
            </a:xfrm>
            <a:custGeom>
              <a:avLst/>
              <a:gdLst/>
              <a:ahLst/>
              <a:cxnLst/>
              <a:rect l="0" t="0" r="0" b="0"/>
              <a:pathLst>
                <a:path w="118970" h="182404">
                  <a:moveTo>
                    <a:pt x="35758" y="0"/>
                  </a:moveTo>
                  <a:lnTo>
                    <a:pt x="12314" y="62092"/>
                  </a:lnTo>
                  <a:lnTo>
                    <a:pt x="0" y="110063"/>
                  </a:lnTo>
                  <a:lnTo>
                    <a:pt x="1683" y="130278"/>
                  </a:lnTo>
                  <a:lnTo>
                    <a:pt x="4720" y="139552"/>
                  </a:lnTo>
                  <a:lnTo>
                    <a:pt x="9519" y="144810"/>
                  </a:lnTo>
                  <a:lnTo>
                    <a:pt x="15491" y="147391"/>
                  </a:lnTo>
                  <a:lnTo>
                    <a:pt x="22247" y="148187"/>
                  </a:lnTo>
                  <a:lnTo>
                    <a:pt x="49424" y="140472"/>
                  </a:lnTo>
                  <a:lnTo>
                    <a:pt x="65254" y="129000"/>
                  </a:lnTo>
                  <a:lnTo>
                    <a:pt x="72064" y="122058"/>
                  </a:lnTo>
                  <a:lnTo>
                    <a:pt x="75680" y="121128"/>
                  </a:lnTo>
                  <a:lnTo>
                    <a:pt x="77166" y="124206"/>
                  </a:lnTo>
                  <a:lnTo>
                    <a:pt x="77325" y="160136"/>
                  </a:lnTo>
                  <a:lnTo>
                    <a:pt x="80111" y="168703"/>
                  </a:lnTo>
                  <a:lnTo>
                    <a:pt x="90604" y="180687"/>
                  </a:lnTo>
                  <a:lnTo>
                    <a:pt x="96361" y="182403"/>
                  </a:lnTo>
                  <a:lnTo>
                    <a:pt x="102047" y="181699"/>
                  </a:lnTo>
                  <a:lnTo>
                    <a:pt x="118969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589610" y="1672531"/>
              <a:ext cx="256190" cy="174743"/>
            </a:xfrm>
            <a:custGeom>
              <a:avLst/>
              <a:gdLst/>
              <a:ahLst/>
              <a:cxnLst/>
              <a:rect l="0" t="0" r="0" b="0"/>
              <a:pathLst>
                <a:path w="256190" h="174743">
                  <a:moveTo>
                    <a:pt x="14878" y="0"/>
                  </a:moveTo>
                  <a:lnTo>
                    <a:pt x="7714" y="57908"/>
                  </a:lnTo>
                  <a:lnTo>
                    <a:pt x="1067" y="110504"/>
                  </a:lnTo>
                  <a:lnTo>
                    <a:pt x="0" y="139580"/>
                  </a:lnTo>
                  <a:lnTo>
                    <a:pt x="1261" y="140206"/>
                  </a:lnTo>
                  <a:lnTo>
                    <a:pt x="14346" y="116863"/>
                  </a:lnTo>
                  <a:lnTo>
                    <a:pt x="38421" y="63854"/>
                  </a:lnTo>
                  <a:lnTo>
                    <a:pt x="45366" y="59211"/>
                  </a:lnTo>
                  <a:lnTo>
                    <a:pt x="62945" y="54053"/>
                  </a:lnTo>
                  <a:lnTo>
                    <a:pt x="70962" y="54526"/>
                  </a:lnTo>
                  <a:lnTo>
                    <a:pt x="111820" y="64617"/>
                  </a:lnTo>
                  <a:lnTo>
                    <a:pt x="147666" y="61573"/>
                  </a:lnTo>
                  <a:lnTo>
                    <a:pt x="166659" y="54794"/>
                  </a:lnTo>
                  <a:lnTo>
                    <a:pt x="193919" y="35375"/>
                  </a:lnTo>
                  <a:lnTo>
                    <a:pt x="196184" y="29131"/>
                  </a:lnTo>
                  <a:lnTo>
                    <a:pt x="195846" y="22194"/>
                  </a:lnTo>
                  <a:lnTo>
                    <a:pt x="193770" y="14796"/>
                  </a:lnTo>
                  <a:lnTo>
                    <a:pt x="188689" y="10788"/>
                  </a:lnTo>
                  <a:lnTo>
                    <a:pt x="173180" y="8801"/>
                  </a:lnTo>
                  <a:lnTo>
                    <a:pt x="165716" y="11415"/>
                  </a:lnTo>
                  <a:lnTo>
                    <a:pt x="134651" y="38691"/>
                  </a:lnTo>
                  <a:lnTo>
                    <a:pt x="122071" y="59849"/>
                  </a:lnTo>
                  <a:lnTo>
                    <a:pt x="116906" y="92520"/>
                  </a:lnTo>
                  <a:lnTo>
                    <a:pt x="124210" y="127060"/>
                  </a:lnTo>
                  <a:lnTo>
                    <a:pt x="140517" y="144612"/>
                  </a:lnTo>
                  <a:lnTo>
                    <a:pt x="179818" y="166530"/>
                  </a:lnTo>
                  <a:lnTo>
                    <a:pt x="229295" y="173660"/>
                  </a:lnTo>
                  <a:lnTo>
                    <a:pt x="256189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33460" y="1396672"/>
              <a:ext cx="200755" cy="426593"/>
            </a:xfrm>
            <a:custGeom>
              <a:avLst/>
              <a:gdLst/>
              <a:ahLst/>
              <a:cxnLst/>
              <a:rect l="0" t="0" r="0" b="0"/>
              <a:pathLst>
                <a:path w="200755" h="426593">
                  <a:moveTo>
                    <a:pt x="61233" y="76154"/>
                  </a:moveTo>
                  <a:lnTo>
                    <a:pt x="47964" y="137738"/>
                  </a:lnTo>
                  <a:lnTo>
                    <a:pt x="42791" y="192759"/>
                  </a:lnTo>
                  <a:lnTo>
                    <a:pt x="37558" y="243727"/>
                  </a:lnTo>
                  <a:lnTo>
                    <a:pt x="30805" y="296050"/>
                  </a:lnTo>
                  <a:lnTo>
                    <a:pt x="29720" y="327864"/>
                  </a:lnTo>
                  <a:lnTo>
                    <a:pt x="30978" y="326246"/>
                  </a:lnTo>
                  <a:lnTo>
                    <a:pt x="33918" y="310273"/>
                  </a:lnTo>
                  <a:lnTo>
                    <a:pt x="35805" y="254680"/>
                  </a:lnTo>
                  <a:lnTo>
                    <a:pt x="36209" y="195920"/>
                  </a:lnTo>
                  <a:lnTo>
                    <a:pt x="36262" y="140014"/>
                  </a:lnTo>
                  <a:lnTo>
                    <a:pt x="38734" y="80363"/>
                  </a:lnTo>
                  <a:lnTo>
                    <a:pt x="44762" y="61382"/>
                  </a:lnTo>
                  <a:lnTo>
                    <a:pt x="64673" y="35103"/>
                  </a:lnTo>
                  <a:lnTo>
                    <a:pt x="94509" y="11599"/>
                  </a:lnTo>
                  <a:lnTo>
                    <a:pt x="119169" y="1851"/>
                  </a:lnTo>
                  <a:lnTo>
                    <a:pt x="159041" y="0"/>
                  </a:lnTo>
                  <a:lnTo>
                    <a:pt x="191299" y="9724"/>
                  </a:lnTo>
                  <a:lnTo>
                    <a:pt x="196945" y="16150"/>
                  </a:lnTo>
                  <a:lnTo>
                    <a:pt x="199785" y="24132"/>
                  </a:lnTo>
                  <a:lnTo>
                    <a:pt x="200754" y="33151"/>
                  </a:lnTo>
                  <a:lnTo>
                    <a:pt x="194433" y="53035"/>
                  </a:lnTo>
                  <a:lnTo>
                    <a:pt x="172193" y="87099"/>
                  </a:lnTo>
                  <a:lnTo>
                    <a:pt x="113408" y="140873"/>
                  </a:lnTo>
                  <a:lnTo>
                    <a:pt x="107111" y="147037"/>
                  </a:lnTo>
                  <a:lnTo>
                    <a:pt x="103838" y="153919"/>
                  </a:lnTo>
                  <a:lnTo>
                    <a:pt x="102666" y="168963"/>
                  </a:lnTo>
                  <a:lnTo>
                    <a:pt x="105497" y="175934"/>
                  </a:lnTo>
                  <a:lnTo>
                    <a:pt x="161059" y="234204"/>
                  </a:lnTo>
                  <a:lnTo>
                    <a:pt x="183270" y="256433"/>
                  </a:lnTo>
                  <a:lnTo>
                    <a:pt x="195498" y="281917"/>
                  </a:lnTo>
                  <a:lnTo>
                    <a:pt x="195122" y="291917"/>
                  </a:lnTo>
                  <a:lnTo>
                    <a:pt x="182265" y="322736"/>
                  </a:lnTo>
                  <a:lnTo>
                    <a:pt x="155405" y="362571"/>
                  </a:lnTo>
                  <a:lnTo>
                    <a:pt x="125755" y="386402"/>
                  </a:lnTo>
                  <a:lnTo>
                    <a:pt x="69302" y="414336"/>
                  </a:lnTo>
                  <a:lnTo>
                    <a:pt x="38147" y="426398"/>
                  </a:lnTo>
                  <a:lnTo>
                    <a:pt x="16455" y="426592"/>
                  </a:lnTo>
                  <a:lnTo>
                    <a:pt x="9192" y="422575"/>
                  </a:lnTo>
                  <a:lnTo>
                    <a:pt x="4350" y="416200"/>
                  </a:lnTo>
                  <a:lnTo>
                    <a:pt x="1121" y="408251"/>
                  </a:lnTo>
                  <a:lnTo>
                    <a:pt x="0" y="392023"/>
                  </a:lnTo>
                  <a:lnTo>
                    <a:pt x="3507" y="374640"/>
                  </a:lnTo>
                  <a:lnTo>
                    <a:pt x="19628" y="3341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80805" y="1422899"/>
              <a:ext cx="437820" cy="407875"/>
            </a:xfrm>
            <a:custGeom>
              <a:avLst/>
              <a:gdLst/>
              <a:ahLst/>
              <a:cxnLst/>
              <a:rect l="0" t="0" r="0" b="0"/>
              <a:pathLst>
                <a:path w="437820" h="407875">
                  <a:moveTo>
                    <a:pt x="63372" y="0"/>
                  </a:moveTo>
                  <a:lnTo>
                    <a:pt x="43812" y="58681"/>
                  </a:lnTo>
                  <a:lnTo>
                    <a:pt x="27301" y="119794"/>
                  </a:lnTo>
                  <a:lnTo>
                    <a:pt x="13444" y="181397"/>
                  </a:lnTo>
                  <a:lnTo>
                    <a:pt x="502" y="238318"/>
                  </a:lnTo>
                  <a:lnTo>
                    <a:pt x="0" y="282872"/>
                  </a:lnTo>
                  <a:lnTo>
                    <a:pt x="1708" y="293982"/>
                  </a:lnTo>
                  <a:lnTo>
                    <a:pt x="5621" y="302312"/>
                  </a:lnTo>
                  <a:lnTo>
                    <a:pt x="17364" y="314034"/>
                  </a:lnTo>
                  <a:lnTo>
                    <a:pt x="25304" y="316605"/>
                  </a:lnTo>
                  <a:lnTo>
                    <a:pt x="43987" y="316997"/>
                  </a:lnTo>
                  <a:lnTo>
                    <a:pt x="62153" y="306692"/>
                  </a:lnTo>
                  <a:lnTo>
                    <a:pt x="85508" y="280099"/>
                  </a:lnTo>
                  <a:lnTo>
                    <a:pt x="105549" y="242398"/>
                  </a:lnTo>
                  <a:lnTo>
                    <a:pt x="106283" y="239262"/>
                  </a:lnTo>
                  <a:lnTo>
                    <a:pt x="104923" y="239945"/>
                  </a:lnTo>
                  <a:lnTo>
                    <a:pt x="102167" y="243174"/>
                  </a:lnTo>
                  <a:lnTo>
                    <a:pt x="85558" y="298139"/>
                  </a:lnTo>
                  <a:lnTo>
                    <a:pt x="81657" y="328518"/>
                  </a:lnTo>
                  <a:lnTo>
                    <a:pt x="85675" y="345097"/>
                  </a:lnTo>
                  <a:lnTo>
                    <a:pt x="89336" y="352107"/>
                  </a:lnTo>
                  <a:lnTo>
                    <a:pt x="94549" y="354931"/>
                  </a:lnTo>
                  <a:lnTo>
                    <a:pt x="100799" y="354964"/>
                  </a:lnTo>
                  <a:lnTo>
                    <a:pt x="137883" y="342638"/>
                  </a:lnTo>
                  <a:lnTo>
                    <a:pt x="185291" y="302173"/>
                  </a:lnTo>
                  <a:lnTo>
                    <a:pt x="202019" y="281225"/>
                  </a:lnTo>
                  <a:lnTo>
                    <a:pt x="203881" y="274392"/>
                  </a:lnTo>
                  <a:lnTo>
                    <a:pt x="203273" y="267988"/>
                  </a:lnTo>
                  <a:lnTo>
                    <a:pt x="201018" y="261869"/>
                  </a:lnTo>
                  <a:lnTo>
                    <a:pt x="201364" y="260564"/>
                  </a:lnTo>
                  <a:lnTo>
                    <a:pt x="206680" y="266510"/>
                  </a:lnTo>
                  <a:lnTo>
                    <a:pt x="224165" y="308630"/>
                  </a:lnTo>
                  <a:lnTo>
                    <a:pt x="224826" y="324855"/>
                  </a:lnTo>
                  <a:lnTo>
                    <a:pt x="223887" y="342236"/>
                  </a:lnTo>
                  <a:lnTo>
                    <a:pt x="226552" y="362289"/>
                  </a:lnTo>
                  <a:lnTo>
                    <a:pt x="231330" y="368191"/>
                  </a:lnTo>
                  <a:lnTo>
                    <a:pt x="238214" y="371201"/>
                  </a:lnTo>
                  <a:lnTo>
                    <a:pt x="246502" y="372283"/>
                  </a:lnTo>
                  <a:lnTo>
                    <a:pt x="263107" y="368554"/>
                  </a:lnTo>
                  <a:lnTo>
                    <a:pt x="296367" y="351094"/>
                  </a:lnTo>
                  <a:lnTo>
                    <a:pt x="334706" y="304543"/>
                  </a:lnTo>
                  <a:lnTo>
                    <a:pt x="341140" y="287289"/>
                  </a:lnTo>
                  <a:lnTo>
                    <a:pt x="342856" y="277510"/>
                  </a:lnTo>
                  <a:lnTo>
                    <a:pt x="340301" y="270991"/>
                  </a:lnTo>
                  <a:lnTo>
                    <a:pt x="334900" y="266645"/>
                  </a:lnTo>
                  <a:lnTo>
                    <a:pt x="327601" y="263747"/>
                  </a:lnTo>
                  <a:lnTo>
                    <a:pt x="320886" y="264590"/>
                  </a:lnTo>
                  <a:lnTo>
                    <a:pt x="308494" y="272922"/>
                  </a:lnTo>
                  <a:lnTo>
                    <a:pt x="291121" y="297624"/>
                  </a:lnTo>
                  <a:lnTo>
                    <a:pt x="283098" y="328365"/>
                  </a:lnTo>
                  <a:lnTo>
                    <a:pt x="285138" y="356479"/>
                  </a:lnTo>
                  <a:lnTo>
                    <a:pt x="294147" y="373858"/>
                  </a:lnTo>
                  <a:lnTo>
                    <a:pt x="308321" y="389903"/>
                  </a:lnTo>
                  <a:lnTo>
                    <a:pt x="326948" y="403198"/>
                  </a:lnTo>
                  <a:lnTo>
                    <a:pt x="347554" y="407874"/>
                  </a:lnTo>
                  <a:lnTo>
                    <a:pt x="369040" y="405946"/>
                  </a:lnTo>
                  <a:lnTo>
                    <a:pt x="400079" y="394464"/>
                  </a:lnTo>
                  <a:lnTo>
                    <a:pt x="420884" y="379351"/>
                  </a:lnTo>
                  <a:lnTo>
                    <a:pt x="437819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07751" y="1439541"/>
              <a:ext cx="94084" cy="318739"/>
            </a:xfrm>
            <a:custGeom>
              <a:avLst/>
              <a:gdLst/>
              <a:ahLst/>
              <a:cxnLst/>
              <a:rect l="0" t="0" r="0" b="0"/>
              <a:pathLst>
                <a:path w="94084" h="318739">
                  <a:moveTo>
                    <a:pt x="60799" y="0"/>
                  </a:moveTo>
                  <a:lnTo>
                    <a:pt x="60799" y="59241"/>
                  </a:lnTo>
                  <a:lnTo>
                    <a:pt x="58334" y="109393"/>
                  </a:lnTo>
                  <a:lnTo>
                    <a:pt x="53635" y="163888"/>
                  </a:lnTo>
                  <a:lnTo>
                    <a:pt x="46044" y="223970"/>
                  </a:lnTo>
                  <a:lnTo>
                    <a:pt x="40113" y="277744"/>
                  </a:lnTo>
                  <a:lnTo>
                    <a:pt x="32686" y="312202"/>
                  </a:lnTo>
                  <a:lnTo>
                    <a:pt x="29113" y="317233"/>
                  </a:lnTo>
                  <a:lnTo>
                    <a:pt x="24882" y="318738"/>
                  </a:lnTo>
                  <a:lnTo>
                    <a:pt x="20213" y="317892"/>
                  </a:lnTo>
                  <a:lnTo>
                    <a:pt x="16175" y="313630"/>
                  </a:lnTo>
                  <a:lnTo>
                    <a:pt x="111" y="274439"/>
                  </a:lnTo>
                  <a:lnTo>
                    <a:pt x="0" y="267095"/>
                  </a:lnTo>
                  <a:lnTo>
                    <a:pt x="4808" y="254003"/>
                  </a:lnTo>
                  <a:lnTo>
                    <a:pt x="10528" y="249772"/>
                  </a:lnTo>
                  <a:lnTo>
                    <a:pt x="73140" y="235220"/>
                  </a:lnTo>
                  <a:lnTo>
                    <a:pt x="94083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27658" y="1497789"/>
            <a:ext cx="757492" cy="540869"/>
            <a:chOff x="4527658" y="1497789"/>
            <a:chExt cx="757492" cy="540869"/>
          </a:xfrm>
        </p:grpSpPr>
        <p:sp>
          <p:nvSpPr>
            <p:cNvPr id="32" name="Freeform 31"/>
            <p:cNvSpPr/>
            <p:nvPr/>
          </p:nvSpPr>
          <p:spPr>
            <a:xfrm>
              <a:off x="4527658" y="1680852"/>
              <a:ext cx="345494" cy="224297"/>
            </a:xfrm>
            <a:custGeom>
              <a:avLst/>
              <a:gdLst/>
              <a:ahLst/>
              <a:cxnLst/>
              <a:rect l="0" t="0" r="0" b="0"/>
              <a:pathLst>
                <a:path w="345494" h="224297">
                  <a:moveTo>
                    <a:pt x="82203" y="0"/>
                  </a:moveTo>
                  <a:lnTo>
                    <a:pt x="64533" y="8834"/>
                  </a:lnTo>
                  <a:lnTo>
                    <a:pt x="40293" y="36415"/>
                  </a:lnTo>
                  <a:lnTo>
                    <a:pt x="6644" y="98240"/>
                  </a:lnTo>
                  <a:lnTo>
                    <a:pt x="0" y="150297"/>
                  </a:lnTo>
                  <a:lnTo>
                    <a:pt x="1290" y="170349"/>
                  </a:lnTo>
                  <a:lnTo>
                    <a:pt x="8026" y="185425"/>
                  </a:lnTo>
                  <a:lnTo>
                    <a:pt x="14261" y="190185"/>
                  </a:lnTo>
                  <a:lnTo>
                    <a:pt x="31049" y="195474"/>
                  </a:lnTo>
                  <a:lnTo>
                    <a:pt x="56876" y="194034"/>
                  </a:lnTo>
                  <a:lnTo>
                    <a:pt x="89527" y="184340"/>
                  </a:lnTo>
                  <a:lnTo>
                    <a:pt x="120538" y="160311"/>
                  </a:lnTo>
                  <a:lnTo>
                    <a:pt x="141947" y="130813"/>
                  </a:lnTo>
                  <a:lnTo>
                    <a:pt x="152604" y="92795"/>
                  </a:lnTo>
                  <a:lnTo>
                    <a:pt x="151345" y="56669"/>
                  </a:lnTo>
                  <a:lnTo>
                    <a:pt x="142519" y="38747"/>
                  </a:lnTo>
                  <a:lnTo>
                    <a:pt x="136282" y="31378"/>
                  </a:lnTo>
                  <a:lnTo>
                    <a:pt x="129350" y="27391"/>
                  </a:lnTo>
                  <a:lnTo>
                    <a:pt x="114252" y="25426"/>
                  </a:lnTo>
                  <a:lnTo>
                    <a:pt x="85740" y="33935"/>
                  </a:lnTo>
                  <a:lnTo>
                    <a:pt x="62705" y="48167"/>
                  </a:lnTo>
                  <a:lnTo>
                    <a:pt x="52580" y="61164"/>
                  </a:lnTo>
                  <a:lnTo>
                    <a:pt x="48586" y="68513"/>
                  </a:lnTo>
                  <a:lnTo>
                    <a:pt x="46613" y="84074"/>
                  </a:lnTo>
                  <a:lnTo>
                    <a:pt x="47382" y="92107"/>
                  </a:lnTo>
                  <a:lnTo>
                    <a:pt x="51592" y="97463"/>
                  </a:lnTo>
                  <a:lnTo>
                    <a:pt x="66133" y="103413"/>
                  </a:lnTo>
                  <a:lnTo>
                    <a:pt x="82457" y="103592"/>
                  </a:lnTo>
                  <a:lnTo>
                    <a:pt x="145323" y="91129"/>
                  </a:lnTo>
                  <a:lnTo>
                    <a:pt x="207446" y="77319"/>
                  </a:lnTo>
                  <a:lnTo>
                    <a:pt x="218398" y="76509"/>
                  </a:lnTo>
                  <a:lnTo>
                    <a:pt x="222926" y="79667"/>
                  </a:lnTo>
                  <a:lnTo>
                    <a:pt x="223171" y="85471"/>
                  </a:lnTo>
                  <a:lnTo>
                    <a:pt x="204009" y="137475"/>
                  </a:lnTo>
                  <a:lnTo>
                    <a:pt x="192354" y="193998"/>
                  </a:lnTo>
                  <a:lnTo>
                    <a:pt x="195393" y="203297"/>
                  </a:lnTo>
                  <a:lnTo>
                    <a:pt x="208632" y="218560"/>
                  </a:lnTo>
                  <a:lnTo>
                    <a:pt x="218264" y="222445"/>
                  </a:lnTo>
                  <a:lnTo>
                    <a:pt x="241294" y="224296"/>
                  </a:lnTo>
                  <a:lnTo>
                    <a:pt x="259543" y="219572"/>
                  </a:lnTo>
                  <a:lnTo>
                    <a:pt x="310927" y="192703"/>
                  </a:lnTo>
                  <a:lnTo>
                    <a:pt x="320385" y="179951"/>
                  </a:lnTo>
                  <a:lnTo>
                    <a:pt x="341763" y="132556"/>
                  </a:lnTo>
                  <a:lnTo>
                    <a:pt x="345493" y="104217"/>
                  </a:lnTo>
                  <a:lnTo>
                    <a:pt x="338757" y="65910"/>
                  </a:lnTo>
                  <a:lnTo>
                    <a:pt x="327515" y="47476"/>
                  </a:lnTo>
                  <a:lnTo>
                    <a:pt x="320634" y="39972"/>
                  </a:lnTo>
                  <a:lnTo>
                    <a:pt x="311423" y="35893"/>
                  </a:lnTo>
                  <a:lnTo>
                    <a:pt x="288862" y="33827"/>
                  </a:lnTo>
                  <a:lnTo>
                    <a:pt x="270822" y="38456"/>
                  </a:lnTo>
                  <a:lnTo>
                    <a:pt x="260132" y="44062"/>
                  </a:lnTo>
                  <a:lnTo>
                    <a:pt x="265266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901170" y="1497789"/>
              <a:ext cx="116423" cy="410130"/>
            </a:xfrm>
            <a:custGeom>
              <a:avLst/>
              <a:gdLst/>
              <a:ahLst/>
              <a:cxnLst/>
              <a:rect l="0" t="0" r="0" b="0"/>
              <a:pathLst>
                <a:path w="116423" h="410130">
                  <a:moveTo>
                    <a:pt x="83138" y="0"/>
                  </a:moveTo>
                  <a:lnTo>
                    <a:pt x="80672" y="33740"/>
                  </a:lnTo>
                  <a:lnTo>
                    <a:pt x="71556" y="88745"/>
                  </a:lnTo>
                  <a:lnTo>
                    <a:pt x="66571" y="151831"/>
                  </a:lnTo>
                  <a:lnTo>
                    <a:pt x="57642" y="214287"/>
                  </a:lnTo>
                  <a:lnTo>
                    <a:pt x="46975" y="275831"/>
                  </a:lnTo>
                  <a:lnTo>
                    <a:pt x="41683" y="328121"/>
                  </a:lnTo>
                  <a:lnTo>
                    <a:pt x="27434" y="389822"/>
                  </a:lnTo>
                  <a:lnTo>
                    <a:pt x="22014" y="407168"/>
                  </a:lnTo>
                  <a:lnTo>
                    <a:pt x="18350" y="410129"/>
                  </a:lnTo>
                  <a:lnTo>
                    <a:pt x="14058" y="409330"/>
                  </a:lnTo>
                  <a:lnTo>
                    <a:pt x="9348" y="406023"/>
                  </a:lnTo>
                  <a:lnTo>
                    <a:pt x="4114" y="385091"/>
                  </a:lnTo>
                  <a:lnTo>
                    <a:pt x="1168" y="336920"/>
                  </a:lnTo>
                  <a:lnTo>
                    <a:pt x="295" y="281658"/>
                  </a:lnTo>
                  <a:lnTo>
                    <a:pt x="0" y="218256"/>
                  </a:lnTo>
                  <a:lnTo>
                    <a:pt x="3674" y="209299"/>
                  </a:lnTo>
                  <a:lnTo>
                    <a:pt x="9822" y="203327"/>
                  </a:lnTo>
                  <a:lnTo>
                    <a:pt x="17618" y="199346"/>
                  </a:lnTo>
                  <a:lnTo>
                    <a:pt x="33678" y="197388"/>
                  </a:lnTo>
                  <a:lnTo>
                    <a:pt x="85391" y="198475"/>
                  </a:lnTo>
                  <a:lnTo>
                    <a:pt x="116422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22607" y="1531073"/>
              <a:ext cx="162543" cy="507585"/>
            </a:xfrm>
            <a:custGeom>
              <a:avLst/>
              <a:gdLst/>
              <a:ahLst/>
              <a:cxnLst/>
              <a:rect l="0" t="0" r="0" b="0"/>
              <a:pathLst>
                <a:path w="162543" h="507585">
                  <a:moveTo>
                    <a:pt x="19801" y="0"/>
                  </a:moveTo>
                  <a:lnTo>
                    <a:pt x="19801" y="62326"/>
                  </a:lnTo>
                  <a:lnTo>
                    <a:pt x="19801" y="123892"/>
                  </a:lnTo>
                  <a:lnTo>
                    <a:pt x="14082" y="180168"/>
                  </a:lnTo>
                  <a:lnTo>
                    <a:pt x="5065" y="242053"/>
                  </a:lnTo>
                  <a:lnTo>
                    <a:pt x="0" y="266295"/>
                  </a:lnTo>
                  <a:lnTo>
                    <a:pt x="2902" y="272760"/>
                  </a:lnTo>
                  <a:lnTo>
                    <a:pt x="9460" y="275221"/>
                  </a:lnTo>
                  <a:lnTo>
                    <a:pt x="18454" y="275012"/>
                  </a:lnTo>
                  <a:lnTo>
                    <a:pt x="33379" y="269849"/>
                  </a:lnTo>
                  <a:lnTo>
                    <a:pt x="86677" y="239903"/>
                  </a:lnTo>
                  <a:lnTo>
                    <a:pt x="105614" y="238527"/>
                  </a:lnTo>
                  <a:lnTo>
                    <a:pt x="115841" y="239455"/>
                  </a:lnTo>
                  <a:lnTo>
                    <a:pt x="134601" y="247882"/>
                  </a:lnTo>
                  <a:lnTo>
                    <a:pt x="143487" y="254013"/>
                  </a:lnTo>
                  <a:lnTo>
                    <a:pt x="155826" y="275617"/>
                  </a:lnTo>
                  <a:lnTo>
                    <a:pt x="162542" y="304635"/>
                  </a:lnTo>
                  <a:lnTo>
                    <a:pt x="161126" y="354584"/>
                  </a:lnTo>
                  <a:lnTo>
                    <a:pt x="149781" y="413254"/>
                  </a:lnTo>
                  <a:lnTo>
                    <a:pt x="133780" y="457289"/>
                  </a:lnTo>
                  <a:lnTo>
                    <a:pt x="103011" y="5075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68281" y="1106699"/>
            <a:ext cx="643560" cy="239792"/>
            <a:chOff x="2768281" y="1106699"/>
            <a:chExt cx="643560" cy="239792"/>
          </a:xfrm>
        </p:grpSpPr>
        <p:sp>
          <p:nvSpPr>
            <p:cNvPr id="36" name="Freeform 35"/>
            <p:cNvSpPr/>
            <p:nvPr/>
          </p:nvSpPr>
          <p:spPr>
            <a:xfrm>
              <a:off x="2768281" y="1131663"/>
              <a:ext cx="94161" cy="180747"/>
            </a:xfrm>
            <a:custGeom>
              <a:avLst/>
              <a:gdLst/>
              <a:ahLst/>
              <a:cxnLst/>
              <a:rect l="0" t="0" r="0" b="0"/>
              <a:pathLst>
                <a:path w="94161" h="180747">
                  <a:moveTo>
                    <a:pt x="19270" y="0"/>
                  </a:moveTo>
                  <a:lnTo>
                    <a:pt x="26435" y="50744"/>
                  </a:lnTo>
                  <a:lnTo>
                    <a:pt x="32157" y="112923"/>
                  </a:lnTo>
                  <a:lnTo>
                    <a:pt x="28375" y="173689"/>
                  </a:lnTo>
                  <a:lnTo>
                    <a:pt x="26265" y="179587"/>
                  </a:lnTo>
                  <a:lnTo>
                    <a:pt x="23009" y="180746"/>
                  </a:lnTo>
                  <a:lnTo>
                    <a:pt x="18989" y="178744"/>
                  </a:lnTo>
                  <a:lnTo>
                    <a:pt x="12057" y="164193"/>
                  </a:lnTo>
                  <a:lnTo>
                    <a:pt x="73" y="126019"/>
                  </a:lnTo>
                  <a:lnTo>
                    <a:pt x="0" y="118221"/>
                  </a:lnTo>
                  <a:lnTo>
                    <a:pt x="4850" y="104626"/>
                  </a:lnTo>
                  <a:lnTo>
                    <a:pt x="15635" y="94886"/>
                  </a:lnTo>
                  <a:lnTo>
                    <a:pt x="77683" y="56204"/>
                  </a:lnTo>
                  <a:lnTo>
                    <a:pt x="94160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95725" y="1106699"/>
              <a:ext cx="74890" cy="199707"/>
            </a:xfrm>
            <a:custGeom>
              <a:avLst/>
              <a:gdLst/>
              <a:ahLst/>
              <a:cxnLst/>
              <a:rect l="0" t="0" r="0" b="0"/>
              <a:pathLst>
                <a:path w="74890" h="199707">
                  <a:moveTo>
                    <a:pt x="0" y="0"/>
                  </a:moveTo>
                  <a:lnTo>
                    <a:pt x="4417" y="53492"/>
                  </a:lnTo>
                  <a:lnTo>
                    <a:pt x="7807" y="114864"/>
                  </a:lnTo>
                  <a:lnTo>
                    <a:pt x="12637" y="160552"/>
                  </a:lnTo>
                  <a:lnTo>
                    <a:pt x="15821" y="166207"/>
                  </a:lnTo>
                  <a:lnTo>
                    <a:pt x="19793" y="168127"/>
                  </a:lnTo>
                  <a:lnTo>
                    <a:pt x="30062" y="168104"/>
                  </a:lnTo>
                  <a:lnTo>
                    <a:pt x="43871" y="171176"/>
                  </a:lnTo>
                  <a:lnTo>
                    <a:pt x="49588" y="175138"/>
                  </a:lnTo>
                  <a:lnTo>
                    <a:pt x="65405" y="194031"/>
                  </a:lnTo>
                  <a:lnTo>
                    <a:pt x="74889" y="19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13376" y="1209967"/>
              <a:ext cx="150013" cy="83766"/>
            </a:xfrm>
            <a:custGeom>
              <a:avLst/>
              <a:gdLst/>
              <a:ahLst/>
              <a:cxnLst/>
              <a:rect l="0" t="0" r="0" b="0"/>
              <a:pathLst>
                <a:path w="150013" h="83766">
                  <a:moveTo>
                    <a:pt x="7164" y="21548"/>
                  </a:moveTo>
                  <a:lnTo>
                    <a:pt x="579" y="51168"/>
                  </a:lnTo>
                  <a:lnTo>
                    <a:pt x="0" y="60711"/>
                  </a:lnTo>
                  <a:lnTo>
                    <a:pt x="4289" y="76244"/>
                  </a:lnTo>
                  <a:lnTo>
                    <a:pt x="8021" y="82975"/>
                  </a:lnTo>
                  <a:lnTo>
                    <a:pt x="11434" y="83765"/>
                  </a:lnTo>
                  <a:lnTo>
                    <a:pt x="14634" y="80592"/>
                  </a:lnTo>
                  <a:lnTo>
                    <a:pt x="44285" y="22179"/>
                  </a:lnTo>
                  <a:lnTo>
                    <a:pt x="54789" y="9193"/>
                  </a:lnTo>
                  <a:lnTo>
                    <a:pt x="70553" y="2189"/>
                  </a:lnTo>
                  <a:lnTo>
                    <a:pt x="88961" y="0"/>
                  </a:lnTo>
                  <a:lnTo>
                    <a:pt x="106389" y="2109"/>
                  </a:lnTo>
                  <a:lnTo>
                    <a:pt x="110297" y="4891"/>
                  </a:lnTo>
                  <a:lnTo>
                    <a:pt x="111053" y="8594"/>
                  </a:lnTo>
                  <a:lnTo>
                    <a:pt x="97036" y="45490"/>
                  </a:lnTo>
                  <a:lnTo>
                    <a:pt x="97342" y="62700"/>
                  </a:lnTo>
                  <a:lnTo>
                    <a:pt x="101491" y="67474"/>
                  </a:lnTo>
                  <a:lnTo>
                    <a:pt x="107956" y="69732"/>
                  </a:lnTo>
                  <a:lnTo>
                    <a:pt x="115964" y="70313"/>
                  </a:lnTo>
                  <a:lnTo>
                    <a:pt x="123152" y="67926"/>
                  </a:lnTo>
                  <a:lnTo>
                    <a:pt x="136069" y="57878"/>
                  </a:lnTo>
                  <a:lnTo>
                    <a:pt x="149320" y="36627"/>
                  </a:lnTo>
                  <a:lnTo>
                    <a:pt x="150012" y="28827"/>
                  </a:lnTo>
                  <a:lnTo>
                    <a:pt x="145850" y="12764"/>
                  </a:lnTo>
                  <a:lnTo>
                    <a:pt x="141227" y="9220"/>
                  </a:lnTo>
                  <a:lnTo>
                    <a:pt x="135371" y="8707"/>
                  </a:lnTo>
                  <a:lnTo>
                    <a:pt x="123739" y="11888"/>
                  </a:lnTo>
                  <a:lnTo>
                    <a:pt x="123659" y="132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203604" y="1214873"/>
              <a:ext cx="74890" cy="42781"/>
            </a:xfrm>
            <a:custGeom>
              <a:avLst/>
              <a:gdLst/>
              <a:ahLst/>
              <a:cxnLst/>
              <a:rect l="0" t="0" r="0" b="0"/>
              <a:pathLst>
                <a:path w="74890" h="42781">
                  <a:moveTo>
                    <a:pt x="0" y="0"/>
                  </a:moveTo>
                  <a:lnTo>
                    <a:pt x="0" y="17669"/>
                  </a:lnTo>
                  <a:lnTo>
                    <a:pt x="4931" y="31275"/>
                  </a:lnTo>
                  <a:lnTo>
                    <a:pt x="8834" y="37492"/>
                  </a:lnTo>
                  <a:lnTo>
                    <a:pt x="13286" y="38863"/>
                  </a:lnTo>
                  <a:lnTo>
                    <a:pt x="18103" y="37004"/>
                  </a:lnTo>
                  <a:lnTo>
                    <a:pt x="23163" y="32990"/>
                  </a:lnTo>
                  <a:lnTo>
                    <a:pt x="27461" y="33088"/>
                  </a:lnTo>
                  <a:lnTo>
                    <a:pt x="31251" y="35927"/>
                  </a:lnTo>
                  <a:lnTo>
                    <a:pt x="34702" y="40594"/>
                  </a:lnTo>
                  <a:lnTo>
                    <a:pt x="39777" y="42780"/>
                  </a:lnTo>
                  <a:lnTo>
                    <a:pt x="7488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261851" y="1231515"/>
              <a:ext cx="55935" cy="114976"/>
            </a:xfrm>
            <a:custGeom>
              <a:avLst/>
              <a:gdLst/>
              <a:ahLst/>
              <a:cxnLst/>
              <a:rect l="0" t="0" r="0" b="0"/>
              <a:pathLst>
                <a:path w="55935" h="114976">
                  <a:moveTo>
                    <a:pt x="41605" y="0"/>
                  </a:moveTo>
                  <a:lnTo>
                    <a:pt x="50440" y="13252"/>
                  </a:lnTo>
                  <a:lnTo>
                    <a:pt x="55934" y="39163"/>
                  </a:lnTo>
                  <a:lnTo>
                    <a:pt x="53144" y="70262"/>
                  </a:lnTo>
                  <a:lnTo>
                    <a:pt x="46426" y="87010"/>
                  </a:lnTo>
                  <a:lnTo>
                    <a:pt x="27045" y="112828"/>
                  </a:lnTo>
                  <a:lnTo>
                    <a:pt x="21728" y="114975"/>
                  </a:lnTo>
                  <a:lnTo>
                    <a:pt x="16335" y="114557"/>
                  </a:lnTo>
                  <a:lnTo>
                    <a:pt x="10890" y="112429"/>
                  </a:lnTo>
                  <a:lnTo>
                    <a:pt x="7260" y="107312"/>
                  </a:lnTo>
                  <a:lnTo>
                    <a:pt x="1434" y="77459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42143" y="1106699"/>
              <a:ext cx="69698" cy="174743"/>
            </a:xfrm>
            <a:custGeom>
              <a:avLst/>
              <a:gdLst/>
              <a:ahLst/>
              <a:cxnLst/>
              <a:rect l="0" t="0" r="0" b="0"/>
              <a:pathLst>
                <a:path w="69698" h="174743">
                  <a:moveTo>
                    <a:pt x="19560" y="0"/>
                  </a:moveTo>
                  <a:lnTo>
                    <a:pt x="5367" y="61567"/>
                  </a:lnTo>
                  <a:lnTo>
                    <a:pt x="0" y="80988"/>
                  </a:lnTo>
                  <a:lnTo>
                    <a:pt x="48" y="89125"/>
                  </a:lnTo>
                  <a:lnTo>
                    <a:pt x="5033" y="103098"/>
                  </a:lnTo>
                  <a:lnTo>
                    <a:pt x="9876" y="106639"/>
                  </a:lnTo>
                  <a:lnTo>
                    <a:pt x="15878" y="108075"/>
                  </a:lnTo>
                  <a:lnTo>
                    <a:pt x="37577" y="105679"/>
                  </a:lnTo>
                  <a:lnTo>
                    <a:pt x="45440" y="103737"/>
                  </a:lnTo>
                  <a:lnTo>
                    <a:pt x="52531" y="105216"/>
                  </a:lnTo>
                  <a:lnTo>
                    <a:pt x="65341" y="114256"/>
                  </a:lnTo>
                  <a:lnTo>
                    <a:pt x="68572" y="120550"/>
                  </a:lnTo>
                  <a:lnTo>
                    <a:pt x="69697" y="134939"/>
                  </a:lnTo>
                  <a:lnTo>
                    <a:pt x="52845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03339" y="1558753"/>
            <a:ext cx="2333616" cy="681820"/>
            <a:chOff x="6503339" y="1558753"/>
            <a:chExt cx="2333616" cy="681820"/>
          </a:xfrm>
        </p:grpSpPr>
        <p:sp>
          <p:nvSpPr>
            <p:cNvPr id="43" name="Freeform 42"/>
            <p:cNvSpPr/>
            <p:nvPr/>
          </p:nvSpPr>
          <p:spPr>
            <a:xfrm>
              <a:off x="6503339" y="1622604"/>
              <a:ext cx="35854" cy="320814"/>
            </a:xfrm>
            <a:custGeom>
              <a:avLst/>
              <a:gdLst/>
              <a:ahLst/>
              <a:cxnLst/>
              <a:rect l="0" t="0" r="0" b="0"/>
              <a:pathLst>
                <a:path w="35854" h="320814">
                  <a:moveTo>
                    <a:pt x="28684" y="0"/>
                  </a:moveTo>
                  <a:lnTo>
                    <a:pt x="35849" y="59579"/>
                  </a:lnTo>
                  <a:lnTo>
                    <a:pt x="35853" y="112717"/>
                  </a:lnTo>
                  <a:lnTo>
                    <a:pt x="30374" y="166771"/>
                  </a:lnTo>
                  <a:lnTo>
                    <a:pt x="22263" y="229166"/>
                  </a:lnTo>
                  <a:lnTo>
                    <a:pt x="6417" y="291898"/>
                  </a:lnTo>
                  <a:lnTo>
                    <a:pt x="0" y="320813"/>
                  </a:lnTo>
                  <a:lnTo>
                    <a:pt x="7465" y="297061"/>
                  </a:lnTo>
                  <a:lnTo>
                    <a:pt x="18025" y="245262"/>
                  </a:lnTo>
                  <a:lnTo>
                    <a:pt x="20363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548665" y="1558753"/>
              <a:ext cx="216398" cy="416639"/>
            </a:xfrm>
            <a:custGeom>
              <a:avLst/>
              <a:gdLst/>
              <a:ahLst/>
              <a:cxnLst/>
              <a:rect l="0" t="0" r="0" b="0"/>
              <a:pathLst>
                <a:path w="216398" h="416639">
                  <a:moveTo>
                    <a:pt x="16642" y="122099"/>
                  </a:moveTo>
                  <a:lnTo>
                    <a:pt x="19107" y="88358"/>
                  </a:lnTo>
                  <a:lnTo>
                    <a:pt x="32642" y="51023"/>
                  </a:lnTo>
                  <a:lnTo>
                    <a:pt x="56619" y="23376"/>
                  </a:lnTo>
                  <a:lnTo>
                    <a:pt x="91563" y="6452"/>
                  </a:lnTo>
                  <a:lnTo>
                    <a:pt x="131195" y="0"/>
                  </a:lnTo>
                  <a:lnTo>
                    <a:pt x="172715" y="4463"/>
                  </a:lnTo>
                  <a:lnTo>
                    <a:pt x="190483" y="9103"/>
                  </a:lnTo>
                  <a:lnTo>
                    <a:pt x="205160" y="19179"/>
                  </a:lnTo>
                  <a:lnTo>
                    <a:pt x="211663" y="25749"/>
                  </a:lnTo>
                  <a:lnTo>
                    <a:pt x="215073" y="33827"/>
                  </a:lnTo>
                  <a:lnTo>
                    <a:pt x="216397" y="52664"/>
                  </a:lnTo>
                  <a:lnTo>
                    <a:pt x="211945" y="79644"/>
                  </a:lnTo>
                  <a:lnTo>
                    <a:pt x="200353" y="100788"/>
                  </a:lnTo>
                  <a:lnTo>
                    <a:pt x="145279" y="149454"/>
                  </a:lnTo>
                  <a:lnTo>
                    <a:pt x="113346" y="176401"/>
                  </a:lnTo>
                  <a:lnTo>
                    <a:pt x="109773" y="184188"/>
                  </a:lnTo>
                  <a:lnTo>
                    <a:pt x="108268" y="202702"/>
                  </a:lnTo>
                  <a:lnTo>
                    <a:pt x="115612" y="220793"/>
                  </a:lnTo>
                  <a:lnTo>
                    <a:pt x="167465" y="283680"/>
                  </a:lnTo>
                  <a:lnTo>
                    <a:pt x="178030" y="312563"/>
                  </a:lnTo>
                  <a:lnTo>
                    <a:pt x="180826" y="333722"/>
                  </a:lnTo>
                  <a:lnTo>
                    <a:pt x="174673" y="352989"/>
                  </a:lnTo>
                  <a:lnTo>
                    <a:pt x="169148" y="362010"/>
                  </a:lnTo>
                  <a:lnTo>
                    <a:pt x="150683" y="376964"/>
                  </a:lnTo>
                  <a:lnTo>
                    <a:pt x="99218" y="400738"/>
                  </a:lnTo>
                  <a:lnTo>
                    <a:pt x="44078" y="415911"/>
                  </a:lnTo>
                  <a:lnTo>
                    <a:pt x="26062" y="416638"/>
                  </a:lnTo>
                  <a:lnTo>
                    <a:pt x="17375" y="415537"/>
                  </a:lnTo>
                  <a:lnTo>
                    <a:pt x="11583" y="412029"/>
                  </a:lnTo>
                  <a:lnTo>
                    <a:pt x="7722" y="406917"/>
                  </a:lnTo>
                  <a:lnTo>
                    <a:pt x="0" y="3883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40482" y="1605962"/>
              <a:ext cx="107594" cy="332843"/>
            </a:xfrm>
            <a:custGeom>
              <a:avLst/>
              <a:gdLst/>
              <a:ahLst/>
              <a:cxnLst/>
              <a:rect l="0" t="0" r="0" b="0"/>
              <a:pathLst>
                <a:path w="107594" h="332843">
                  <a:moveTo>
                    <a:pt x="41025" y="0"/>
                  </a:moveTo>
                  <a:lnTo>
                    <a:pt x="32190" y="8835"/>
                  </a:lnTo>
                  <a:lnTo>
                    <a:pt x="13486" y="57867"/>
                  </a:lnTo>
                  <a:lnTo>
                    <a:pt x="3828" y="115305"/>
                  </a:lnTo>
                  <a:lnTo>
                    <a:pt x="0" y="171926"/>
                  </a:lnTo>
                  <a:lnTo>
                    <a:pt x="6140" y="231352"/>
                  </a:lnTo>
                  <a:lnTo>
                    <a:pt x="18989" y="281422"/>
                  </a:lnTo>
                  <a:lnTo>
                    <a:pt x="36037" y="307437"/>
                  </a:lnTo>
                  <a:lnTo>
                    <a:pt x="55758" y="319394"/>
                  </a:lnTo>
                  <a:lnTo>
                    <a:pt x="107593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972133" y="1842681"/>
              <a:ext cx="136571" cy="109057"/>
            </a:xfrm>
            <a:custGeom>
              <a:avLst/>
              <a:gdLst/>
              <a:ahLst/>
              <a:cxnLst/>
              <a:rect l="0" t="0" r="0" b="0"/>
              <a:pathLst>
                <a:path w="136571" h="109057">
                  <a:moveTo>
                    <a:pt x="25869" y="37876"/>
                  </a:moveTo>
                  <a:lnTo>
                    <a:pt x="2705" y="61039"/>
                  </a:lnTo>
                  <a:lnTo>
                    <a:pt x="256" y="68111"/>
                  </a:lnTo>
                  <a:lnTo>
                    <a:pt x="0" y="85831"/>
                  </a:lnTo>
                  <a:lnTo>
                    <a:pt x="3076" y="92960"/>
                  </a:lnTo>
                  <a:lnTo>
                    <a:pt x="13889" y="103347"/>
                  </a:lnTo>
                  <a:lnTo>
                    <a:pt x="32872" y="108579"/>
                  </a:lnTo>
                  <a:lnTo>
                    <a:pt x="55793" y="109056"/>
                  </a:lnTo>
                  <a:lnTo>
                    <a:pt x="87641" y="98928"/>
                  </a:lnTo>
                  <a:lnTo>
                    <a:pt x="121951" y="73573"/>
                  </a:lnTo>
                  <a:lnTo>
                    <a:pt x="134877" y="52767"/>
                  </a:lnTo>
                  <a:lnTo>
                    <a:pt x="136570" y="37098"/>
                  </a:lnTo>
                  <a:lnTo>
                    <a:pt x="133317" y="21813"/>
                  </a:lnTo>
                  <a:lnTo>
                    <a:pt x="125707" y="8855"/>
                  </a:lnTo>
                  <a:lnTo>
                    <a:pt x="119240" y="4661"/>
                  </a:lnTo>
                  <a:lnTo>
                    <a:pt x="102192" y="0"/>
                  </a:lnTo>
                  <a:lnTo>
                    <a:pt x="84753" y="2859"/>
                  </a:lnTo>
                  <a:lnTo>
                    <a:pt x="69606" y="10293"/>
                  </a:lnTo>
                  <a:lnTo>
                    <a:pt x="50832" y="29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53307" y="1854465"/>
              <a:ext cx="127932" cy="139850"/>
            </a:xfrm>
            <a:custGeom>
              <a:avLst/>
              <a:gdLst/>
              <a:ahLst/>
              <a:cxnLst/>
              <a:rect l="0" t="0" r="0" b="0"/>
              <a:pathLst>
                <a:path w="127932" h="139850">
                  <a:moveTo>
                    <a:pt x="36079" y="17771"/>
                  </a:moveTo>
                  <a:lnTo>
                    <a:pt x="8617" y="66993"/>
                  </a:lnTo>
                  <a:lnTo>
                    <a:pt x="0" y="97896"/>
                  </a:lnTo>
                  <a:lnTo>
                    <a:pt x="936" y="116252"/>
                  </a:lnTo>
                  <a:lnTo>
                    <a:pt x="4329" y="123181"/>
                  </a:lnTo>
                  <a:lnTo>
                    <a:pt x="15496" y="133346"/>
                  </a:lnTo>
                  <a:lnTo>
                    <a:pt x="46211" y="139849"/>
                  </a:lnTo>
                  <a:lnTo>
                    <a:pt x="80172" y="132941"/>
                  </a:lnTo>
                  <a:lnTo>
                    <a:pt x="97590" y="121657"/>
                  </a:lnTo>
                  <a:lnTo>
                    <a:pt x="123837" y="91813"/>
                  </a:lnTo>
                  <a:lnTo>
                    <a:pt x="126944" y="83775"/>
                  </a:lnTo>
                  <a:lnTo>
                    <a:pt x="127931" y="67446"/>
                  </a:lnTo>
                  <a:lnTo>
                    <a:pt x="118871" y="38242"/>
                  </a:lnTo>
                  <a:lnTo>
                    <a:pt x="107084" y="21938"/>
                  </a:lnTo>
                  <a:lnTo>
                    <a:pt x="92600" y="9453"/>
                  </a:lnTo>
                  <a:lnTo>
                    <a:pt x="76917" y="822"/>
                  </a:lnTo>
                  <a:lnTo>
                    <a:pt x="68851" y="0"/>
                  </a:lnTo>
                  <a:lnTo>
                    <a:pt x="52493" y="4017"/>
                  </a:lnTo>
                  <a:lnTo>
                    <a:pt x="48871" y="8602"/>
                  </a:lnTo>
                  <a:lnTo>
                    <a:pt x="48305" y="14432"/>
                  </a:lnTo>
                  <a:lnTo>
                    <a:pt x="52721" y="344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300840" y="1706823"/>
              <a:ext cx="178127" cy="340156"/>
            </a:xfrm>
            <a:custGeom>
              <a:avLst/>
              <a:gdLst/>
              <a:ahLst/>
              <a:cxnLst/>
              <a:rect l="0" t="0" r="0" b="0"/>
              <a:pathLst>
                <a:path w="178127" h="340156">
                  <a:moveTo>
                    <a:pt x="96572" y="182055"/>
                  </a:moveTo>
                  <a:lnTo>
                    <a:pt x="82361" y="194417"/>
                  </a:lnTo>
                  <a:lnTo>
                    <a:pt x="33014" y="220925"/>
                  </a:lnTo>
                  <a:lnTo>
                    <a:pt x="255" y="264723"/>
                  </a:lnTo>
                  <a:lnTo>
                    <a:pt x="0" y="270451"/>
                  </a:lnTo>
                  <a:lnTo>
                    <a:pt x="3530" y="274270"/>
                  </a:lnTo>
                  <a:lnTo>
                    <a:pt x="9580" y="276816"/>
                  </a:lnTo>
                  <a:lnTo>
                    <a:pt x="17313" y="275739"/>
                  </a:lnTo>
                  <a:lnTo>
                    <a:pt x="44016" y="261897"/>
                  </a:lnTo>
                  <a:lnTo>
                    <a:pt x="87948" y="222512"/>
                  </a:lnTo>
                  <a:lnTo>
                    <a:pt x="129676" y="162880"/>
                  </a:lnTo>
                  <a:lnTo>
                    <a:pt x="154073" y="101088"/>
                  </a:lnTo>
                  <a:lnTo>
                    <a:pt x="171395" y="42529"/>
                  </a:lnTo>
                  <a:lnTo>
                    <a:pt x="178126" y="3277"/>
                  </a:lnTo>
                  <a:lnTo>
                    <a:pt x="176828" y="0"/>
                  </a:lnTo>
                  <a:lnTo>
                    <a:pt x="174115" y="1513"/>
                  </a:lnTo>
                  <a:lnTo>
                    <a:pt x="167093" y="13056"/>
                  </a:lnTo>
                  <a:lnTo>
                    <a:pt x="149376" y="72780"/>
                  </a:lnTo>
                  <a:lnTo>
                    <a:pt x="138198" y="124686"/>
                  </a:lnTo>
                  <a:lnTo>
                    <a:pt x="131504" y="179455"/>
                  </a:lnTo>
                  <a:lnTo>
                    <a:pt x="125387" y="229995"/>
                  </a:lnTo>
                  <a:lnTo>
                    <a:pt x="131165" y="286549"/>
                  </a:lnTo>
                  <a:lnTo>
                    <a:pt x="137835" y="308933"/>
                  </a:lnTo>
                  <a:lnTo>
                    <a:pt x="163140" y="3401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838428" y="1650057"/>
              <a:ext cx="216348" cy="365740"/>
            </a:xfrm>
            <a:custGeom>
              <a:avLst/>
              <a:gdLst/>
              <a:ahLst/>
              <a:cxnLst/>
              <a:rect l="0" t="0" r="0" b="0"/>
              <a:pathLst>
                <a:path w="216348" h="365740">
                  <a:moveTo>
                    <a:pt x="216347" y="55758"/>
                  </a:moveTo>
                  <a:lnTo>
                    <a:pt x="193183" y="21013"/>
                  </a:lnTo>
                  <a:lnTo>
                    <a:pt x="177698" y="10113"/>
                  </a:lnTo>
                  <a:lnTo>
                    <a:pt x="158489" y="3112"/>
                  </a:lnTo>
                  <a:lnTo>
                    <a:pt x="137624" y="0"/>
                  </a:lnTo>
                  <a:lnTo>
                    <a:pt x="100668" y="7083"/>
                  </a:lnTo>
                  <a:lnTo>
                    <a:pt x="49571" y="36695"/>
                  </a:lnTo>
                  <a:lnTo>
                    <a:pt x="29275" y="61924"/>
                  </a:lnTo>
                  <a:lnTo>
                    <a:pt x="15967" y="92821"/>
                  </a:lnTo>
                  <a:lnTo>
                    <a:pt x="14184" y="114452"/>
                  </a:lnTo>
                  <a:lnTo>
                    <a:pt x="20844" y="149887"/>
                  </a:lnTo>
                  <a:lnTo>
                    <a:pt x="39662" y="194441"/>
                  </a:lnTo>
                  <a:lnTo>
                    <a:pt x="74935" y="254063"/>
                  </a:lnTo>
                  <a:lnTo>
                    <a:pt x="92088" y="294189"/>
                  </a:lnTo>
                  <a:lnTo>
                    <a:pt x="92395" y="312431"/>
                  </a:lnTo>
                  <a:lnTo>
                    <a:pt x="84519" y="329784"/>
                  </a:lnTo>
                  <a:lnTo>
                    <a:pt x="71772" y="344893"/>
                  </a:lnTo>
                  <a:lnTo>
                    <a:pt x="40989" y="362126"/>
                  </a:lnTo>
                  <a:lnTo>
                    <a:pt x="32873" y="365403"/>
                  </a:lnTo>
                  <a:lnTo>
                    <a:pt x="25614" y="365739"/>
                  </a:lnTo>
                  <a:lnTo>
                    <a:pt x="12616" y="361181"/>
                  </a:lnTo>
                  <a:lnTo>
                    <a:pt x="8411" y="357377"/>
                  </a:lnTo>
                  <a:lnTo>
                    <a:pt x="0" y="3386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002196" y="1863915"/>
              <a:ext cx="169074" cy="156870"/>
            </a:xfrm>
            <a:custGeom>
              <a:avLst/>
              <a:gdLst/>
              <a:ahLst/>
              <a:cxnLst/>
              <a:rect l="0" t="0" r="0" b="0"/>
              <a:pathLst>
                <a:path w="169074" h="156870">
                  <a:moveTo>
                    <a:pt x="60899" y="0"/>
                  </a:moveTo>
                  <a:lnTo>
                    <a:pt x="41895" y="14211"/>
                  </a:lnTo>
                  <a:lnTo>
                    <a:pt x="13802" y="55119"/>
                  </a:lnTo>
                  <a:lnTo>
                    <a:pt x="1539" y="82283"/>
                  </a:lnTo>
                  <a:lnTo>
                    <a:pt x="0" y="101906"/>
                  </a:lnTo>
                  <a:lnTo>
                    <a:pt x="884" y="112316"/>
                  </a:lnTo>
                  <a:lnTo>
                    <a:pt x="6097" y="119256"/>
                  </a:lnTo>
                  <a:lnTo>
                    <a:pt x="24216" y="126968"/>
                  </a:lnTo>
                  <a:lnTo>
                    <a:pt x="45212" y="125464"/>
                  </a:lnTo>
                  <a:lnTo>
                    <a:pt x="84408" y="109431"/>
                  </a:lnTo>
                  <a:lnTo>
                    <a:pt x="96928" y="96713"/>
                  </a:lnTo>
                  <a:lnTo>
                    <a:pt x="101561" y="89439"/>
                  </a:lnTo>
                  <a:lnTo>
                    <a:pt x="103725" y="88287"/>
                  </a:lnTo>
                  <a:lnTo>
                    <a:pt x="104243" y="91218"/>
                  </a:lnTo>
                  <a:lnTo>
                    <a:pt x="98537" y="140425"/>
                  </a:lnTo>
                  <a:lnTo>
                    <a:pt x="99860" y="149091"/>
                  </a:lnTo>
                  <a:lnTo>
                    <a:pt x="104440" y="153943"/>
                  </a:lnTo>
                  <a:lnTo>
                    <a:pt x="111192" y="156253"/>
                  </a:lnTo>
                  <a:lnTo>
                    <a:pt x="119391" y="156869"/>
                  </a:lnTo>
                  <a:lnTo>
                    <a:pt x="169073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69626" y="1886300"/>
              <a:ext cx="149504" cy="354273"/>
            </a:xfrm>
            <a:custGeom>
              <a:avLst/>
              <a:gdLst/>
              <a:ahLst/>
              <a:cxnLst/>
              <a:rect l="0" t="0" r="0" b="0"/>
              <a:pathLst>
                <a:path w="149504" h="354273">
                  <a:moveTo>
                    <a:pt x="118138" y="27541"/>
                  </a:moveTo>
                  <a:lnTo>
                    <a:pt x="126972" y="14289"/>
                  </a:lnTo>
                  <a:lnTo>
                    <a:pt x="125877" y="9461"/>
                  </a:lnTo>
                  <a:lnTo>
                    <a:pt x="121449" y="5317"/>
                  </a:lnTo>
                  <a:lnTo>
                    <a:pt x="114798" y="1630"/>
                  </a:lnTo>
                  <a:lnTo>
                    <a:pt x="97545" y="0"/>
                  </a:lnTo>
                  <a:lnTo>
                    <a:pt x="77550" y="3281"/>
                  </a:lnTo>
                  <a:lnTo>
                    <a:pt x="56337" y="10903"/>
                  </a:lnTo>
                  <a:lnTo>
                    <a:pt x="39512" y="22920"/>
                  </a:lnTo>
                  <a:lnTo>
                    <a:pt x="32436" y="30008"/>
                  </a:lnTo>
                  <a:lnTo>
                    <a:pt x="28644" y="37507"/>
                  </a:lnTo>
                  <a:lnTo>
                    <a:pt x="26895" y="53235"/>
                  </a:lnTo>
                  <a:lnTo>
                    <a:pt x="31422" y="58539"/>
                  </a:lnTo>
                  <a:lnTo>
                    <a:pt x="48779" y="64432"/>
                  </a:lnTo>
                  <a:lnTo>
                    <a:pt x="90946" y="67291"/>
                  </a:lnTo>
                  <a:lnTo>
                    <a:pt x="141529" y="57442"/>
                  </a:lnTo>
                  <a:lnTo>
                    <a:pt x="146676" y="58570"/>
                  </a:lnTo>
                  <a:lnTo>
                    <a:pt x="149183" y="62095"/>
                  </a:lnTo>
                  <a:lnTo>
                    <a:pt x="149503" y="75258"/>
                  </a:lnTo>
                  <a:lnTo>
                    <a:pt x="135292" y="134476"/>
                  </a:lnTo>
                  <a:lnTo>
                    <a:pt x="116105" y="189313"/>
                  </a:lnTo>
                  <a:lnTo>
                    <a:pt x="105825" y="228334"/>
                  </a:lnTo>
                  <a:lnTo>
                    <a:pt x="100217" y="290088"/>
                  </a:lnTo>
                  <a:lnTo>
                    <a:pt x="88378" y="322194"/>
                  </a:lnTo>
                  <a:lnTo>
                    <a:pt x="78407" y="337555"/>
                  </a:lnTo>
                  <a:lnTo>
                    <a:pt x="65347" y="348080"/>
                  </a:lnTo>
                  <a:lnTo>
                    <a:pt x="57980" y="352181"/>
                  </a:lnTo>
                  <a:lnTo>
                    <a:pt x="42400" y="354272"/>
                  </a:lnTo>
                  <a:lnTo>
                    <a:pt x="34362" y="353535"/>
                  </a:lnTo>
                  <a:lnTo>
                    <a:pt x="20500" y="345320"/>
                  </a:lnTo>
                  <a:lnTo>
                    <a:pt x="9100" y="331499"/>
                  </a:lnTo>
                  <a:lnTo>
                    <a:pt x="950" y="313029"/>
                  </a:lnTo>
                  <a:lnTo>
                    <a:pt x="0" y="277421"/>
                  </a:lnTo>
                  <a:lnTo>
                    <a:pt x="17065" y="230840"/>
                  </a:lnTo>
                  <a:lnTo>
                    <a:pt x="26606" y="2106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329369" y="1894750"/>
              <a:ext cx="507586" cy="181323"/>
            </a:xfrm>
            <a:custGeom>
              <a:avLst/>
              <a:gdLst/>
              <a:ahLst/>
              <a:cxnLst/>
              <a:rect l="0" t="0" r="0" b="0"/>
              <a:pathLst>
                <a:path w="507586" h="181323">
                  <a:moveTo>
                    <a:pt x="0" y="143907"/>
                  </a:moveTo>
                  <a:lnTo>
                    <a:pt x="56239" y="139489"/>
                  </a:lnTo>
                  <a:lnTo>
                    <a:pt x="115226" y="124583"/>
                  </a:lnTo>
                  <a:lnTo>
                    <a:pt x="156206" y="104545"/>
                  </a:lnTo>
                  <a:lnTo>
                    <a:pt x="168970" y="91280"/>
                  </a:lnTo>
                  <a:lnTo>
                    <a:pt x="173668" y="83859"/>
                  </a:lnTo>
                  <a:lnTo>
                    <a:pt x="176422" y="68217"/>
                  </a:lnTo>
                  <a:lnTo>
                    <a:pt x="173640" y="52020"/>
                  </a:lnTo>
                  <a:lnTo>
                    <a:pt x="161678" y="28231"/>
                  </a:lnTo>
                  <a:lnTo>
                    <a:pt x="151677" y="15141"/>
                  </a:lnTo>
                  <a:lnTo>
                    <a:pt x="131234" y="1792"/>
                  </a:lnTo>
                  <a:lnTo>
                    <a:pt x="110719" y="0"/>
                  </a:lnTo>
                  <a:lnTo>
                    <a:pt x="88040" y="3210"/>
                  </a:lnTo>
                  <a:lnTo>
                    <a:pt x="68715" y="10800"/>
                  </a:lnTo>
                  <a:lnTo>
                    <a:pt x="55811" y="25268"/>
                  </a:lnTo>
                  <a:lnTo>
                    <a:pt x="39995" y="60273"/>
                  </a:lnTo>
                  <a:lnTo>
                    <a:pt x="39607" y="67811"/>
                  </a:lnTo>
                  <a:lnTo>
                    <a:pt x="44107" y="81117"/>
                  </a:lnTo>
                  <a:lnTo>
                    <a:pt x="57202" y="90729"/>
                  </a:lnTo>
                  <a:lnTo>
                    <a:pt x="65871" y="94586"/>
                  </a:lnTo>
                  <a:lnTo>
                    <a:pt x="85366" y="96407"/>
                  </a:lnTo>
                  <a:lnTo>
                    <a:pt x="128016" y="90043"/>
                  </a:lnTo>
                  <a:lnTo>
                    <a:pt x="152165" y="78124"/>
                  </a:lnTo>
                  <a:lnTo>
                    <a:pt x="155068" y="78786"/>
                  </a:lnTo>
                  <a:lnTo>
                    <a:pt x="155154" y="82927"/>
                  </a:lnTo>
                  <a:lnTo>
                    <a:pt x="141199" y="136807"/>
                  </a:lnTo>
                  <a:lnTo>
                    <a:pt x="138512" y="147495"/>
                  </a:lnTo>
                  <a:lnTo>
                    <a:pt x="138569" y="156469"/>
                  </a:lnTo>
                  <a:lnTo>
                    <a:pt x="143564" y="171371"/>
                  </a:lnTo>
                  <a:lnTo>
                    <a:pt x="150258" y="176085"/>
                  </a:lnTo>
                  <a:lnTo>
                    <a:pt x="170025" y="181322"/>
                  </a:lnTo>
                  <a:lnTo>
                    <a:pt x="189288" y="178719"/>
                  </a:lnTo>
                  <a:lnTo>
                    <a:pt x="206170" y="170474"/>
                  </a:lnTo>
                  <a:lnTo>
                    <a:pt x="268174" y="112450"/>
                  </a:lnTo>
                  <a:lnTo>
                    <a:pt x="287767" y="106812"/>
                  </a:lnTo>
                  <a:lnTo>
                    <a:pt x="295395" y="108082"/>
                  </a:lnTo>
                  <a:lnTo>
                    <a:pt x="301406" y="111703"/>
                  </a:lnTo>
                  <a:lnTo>
                    <a:pt x="306337" y="116890"/>
                  </a:lnTo>
                  <a:lnTo>
                    <a:pt x="311817" y="132516"/>
                  </a:lnTo>
                  <a:lnTo>
                    <a:pt x="313327" y="150864"/>
                  </a:lnTo>
                  <a:lnTo>
                    <a:pt x="310917" y="168264"/>
                  </a:lnTo>
                  <a:lnTo>
                    <a:pt x="311753" y="171239"/>
                  </a:lnTo>
                  <a:lnTo>
                    <a:pt x="314160" y="170450"/>
                  </a:lnTo>
                  <a:lnTo>
                    <a:pt x="351579" y="131624"/>
                  </a:lnTo>
                  <a:lnTo>
                    <a:pt x="364179" y="110374"/>
                  </a:lnTo>
                  <a:lnTo>
                    <a:pt x="403497" y="74786"/>
                  </a:lnTo>
                  <a:lnTo>
                    <a:pt x="448597" y="51274"/>
                  </a:lnTo>
                  <a:lnTo>
                    <a:pt x="507585" y="440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362732" y="1999312"/>
            <a:ext cx="5222333" cy="1470566"/>
            <a:chOff x="3362732" y="1999312"/>
            <a:chExt cx="5222333" cy="1470566"/>
          </a:xfrm>
        </p:grpSpPr>
        <p:sp>
          <p:nvSpPr>
            <p:cNvPr id="54" name="Freeform 53"/>
            <p:cNvSpPr/>
            <p:nvPr/>
          </p:nvSpPr>
          <p:spPr>
            <a:xfrm>
              <a:off x="3362732" y="1999312"/>
              <a:ext cx="531520" cy="347138"/>
            </a:xfrm>
            <a:custGeom>
              <a:avLst/>
              <a:gdLst/>
              <a:ahLst/>
              <a:cxnLst/>
              <a:rect l="0" t="0" r="0" b="0"/>
              <a:pathLst>
                <a:path w="531520" h="347138">
                  <a:moveTo>
                    <a:pt x="65540" y="14382"/>
                  </a:moveTo>
                  <a:lnTo>
                    <a:pt x="61123" y="1130"/>
                  </a:lnTo>
                  <a:lnTo>
                    <a:pt x="58897" y="0"/>
                  </a:lnTo>
                  <a:lnTo>
                    <a:pt x="56488" y="2020"/>
                  </a:lnTo>
                  <a:lnTo>
                    <a:pt x="32237" y="64636"/>
                  </a:lnTo>
                  <a:lnTo>
                    <a:pt x="18078" y="116729"/>
                  </a:lnTo>
                  <a:lnTo>
                    <a:pt x="6779" y="174435"/>
                  </a:lnTo>
                  <a:lnTo>
                    <a:pt x="0" y="233931"/>
                  </a:lnTo>
                  <a:lnTo>
                    <a:pt x="1125" y="269790"/>
                  </a:lnTo>
                  <a:lnTo>
                    <a:pt x="7942" y="295859"/>
                  </a:lnTo>
                  <a:lnTo>
                    <a:pt x="19600" y="312992"/>
                  </a:lnTo>
                  <a:lnTo>
                    <a:pt x="54103" y="335942"/>
                  </a:lnTo>
                  <a:lnTo>
                    <a:pt x="94511" y="343881"/>
                  </a:lnTo>
                  <a:lnTo>
                    <a:pt x="156014" y="346563"/>
                  </a:lnTo>
                  <a:lnTo>
                    <a:pt x="217223" y="347137"/>
                  </a:lnTo>
                  <a:lnTo>
                    <a:pt x="273737" y="341488"/>
                  </a:lnTo>
                  <a:lnTo>
                    <a:pt x="329462" y="334826"/>
                  </a:lnTo>
                  <a:lnTo>
                    <a:pt x="385951" y="323790"/>
                  </a:lnTo>
                  <a:lnTo>
                    <a:pt x="438521" y="315876"/>
                  </a:lnTo>
                  <a:lnTo>
                    <a:pt x="490754" y="318739"/>
                  </a:lnTo>
                  <a:lnTo>
                    <a:pt x="531519" y="3305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02719" y="2221720"/>
              <a:ext cx="102453" cy="257953"/>
            </a:xfrm>
            <a:custGeom>
              <a:avLst/>
              <a:gdLst/>
              <a:ahLst/>
              <a:cxnLst/>
              <a:rect l="0" t="0" r="0" b="0"/>
              <a:pathLst>
                <a:path w="102453" h="257953">
                  <a:moveTo>
                    <a:pt x="8321" y="0"/>
                  </a:moveTo>
                  <a:lnTo>
                    <a:pt x="25991" y="0"/>
                  </a:lnTo>
                  <a:lnTo>
                    <a:pt x="42062" y="7396"/>
                  </a:lnTo>
                  <a:lnTo>
                    <a:pt x="70562" y="30328"/>
                  </a:lnTo>
                  <a:lnTo>
                    <a:pt x="88298" y="55933"/>
                  </a:lnTo>
                  <a:lnTo>
                    <a:pt x="100846" y="91359"/>
                  </a:lnTo>
                  <a:lnTo>
                    <a:pt x="102452" y="112720"/>
                  </a:lnTo>
                  <a:lnTo>
                    <a:pt x="95948" y="157868"/>
                  </a:lnTo>
                  <a:lnTo>
                    <a:pt x="79588" y="193267"/>
                  </a:lnTo>
                  <a:lnTo>
                    <a:pt x="49211" y="230793"/>
                  </a:lnTo>
                  <a:lnTo>
                    <a:pt x="25676" y="249083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105706" y="2312689"/>
              <a:ext cx="92521" cy="235351"/>
            </a:xfrm>
            <a:custGeom>
              <a:avLst/>
              <a:gdLst/>
              <a:ahLst/>
              <a:cxnLst/>
              <a:rect l="0" t="0" r="0" b="0"/>
              <a:pathLst>
                <a:path w="92521" h="235351">
                  <a:moveTo>
                    <a:pt x="88102" y="33847"/>
                  </a:moveTo>
                  <a:lnTo>
                    <a:pt x="92520" y="20595"/>
                  </a:lnTo>
                  <a:lnTo>
                    <a:pt x="91972" y="14842"/>
                  </a:lnTo>
                  <a:lnTo>
                    <a:pt x="86432" y="3519"/>
                  </a:lnTo>
                  <a:lnTo>
                    <a:pt x="81442" y="684"/>
                  </a:lnTo>
                  <a:lnTo>
                    <a:pt x="68500" y="0"/>
                  </a:lnTo>
                  <a:lnTo>
                    <a:pt x="45620" y="9231"/>
                  </a:lnTo>
                  <a:lnTo>
                    <a:pt x="25691" y="23677"/>
                  </a:lnTo>
                  <a:lnTo>
                    <a:pt x="8075" y="44085"/>
                  </a:lnTo>
                  <a:lnTo>
                    <a:pt x="1684" y="64593"/>
                  </a:lnTo>
                  <a:lnTo>
                    <a:pt x="551" y="97197"/>
                  </a:lnTo>
                  <a:lnTo>
                    <a:pt x="4812" y="115627"/>
                  </a:lnTo>
                  <a:lnTo>
                    <a:pt x="36030" y="175221"/>
                  </a:lnTo>
                  <a:lnTo>
                    <a:pt x="39519" y="183570"/>
                  </a:lnTo>
                  <a:lnTo>
                    <a:pt x="40930" y="200243"/>
                  </a:lnTo>
                  <a:lnTo>
                    <a:pt x="40012" y="208572"/>
                  </a:lnTo>
                  <a:lnTo>
                    <a:pt x="36626" y="215050"/>
                  </a:lnTo>
                  <a:lnTo>
                    <a:pt x="25468" y="224712"/>
                  </a:lnTo>
                  <a:lnTo>
                    <a:pt x="3592" y="235350"/>
                  </a:lnTo>
                  <a:lnTo>
                    <a:pt x="327" y="232901"/>
                  </a:lnTo>
                  <a:lnTo>
                    <a:pt x="0" y="226646"/>
                  </a:lnTo>
                  <a:lnTo>
                    <a:pt x="10839" y="193291"/>
                  </a:lnTo>
                  <a:lnTo>
                    <a:pt x="34772" y="134353"/>
                  </a:lnTo>
                  <a:lnTo>
                    <a:pt x="38176" y="1253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258721" y="2155152"/>
              <a:ext cx="309536" cy="366127"/>
            </a:xfrm>
            <a:custGeom>
              <a:avLst/>
              <a:gdLst/>
              <a:ahLst/>
              <a:cxnLst/>
              <a:rect l="0" t="0" r="0" b="0"/>
              <a:pathLst>
                <a:path w="309536" h="366127">
                  <a:moveTo>
                    <a:pt x="76545" y="0"/>
                  </a:moveTo>
                  <a:lnTo>
                    <a:pt x="80962" y="13252"/>
                  </a:lnTo>
                  <a:lnTo>
                    <a:pt x="75301" y="67023"/>
                  </a:lnTo>
                  <a:lnTo>
                    <a:pt x="65205" y="124392"/>
                  </a:lnTo>
                  <a:lnTo>
                    <a:pt x="54307" y="177055"/>
                  </a:lnTo>
                  <a:lnTo>
                    <a:pt x="40481" y="235337"/>
                  </a:lnTo>
                  <a:lnTo>
                    <a:pt x="23845" y="290712"/>
                  </a:lnTo>
                  <a:lnTo>
                    <a:pt x="11826" y="323492"/>
                  </a:lnTo>
                  <a:lnTo>
                    <a:pt x="2786" y="336699"/>
                  </a:lnTo>
                  <a:lnTo>
                    <a:pt x="560" y="338187"/>
                  </a:lnTo>
                  <a:lnTo>
                    <a:pt x="0" y="336405"/>
                  </a:lnTo>
                  <a:lnTo>
                    <a:pt x="2769" y="326104"/>
                  </a:lnTo>
                  <a:lnTo>
                    <a:pt x="31209" y="263982"/>
                  </a:lnTo>
                  <a:lnTo>
                    <a:pt x="38000" y="253651"/>
                  </a:lnTo>
                  <a:lnTo>
                    <a:pt x="55408" y="239706"/>
                  </a:lnTo>
                  <a:lnTo>
                    <a:pt x="65227" y="234694"/>
                  </a:lnTo>
                  <a:lnTo>
                    <a:pt x="88465" y="231589"/>
                  </a:lnTo>
                  <a:lnTo>
                    <a:pt x="112353" y="234216"/>
                  </a:lnTo>
                  <a:lnTo>
                    <a:pt x="140471" y="242393"/>
                  </a:lnTo>
                  <a:lnTo>
                    <a:pt x="154575" y="238401"/>
                  </a:lnTo>
                  <a:lnTo>
                    <a:pt x="157226" y="234748"/>
                  </a:lnTo>
                  <a:lnTo>
                    <a:pt x="157145" y="230463"/>
                  </a:lnTo>
                  <a:lnTo>
                    <a:pt x="155241" y="225758"/>
                  </a:lnTo>
                  <a:lnTo>
                    <a:pt x="145730" y="218064"/>
                  </a:lnTo>
                  <a:lnTo>
                    <a:pt x="139311" y="214718"/>
                  </a:lnTo>
                  <a:lnTo>
                    <a:pt x="122315" y="213465"/>
                  </a:lnTo>
                  <a:lnTo>
                    <a:pt x="104284" y="216915"/>
                  </a:lnTo>
                  <a:lnTo>
                    <a:pt x="90107" y="224612"/>
                  </a:lnTo>
                  <a:lnTo>
                    <a:pt x="80107" y="236662"/>
                  </a:lnTo>
                  <a:lnTo>
                    <a:pt x="76146" y="243759"/>
                  </a:lnTo>
                  <a:lnTo>
                    <a:pt x="75354" y="250339"/>
                  </a:lnTo>
                  <a:lnTo>
                    <a:pt x="79406" y="262581"/>
                  </a:lnTo>
                  <a:lnTo>
                    <a:pt x="92301" y="271721"/>
                  </a:lnTo>
                  <a:lnTo>
                    <a:pt x="111285" y="277940"/>
                  </a:lnTo>
                  <a:lnTo>
                    <a:pt x="165712" y="286677"/>
                  </a:lnTo>
                  <a:lnTo>
                    <a:pt x="172047" y="291895"/>
                  </a:lnTo>
                  <a:lnTo>
                    <a:pt x="183738" y="314134"/>
                  </a:lnTo>
                  <a:lnTo>
                    <a:pt x="196302" y="323911"/>
                  </a:lnTo>
                  <a:lnTo>
                    <a:pt x="258104" y="339886"/>
                  </a:lnTo>
                  <a:lnTo>
                    <a:pt x="309535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82627" y="2264938"/>
              <a:ext cx="177014" cy="260803"/>
            </a:xfrm>
            <a:custGeom>
              <a:avLst/>
              <a:gdLst/>
              <a:ahLst/>
              <a:cxnLst/>
              <a:rect l="0" t="0" r="0" b="0"/>
              <a:pathLst>
                <a:path w="177014" h="260803">
                  <a:moveTo>
                    <a:pt x="52197" y="189771"/>
                  </a:moveTo>
                  <a:lnTo>
                    <a:pt x="38945" y="194189"/>
                  </a:lnTo>
                  <a:lnTo>
                    <a:pt x="27508" y="203754"/>
                  </a:lnTo>
                  <a:lnTo>
                    <a:pt x="13138" y="224733"/>
                  </a:lnTo>
                  <a:lnTo>
                    <a:pt x="0" y="256671"/>
                  </a:lnTo>
                  <a:lnTo>
                    <a:pt x="757" y="260259"/>
                  </a:lnTo>
                  <a:lnTo>
                    <a:pt x="4035" y="260802"/>
                  </a:lnTo>
                  <a:lnTo>
                    <a:pt x="8994" y="259314"/>
                  </a:lnTo>
                  <a:lnTo>
                    <a:pt x="42296" y="216405"/>
                  </a:lnTo>
                  <a:lnTo>
                    <a:pt x="75450" y="156585"/>
                  </a:lnTo>
                  <a:lnTo>
                    <a:pt x="96182" y="94988"/>
                  </a:lnTo>
                  <a:lnTo>
                    <a:pt x="108766" y="36020"/>
                  </a:lnTo>
                  <a:lnTo>
                    <a:pt x="114907" y="0"/>
                  </a:lnTo>
                  <a:lnTo>
                    <a:pt x="106797" y="25572"/>
                  </a:lnTo>
                  <a:lnTo>
                    <a:pt x="100273" y="79231"/>
                  </a:lnTo>
                  <a:lnTo>
                    <a:pt x="98185" y="117570"/>
                  </a:lnTo>
                  <a:lnTo>
                    <a:pt x="106708" y="179221"/>
                  </a:lnTo>
                  <a:lnTo>
                    <a:pt x="110727" y="188285"/>
                  </a:lnTo>
                  <a:lnTo>
                    <a:pt x="125055" y="200822"/>
                  </a:lnTo>
                  <a:lnTo>
                    <a:pt x="134053" y="205459"/>
                  </a:lnTo>
                  <a:lnTo>
                    <a:pt x="151448" y="208147"/>
                  </a:lnTo>
                  <a:lnTo>
                    <a:pt x="177013" y="2064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781150" y="2405377"/>
              <a:ext cx="203159" cy="126636"/>
            </a:xfrm>
            <a:custGeom>
              <a:avLst/>
              <a:gdLst/>
              <a:ahLst/>
              <a:cxnLst/>
              <a:rect l="0" t="0" r="0" b="0"/>
              <a:pathLst>
                <a:path w="203159" h="126636">
                  <a:moveTo>
                    <a:pt x="28416" y="41011"/>
                  </a:moveTo>
                  <a:lnTo>
                    <a:pt x="32833" y="27759"/>
                  </a:lnTo>
                  <a:lnTo>
                    <a:pt x="32536" y="13856"/>
                  </a:lnTo>
                  <a:lnTo>
                    <a:pt x="31163" y="6266"/>
                  </a:lnTo>
                  <a:lnTo>
                    <a:pt x="26549" y="2130"/>
                  </a:lnTo>
                  <a:lnTo>
                    <a:pt x="19775" y="297"/>
                  </a:lnTo>
                  <a:lnTo>
                    <a:pt x="11561" y="0"/>
                  </a:lnTo>
                  <a:lnTo>
                    <a:pt x="6084" y="3500"/>
                  </a:lnTo>
                  <a:lnTo>
                    <a:pt x="2433" y="9532"/>
                  </a:lnTo>
                  <a:lnTo>
                    <a:pt x="0" y="17251"/>
                  </a:lnTo>
                  <a:lnTo>
                    <a:pt x="1151" y="24247"/>
                  </a:lnTo>
                  <a:lnTo>
                    <a:pt x="9826" y="36950"/>
                  </a:lnTo>
                  <a:lnTo>
                    <a:pt x="30304" y="50081"/>
                  </a:lnTo>
                  <a:lnTo>
                    <a:pt x="67804" y="68173"/>
                  </a:lnTo>
                  <a:lnTo>
                    <a:pt x="74091" y="72988"/>
                  </a:lnTo>
                  <a:lnTo>
                    <a:pt x="81076" y="88199"/>
                  </a:lnTo>
                  <a:lnTo>
                    <a:pt x="83255" y="106363"/>
                  </a:lnTo>
                  <a:lnTo>
                    <a:pt x="81142" y="123681"/>
                  </a:lnTo>
                  <a:lnTo>
                    <a:pt x="79284" y="126635"/>
                  </a:lnTo>
                  <a:lnTo>
                    <a:pt x="77121" y="125831"/>
                  </a:lnTo>
                  <a:lnTo>
                    <a:pt x="74755" y="122520"/>
                  </a:lnTo>
                  <a:lnTo>
                    <a:pt x="75026" y="118465"/>
                  </a:lnTo>
                  <a:lnTo>
                    <a:pt x="93600" y="88901"/>
                  </a:lnTo>
                  <a:lnTo>
                    <a:pt x="125617" y="52414"/>
                  </a:lnTo>
                  <a:lnTo>
                    <a:pt x="146590" y="39973"/>
                  </a:lnTo>
                  <a:lnTo>
                    <a:pt x="203158" y="16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23486" y="2289954"/>
              <a:ext cx="193812" cy="262446"/>
            </a:xfrm>
            <a:custGeom>
              <a:avLst/>
              <a:gdLst/>
              <a:ahLst/>
              <a:cxnLst/>
              <a:rect l="0" t="0" r="0" b="0"/>
              <a:pathLst>
                <a:path w="193812" h="262446">
                  <a:moveTo>
                    <a:pt x="44033" y="164755"/>
                  </a:moveTo>
                  <a:lnTo>
                    <a:pt x="61702" y="160338"/>
                  </a:lnTo>
                  <a:lnTo>
                    <a:pt x="75308" y="150773"/>
                  </a:lnTo>
                  <a:lnTo>
                    <a:pt x="86594" y="137276"/>
                  </a:lnTo>
                  <a:lnTo>
                    <a:pt x="94692" y="122032"/>
                  </a:lnTo>
                  <a:lnTo>
                    <a:pt x="96442" y="106011"/>
                  </a:lnTo>
                  <a:lnTo>
                    <a:pt x="95614" y="97855"/>
                  </a:lnTo>
                  <a:lnTo>
                    <a:pt x="92289" y="91494"/>
                  </a:lnTo>
                  <a:lnTo>
                    <a:pt x="81197" y="81960"/>
                  </a:lnTo>
                  <a:lnTo>
                    <a:pt x="74356" y="80897"/>
                  </a:lnTo>
                  <a:lnTo>
                    <a:pt x="59359" y="84647"/>
                  </a:lnTo>
                  <a:lnTo>
                    <a:pt x="45913" y="94943"/>
                  </a:lnTo>
                  <a:lnTo>
                    <a:pt x="22215" y="124153"/>
                  </a:lnTo>
                  <a:lnTo>
                    <a:pt x="3207" y="180525"/>
                  </a:lnTo>
                  <a:lnTo>
                    <a:pt x="173" y="191910"/>
                  </a:lnTo>
                  <a:lnTo>
                    <a:pt x="0" y="201350"/>
                  </a:lnTo>
                  <a:lnTo>
                    <a:pt x="4738" y="216769"/>
                  </a:lnTo>
                  <a:lnTo>
                    <a:pt x="11364" y="219771"/>
                  </a:lnTo>
                  <a:lnTo>
                    <a:pt x="31054" y="218176"/>
                  </a:lnTo>
                  <a:lnTo>
                    <a:pt x="47818" y="211304"/>
                  </a:lnTo>
                  <a:lnTo>
                    <a:pt x="73647" y="191825"/>
                  </a:lnTo>
                  <a:lnTo>
                    <a:pt x="111080" y="131229"/>
                  </a:lnTo>
                  <a:lnTo>
                    <a:pt x="124920" y="103970"/>
                  </a:lnTo>
                  <a:lnTo>
                    <a:pt x="143681" y="48768"/>
                  </a:lnTo>
                  <a:lnTo>
                    <a:pt x="149680" y="18517"/>
                  </a:lnTo>
                  <a:lnTo>
                    <a:pt x="150522" y="6242"/>
                  </a:lnTo>
                  <a:lnTo>
                    <a:pt x="149235" y="832"/>
                  </a:lnTo>
                  <a:lnTo>
                    <a:pt x="146527" y="0"/>
                  </a:lnTo>
                  <a:lnTo>
                    <a:pt x="142872" y="2218"/>
                  </a:lnTo>
                  <a:lnTo>
                    <a:pt x="136347" y="14545"/>
                  </a:lnTo>
                  <a:lnTo>
                    <a:pt x="129941" y="42277"/>
                  </a:lnTo>
                  <a:lnTo>
                    <a:pt x="127598" y="95721"/>
                  </a:lnTo>
                  <a:lnTo>
                    <a:pt x="127290" y="150927"/>
                  </a:lnTo>
                  <a:lnTo>
                    <a:pt x="127249" y="208831"/>
                  </a:lnTo>
                  <a:lnTo>
                    <a:pt x="129095" y="233346"/>
                  </a:lnTo>
                  <a:lnTo>
                    <a:pt x="136079" y="253487"/>
                  </a:lnTo>
                  <a:lnTo>
                    <a:pt x="142379" y="259043"/>
                  </a:lnTo>
                  <a:lnTo>
                    <a:pt x="150278" y="261823"/>
                  </a:lnTo>
                  <a:lnTo>
                    <a:pt x="167067" y="262445"/>
                  </a:lnTo>
                  <a:lnTo>
                    <a:pt x="193811" y="2562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426925" y="2252653"/>
              <a:ext cx="151630" cy="296015"/>
            </a:xfrm>
            <a:custGeom>
              <a:avLst/>
              <a:gdLst/>
              <a:ahLst/>
              <a:cxnLst/>
              <a:rect l="0" t="0" r="0" b="0"/>
              <a:pathLst>
                <a:path w="151630" h="296015">
                  <a:moveTo>
                    <a:pt x="23362" y="85562"/>
                  </a:moveTo>
                  <a:lnTo>
                    <a:pt x="6503" y="141068"/>
                  </a:lnTo>
                  <a:lnTo>
                    <a:pt x="0" y="187646"/>
                  </a:lnTo>
                  <a:lnTo>
                    <a:pt x="1315" y="191525"/>
                  </a:lnTo>
                  <a:lnTo>
                    <a:pt x="4041" y="190413"/>
                  </a:lnTo>
                  <a:lnTo>
                    <a:pt x="7708" y="185973"/>
                  </a:lnTo>
                  <a:lnTo>
                    <a:pt x="25979" y="128799"/>
                  </a:lnTo>
                  <a:lnTo>
                    <a:pt x="47181" y="68549"/>
                  </a:lnTo>
                  <a:lnTo>
                    <a:pt x="67094" y="37991"/>
                  </a:lnTo>
                  <a:lnTo>
                    <a:pt x="90560" y="15787"/>
                  </a:lnTo>
                  <a:lnTo>
                    <a:pt x="115080" y="1915"/>
                  </a:lnTo>
                  <a:lnTo>
                    <a:pt x="131618" y="0"/>
                  </a:lnTo>
                  <a:lnTo>
                    <a:pt x="139912" y="783"/>
                  </a:lnTo>
                  <a:lnTo>
                    <a:pt x="144516" y="5004"/>
                  </a:lnTo>
                  <a:lnTo>
                    <a:pt x="146661" y="11516"/>
                  </a:lnTo>
                  <a:lnTo>
                    <a:pt x="147167" y="19556"/>
                  </a:lnTo>
                  <a:lnTo>
                    <a:pt x="142797" y="35885"/>
                  </a:lnTo>
                  <a:lnTo>
                    <a:pt x="133767" y="51464"/>
                  </a:lnTo>
                  <a:lnTo>
                    <a:pt x="115863" y="72479"/>
                  </a:lnTo>
                  <a:lnTo>
                    <a:pt x="110701" y="91150"/>
                  </a:lnTo>
                  <a:lnTo>
                    <a:pt x="113338" y="109310"/>
                  </a:lnTo>
                  <a:lnTo>
                    <a:pt x="137985" y="162810"/>
                  </a:lnTo>
                  <a:lnTo>
                    <a:pt x="151629" y="215311"/>
                  </a:lnTo>
                  <a:lnTo>
                    <a:pt x="150328" y="233835"/>
                  </a:lnTo>
                  <a:lnTo>
                    <a:pt x="139980" y="259857"/>
                  </a:lnTo>
                  <a:lnTo>
                    <a:pt x="120786" y="280717"/>
                  </a:lnTo>
                  <a:lnTo>
                    <a:pt x="93114" y="294192"/>
                  </a:lnTo>
                  <a:lnTo>
                    <a:pt x="74704" y="296014"/>
                  </a:lnTo>
                  <a:lnTo>
                    <a:pt x="58199" y="292817"/>
                  </a:lnTo>
                  <a:lnTo>
                    <a:pt x="44700" y="285232"/>
                  </a:lnTo>
                  <a:lnTo>
                    <a:pt x="42210" y="276923"/>
                  </a:lnTo>
                  <a:lnTo>
                    <a:pt x="49035" y="231124"/>
                  </a:lnTo>
                  <a:lnTo>
                    <a:pt x="59322" y="203272"/>
                  </a:lnTo>
                  <a:lnTo>
                    <a:pt x="73288" y="177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658286" y="2255004"/>
              <a:ext cx="349512" cy="369688"/>
            </a:xfrm>
            <a:custGeom>
              <a:avLst/>
              <a:gdLst/>
              <a:ahLst/>
              <a:cxnLst/>
              <a:rect l="0" t="0" r="0" b="0"/>
              <a:pathLst>
                <a:path w="349512" h="369688">
                  <a:moveTo>
                    <a:pt x="58274" y="0"/>
                  </a:moveTo>
                  <a:lnTo>
                    <a:pt x="44081" y="61566"/>
                  </a:lnTo>
                  <a:lnTo>
                    <a:pt x="27735" y="116980"/>
                  </a:lnTo>
                  <a:lnTo>
                    <a:pt x="12044" y="174857"/>
                  </a:lnTo>
                  <a:lnTo>
                    <a:pt x="4147" y="216918"/>
                  </a:lnTo>
                  <a:lnTo>
                    <a:pt x="0" y="227822"/>
                  </a:lnTo>
                  <a:lnTo>
                    <a:pt x="323" y="247335"/>
                  </a:lnTo>
                  <a:lnTo>
                    <a:pt x="2998" y="256422"/>
                  </a:lnTo>
                  <a:lnTo>
                    <a:pt x="7555" y="261555"/>
                  </a:lnTo>
                  <a:lnTo>
                    <a:pt x="13367" y="264052"/>
                  </a:lnTo>
                  <a:lnTo>
                    <a:pt x="20015" y="264793"/>
                  </a:lnTo>
                  <a:lnTo>
                    <a:pt x="34798" y="260684"/>
                  </a:lnTo>
                  <a:lnTo>
                    <a:pt x="56249" y="247976"/>
                  </a:lnTo>
                  <a:lnTo>
                    <a:pt x="62472" y="242980"/>
                  </a:lnTo>
                  <a:lnTo>
                    <a:pt x="66620" y="243348"/>
                  </a:lnTo>
                  <a:lnTo>
                    <a:pt x="69385" y="247292"/>
                  </a:lnTo>
                  <a:lnTo>
                    <a:pt x="71229" y="253619"/>
                  </a:lnTo>
                  <a:lnTo>
                    <a:pt x="71846" y="307072"/>
                  </a:lnTo>
                  <a:lnTo>
                    <a:pt x="75643" y="311964"/>
                  </a:lnTo>
                  <a:lnTo>
                    <a:pt x="80948" y="314300"/>
                  </a:lnTo>
                  <a:lnTo>
                    <a:pt x="87259" y="314934"/>
                  </a:lnTo>
                  <a:lnTo>
                    <a:pt x="101667" y="310706"/>
                  </a:lnTo>
                  <a:lnTo>
                    <a:pt x="133516" y="297343"/>
                  </a:lnTo>
                  <a:lnTo>
                    <a:pt x="138946" y="299006"/>
                  </a:lnTo>
                  <a:lnTo>
                    <a:pt x="142566" y="303812"/>
                  </a:lnTo>
                  <a:lnTo>
                    <a:pt x="152793" y="333682"/>
                  </a:lnTo>
                  <a:lnTo>
                    <a:pt x="158269" y="338025"/>
                  </a:lnTo>
                  <a:lnTo>
                    <a:pt x="174216" y="340385"/>
                  </a:lnTo>
                  <a:lnTo>
                    <a:pt x="191165" y="335886"/>
                  </a:lnTo>
                  <a:lnTo>
                    <a:pt x="213836" y="322957"/>
                  </a:lnTo>
                  <a:lnTo>
                    <a:pt x="220229" y="317931"/>
                  </a:lnTo>
                  <a:lnTo>
                    <a:pt x="223567" y="310882"/>
                  </a:lnTo>
                  <a:lnTo>
                    <a:pt x="224810" y="293188"/>
                  </a:lnTo>
                  <a:lnTo>
                    <a:pt x="221998" y="288839"/>
                  </a:lnTo>
                  <a:lnTo>
                    <a:pt x="217350" y="287789"/>
                  </a:lnTo>
                  <a:lnTo>
                    <a:pt x="211477" y="288938"/>
                  </a:lnTo>
                  <a:lnTo>
                    <a:pt x="206638" y="292478"/>
                  </a:lnTo>
                  <a:lnTo>
                    <a:pt x="198795" y="303808"/>
                  </a:lnTo>
                  <a:lnTo>
                    <a:pt x="193599" y="330198"/>
                  </a:lnTo>
                  <a:lnTo>
                    <a:pt x="197315" y="348309"/>
                  </a:lnTo>
                  <a:lnTo>
                    <a:pt x="200894" y="357022"/>
                  </a:lnTo>
                  <a:lnTo>
                    <a:pt x="206978" y="362830"/>
                  </a:lnTo>
                  <a:lnTo>
                    <a:pt x="223601" y="369284"/>
                  </a:lnTo>
                  <a:lnTo>
                    <a:pt x="240851" y="369687"/>
                  </a:lnTo>
                  <a:lnTo>
                    <a:pt x="268622" y="362250"/>
                  </a:lnTo>
                  <a:lnTo>
                    <a:pt x="278943" y="357995"/>
                  </a:lnTo>
                  <a:lnTo>
                    <a:pt x="297807" y="340939"/>
                  </a:lnTo>
                  <a:lnTo>
                    <a:pt x="323683" y="301157"/>
                  </a:lnTo>
                  <a:lnTo>
                    <a:pt x="346903" y="240448"/>
                  </a:lnTo>
                  <a:lnTo>
                    <a:pt x="349511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89450" y="2337187"/>
              <a:ext cx="198371" cy="230503"/>
            </a:xfrm>
            <a:custGeom>
              <a:avLst/>
              <a:gdLst/>
              <a:ahLst/>
              <a:cxnLst/>
              <a:rect l="0" t="0" r="0" b="0"/>
              <a:pathLst>
                <a:path w="198371" h="230503">
                  <a:moveTo>
                    <a:pt x="43310" y="17670"/>
                  </a:moveTo>
                  <a:lnTo>
                    <a:pt x="38893" y="0"/>
                  </a:lnTo>
                  <a:lnTo>
                    <a:pt x="37591" y="343"/>
                  </a:lnTo>
                  <a:lnTo>
                    <a:pt x="29499" y="57172"/>
                  </a:lnTo>
                  <a:lnTo>
                    <a:pt x="22623" y="112063"/>
                  </a:lnTo>
                  <a:lnTo>
                    <a:pt x="11624" y="167808"/>
                  </a:lnTo>
                  <a:lnTo>
                    <a:pt x="534" y="197347"/>
                  </a:lnTo>
                  <a:lnTo>
                    <a:pt x="0" y="196626"/>
                  </a:lnTo>
                  <a:lnTo>
                    <a:pt x="568" y="192448"/>
                  </a:lnTo>
                  <a:lnTo>
                    <a:pt x="10202" y="173315"/>
                  </a:lnTo>
                  <a:lnTo>
                    <a:pt x="15691" y="169510"/>
                  </a:lnTo>
                  <a:lnTo>
                    <a:pt x="22123" y="167898"/>
                  </a:lnTo>
                  <a:lnTo>
                    <a:pt x="44429" y="170047"/>
                  </a:lnTo>
                  <a:lnTo>
                    <a:pt x="61374" y="172302"/>
                  </a:lnTo>
                  <a:lnTo>
                    <a:pt x="81233" y="170222"/>
                  </a:lnTo>
                  <a:lnTo>
                    <a:pt x="97455" y="163750"/>
                  </a:lnTo>
                  <a:lnTo>
                    <a:pt x="104370" y="159436"/>
                  </a:lnTo>
                  <a:lnTo>
                    <a:pt x="107131" y="154710"/>
                  </a:lnTo>
                  <a:lnTo>
                    <a:pt x="107122" y="149711"/>
                  </a:lnTo>
                  <a:lnTo>
                    <a:pt x="105267" y="144529"/>
                  </a:lnTo>
                  <a:lnTo>
                    <a:pt x="102181" y="142923"/>
                  </a:lnTo>
                  <a:lnTo>
                    <a:pt x="98275" y="143702"/>
                  </a:lnTo>
                  <a:lnTo>
                    <a:pt x="93822" y="146070"/>
                  </a:lnTo>
                  <a:lnTo>
                    <a:pt x="90853" y="152272"/>
                  </a:lnTo>
                  <a:lnTo>
                    <a:pt x="87554" y="171490"/>
                  </a:lnTo>
                  <a:lnTo>
                    <a:pt x="91020" y="190509"/>
                  </a:lnTo>
                  <a:lnTo>
                    <a:pt x="99648" y="207284"/>
                  </a:lnTo>
                  <a:lnTo>
                    <a:pt x="112728" y="220903"/>
                  </a:lnTo>
                  <a:lnTo>
                    <a:pt x="130252" y="228189"/>
                  </a:lnTo>
                  <a:lnTo>
                    <a:pt x="150368" y="230502"/>
                  </a:lnTo>
                  <a:lnTo>
                    <a:pt x="171636" y="228448"/>
                  </a:lnTo>
                  <a:lnTo>
                    <a:pt x="179712" y="224757"/>
                  </a:lnTo>
                  <a:lnTo>
                    <a:pt x="191150" y="213259"/>
                  </a:lnTo>
                  <a:lnTo>
                    <a:pt x="196850" y="196438"/>
                  </a:lnTo>
                  <a:lnTo>
                    <a:pt x="198370" y="186775"/>
                  </a:lnTo>
                  <a:lnTo>
                    <a:pt x="195128" y="168641"/>
                  </a:lnTo>
                  <a:lnTo>
                    <a:pt x="191674" y="159923"/>
                  </a:lnTo>
                  <a:lnTo>
                    <a:pt x="180440" y="147770"/>
                  </a:lnTo>
                  <a:lnTo>
                    <a:pt x="173562" y="143235"/>
                  </a:lnTo>
                  <a:lnTo>
                    <a:pt x="167127" y="142060"/>
                  </a:lnTo>
                  <a:lnTo>
                    <a:pt x="160988" y="143127"/>
                  </a:lnTo>
                  <a:lnTo>
                    <a:pt x="155046" y="145686"/>
                  </a:lnTo>
                  <a:lnTo>
                    <a:pt x="152010" y="151091"/>
                  </a:lnTo>
                  <a:lnTo>
                    <a:pt x="151101" y="166959"/>
                  </a:lnTo>
                  <a:lnTo>
                    <a:pt x="154927" y="172669"/>
                  </a:lnTo>
                  <a:lnTo>
                    <a:pt x="161175" y="176476"/>
                  </a:lnTo>
                  <a:lnTo>
                    <a:pt x="184768" y="1840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231560" y="2471203"/>
              <a:ext cx="78248" cy="102185"/>
            </a:xfrm>
            <a:custGeom>
              <a:avLst/>
              <a:gdLst/>
              <a:ahLst/>
              <a:cxnLst/>
              <a:rect l="0" t="0" r="0" b="0"/>
              <a:pathLst>
                <a:path w="78248" h="102185">
                  <a:moveTo>
                    <a:pt x="25868" y="41753"/>
                  </a:moveTo>
                  <a:lnTo>
                    <a:pt x="2704" y="64917"/>
                  </a:lnTo>
                  <a:lnTo>
                    <a:pt x="255" y="71064"/>
                  </a:lnTo>
                  <a:lnTo>
                    <a:pt x="0" y="85291"/>
                  </a:lnTo>
                  <a:lnTo>
                    <a:pt x="4000" y="91119"/>
                  </a:lnTo>
                  <a:lnTo>
                    <a:pt x="18306" y="100060"/>
                  </a:lnTo>
                  <a:lnTo>
                    <a:pt x="34527" y="102184"/>
                  </a:lnTo>
                  <a:lnTo>
                    <a:pt x="50057" y="99122"/>
                  </a:lnTo>
                  <a:lnTo>
                    <a:pt x="63123" y="91598"/>
                  </a:lnTo>
                  <a:lnTo>
                    <a:pt x="72628" y="79624"/>
                  </a:lnTo>
                  <a:lnTo>
                    <a:pt x="76458" y="72548"/>
                  </a:lnTo>
                  <a:lnTo>
                    <a:pt x="78247" y="57289"/>
                  </a:lnTo>
                  <a:lnTo>
                    <a:pt x="75035" y="41262"/>
                  </a:lnTo>
                  <a:lnTo>
                    <a:pt x="62831" y="17569"/>
                  </a:lnTo>
                  <a:lnTo>
                    <a:pt x="52775" y="4501"/>
                  </a:lnTo>
                  <a:lnTo>
                    <a:pt x="46580" y="1201"/>
                  </a:lnTo>
                  <a:lnTo>
                    <a:pt x="32300" y="0"/>
                  </a:lnTo>
                  <a:lnTo>
                    <a:pt x="30156" y="974"/>
                  </a:lnTo>
                  <a:lnTo>
                    <a:pt x="31501" y="2548"/>
                  </a:lnTo>
                  <a:lnTo>
                    <a:pt x="39467" y="5838"/>
                  </a:lnTo>
                  <a:lnTo>
                    <a:pt x="59153" y="8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351288" y="2363178"/>
              <a:ext cx="89204" cy="155705"/>
            </a:xfrm>
            <a:custGeom>
              <a:avLst/>
              <a:gdLst/>
              <a:ahLst/>
              <a:cxnLst/>
              <a:rect l="0" t="0" r="0" b="0"/>
              <a:pathLst>
                <a:path w="89204" h="155705">
                  <a:moveTo>
                    <a:pt x="72561" y="0"/>
                  </a:moveTo>
                  <a:lnTo>
                    <a:pt x="55703" y="58382"/>
                  </a:lnTo>
                  <a:lnTo>
                    <a:pt x="44782" y="109227"/>
                  </a:lnTo>
                  <a:lnTo>
                    <a:pt x="36491" y="145160"/>
                  </a:lnTo>
                  <a:lnTo>
                    <a:pt x="31872" y="151322"/>
                  </a:lnTo>
                  <a:lnTo>
                    <a:pt x="26019" y="154506"/>
                  </a:lnTo>
                  <a:lnTo>
                    <a:pt x="19344" y="155704"/>
                  </a:lnTo>
                  <a:lnTo>
                    <a:pt x="13969" y="152804"/>
                  </a:lnTo>
                  <a:lnTo>
                    <a:pt x="5531" y="139721"/>
                  </a:lnTo>
                  <a:lnTo>
                    <a:pt x="0" y="111562"/>
                  </a:lnTo>
                  <a:lnTo>
                    <a:pt x="3638" y="95503"/>
                  </a:lnTo>
                  <a:lnTo>
                    <a:pt x="7196" y="88632"/>
                  </a:lnTo>
                  <a:lnTo>
                    <a:pt x="12343" y="84975"/>
                  </a:lnTo>
                  <a:lnTo>
                    <a:pt x="18547" y="83463"/>
                  </a:lnTo>
                  <a:lnTo>
                    <a:pt x="68732" y="89819"/>
                  </a:lnTo>
                  <a:lnTo>
                    <a:pt x="89203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461660" y="2346536"/>
              <a:ext cx="88832" cy="307879"/>
            </a:xfrm>
            <a:custGeom>
              <a:avLst/>
              <a:gdLst/>
              <a:ahLst/>
              <a:cxnLst/>
              <a:rect l="0" t="0" r="0" b="0"/>
              <a:pathLst>
                <a:path w="88832" h="307879">
                  <a:moveTo>
                    <a:pt x="20437" y="0"/>
                  </a:moveTo>
                  <a:lnTo>
                    <a:pt x="17971" y="33740"/>
                  </a:lnTo>
                  <a:lnTo>
                    <a:pt x="6244" y="87311"/>
                  </a:lnTo>
                  <a:lnTo>
                    <a:pt x="0" y="121613"/>
                  </a:lnTo>
                  <a:lnTo>
                    <a:pt x="1492" y="144041"/>
                  </a:lnTo>
                  <a:lnTo>
                    <a:pt x="10167" y="161405"/>
                  </a:lnTo>
                  <a:lnTo>
                    <a:pt x="16364" y="168624"/>
                  </a:lnTo>
                  <a:lnTo>
                    <a:pt x="33112" y="176646"/>
                  </a:lnTo>
                  <a:lnTo>
                    <a:pt x="69580" y="186213"/>
                  </a:lnTo>
                  <a:lnTo>
                    <a:pt x="76313" y="191634"/>
                  </a:lnTo>
                  <a:lnTo>
                    <a:pt x="86259" y="207521"/>
                  </a:lnTo>
                  <a:lnTo>
                    <a:pt x="88831" y="224444"/>
                  </a:lnTo>
                  <a:lnTo>
                    <a:pt x="85967" y="242135"/>
                  </a:lnTo>
                  <a:lnTo>
                    <a:pt x="73035" y="271962"/>
                  </a:lnTo>
                  <a:lnTo>
                    <a:pt x="45399" y="307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499259" y="2554562"/>
              <a:ext cx="386671" cy="378468"/>
            </a:xfrm>
            <a:custGeom>
              <a:avLst/>
              <a:gdLst/>
              <a:ahLst/>
              <a:cxnLst/>
              <a:rect l="0" t="0" r="0" b="0"/>
              <a:pathLst>
                <a:path w="386671" h="378468">
                  <a:moveTo>
                    <a:pt x="137039" y="0"/>
                  </a:moveTo>
                  <a:lnTo>
                    <a:pt x="102294" y="23163"/>
                  </a:lnTo>
                  <a:lnTo>
                    <a:pt x="59615" y="85577"/>
                  </a:lnTo>
                  <a:lnTo>
                    <a:pt x="32756" y="141738"/>
                  </a:lnTo>
                  <a:lnTo>
                    <a:pt x="17918" y="194560"/>
                  </a:lnTo>
                  <a:lnTo>
                    <a:pt x="6387" y="249684"/>
                  </a:lnTo>
                  <a:lnTo>
                    <a:pt x="0" y="307153"/>
                  </a:lnTo>
                  <a:lnTo>
                    <a:pt x="7549" y="345437"/>
                  </a:lnTo>
                  <a:lnTo>
                    <a:pt x="20008" y="361862"/>
                  </a:lnTo>
                  <a:lnTo>
                    <a:pt x="28508" y="368831"/>
                  </a:lnTo>
                  <a:lnTo>
                    <a:pt x="55211" y="376574"/>
                  </a:lnTo>
                  <a:lnTo>
                    <a:pt x="96768" y="378467"/>
                  </a:lnTo>
                  <a:lnTo>
                    <a:pt x="152008" y="373127"/>
                  </a:lnTo>
                  <a:lnTo>
                    <a:pt x="213569" y="355770"/>
                  </a:lnTo>
                  <a:lnTo>
                    <a:pt x="272492" y="341260"/>
                  </a:lnTo>
                  <a:lnTo>
                    <a:pt x="326537" y="326383"/>
                  </a:lnTo>
                  <a:lnTo>
                    <a:pt x="38667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777756" y="2795872"/>
              <a:ext cx="130222" cy="299559"/>
            </a:xfrm>
            <a:custGeom>
              <a:avLst/>
              <a:gdLst/>
              <a:ahLst/>
              <a:cxnLst/>
              <a:rect l="0" t="0" r="0" b="0"/>
              <a:pathLst>
                <a:path w="130222" h="299559">
                  <a:moveTo>
                    <a:pt x="99853" y="0"/>
                  </a:moveTo>
                  <a:lnTo>
                    <a:pt x="119764" y="51072"/>
                  </a:lnTo>
                  <a:lnTo>
                    <a:pt x="130221" y="107578"/>
                  </a:lnTo>
                  <a:lnTo>
                    <a:pt x="129807" y="144672"/>
                  </a:lnTo>
                  <a:lnTo>
                    <a:pt x="116967" y="186472"/>
                  </a:lnTo>
                  <a:lnTo>
                    <a:pt x="78618" y="243626"/>
                  </a:lnTo>
                  <a:lnTo>
                    <a:pt x="53813" y="268409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207687" y="2779230"/>
              <a:ext cx="194148" cy="457659"/>
            </a:xfrm>
            <a:custGeom>
              <a:avLst/>
              <a:gdLst/>
              <a:ahLst/>
              <a:cxnLst/>
              <a:rect l="0" t="0" r="0" b="0"/>
              <a:pathLst>
                <a:path w="194148" h="457659">
                  <a:moveTo>
                    <a:pt x="110937" y="0"/>
                  </a:moveTo>
                  <a:lnTo>
                    <a:pt x="91377" y="58680"/>
                  </a:lnTo>
                  <a:lnTo>
                    <a:pt x="70449" y="119793"/>
                  </a:lnTo>
                  <a:lnTo>
                    <a:pt x="50737" y="181397"/>
                  </a:lnTo>
                  <a:lnTo>
                    <a:pt x="31339" y="237393"/>
                  </a:lnTo>
                  <a:lnTo>
                    <a:pt x="11133" y="299329"/>
                  </a:lnTo>
                  <a:lnTo>
                    <a:pt x="0" y="337214"/>
                  </a:lnTo>
                  <a:lnTo>
                    <a:pt x="506" y="369374"/>
                  </a:lnTo>
                  <a:lnTo>
                    <a:pt x="6691" y="386369"/>
                  </a:lnTo>
                  <a:lnTo>
                    <a:pt x="10929" y="393490"/>
                  </a:lnTo>
                  <a:lnTo>
                    <a:pt x="34563" y="412346"/>
                  </a:lnTo>
                  <a:lnTo>
                    <a:pt x="93095" y="434307"/>
                  </a:lnTo>
                  <a:lnTo>
                    <a:pt x="154404" y="453076"/>
                  </a:lnTo>
                  <a:lnTo>
                    <a:pt x="194147" y="4576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45458" y="2832307"/>
              <a:ext cx="197688" cy="332463"/>
            </a:xfrm>
            <a:custGeom>
              <a:avLst/>
              <a:gdLst/>
              <a:ahLst/>
              <a:cxnLst/>
              <a:rect l="0" t="0" r="0" b="0"/>
              <a:pathLst>
                <a:path w="197688" h="332463">
                  <a:moveTo>
                    <a:pt x="56229" y="21813"/>
                  </a:moveTo>
                  <a:lnTo>
                    <a:pt x="44647" y="84139"/>
                  </a:lnTo>
                  <a:lnTo>
                    <a:pt x="37788" y="145704"/>
                  </a:lnTo>
                  <a:lnTo>
                    <a:pt x="25482" y="207699"/>
                  </a:lnTo>
                  <a:lnTo>
                    <a:pt x="11819" y="265538"/>
                  </a:lnTo>
                  <a:lnTo>
                    <a:pt x="443" y="317202"/>
                  </a:lnTo>
                  <a:lnTo>
                    <a:pt x="0" y="332462"/>
                  </a:lnTo>
                  <a:lnTo>
                    <a:pt x="12439" y="277218"/>
                  </a:lnTo>
                  <a:lnTo>
                    <a:pt x="20979" y="223956"/>
                  </a:lnTo>
                  <a:lnTo>
                    <a:pt x="28960" y="172450"/>
                  </a:lnTo>
                  <a:lnTo>
                    <a:pt x="30811" y="114027"/>
                  </a:lnTo>
                  <a:lnTo>
                    <a:pt x="33672" y="51432"/>
                  </a:lnTo>
                  <a:lnTo>
                    <a:pt x="39731" y="32203"/>
                  </a:lnTo>
                  <a:lnTo>
                    <a:pt x="51670" y="14411"/>
                  </a:lnTo>
                  <a:lnTo>
                    <a:pt x="60586" y="8557"/>
                  </a:lnTo>
                  <a:lnTo>
                    <a:pt x="95221" y="318"/>
                  </a:lnTo>
                  <a:lnTo>
                    <a:pt x="148340" y="0"/>
                  </a:lnTo>
                  <a:lnTo>
                    <a:pt x="172981" y="4722"/>
                  </a:lnTo>
                  <a:lnTo>
                    <a:pt x="190097" y="12984"/>
                  </a:lnTo>
                  <a:lnTo>
                    <a:pt x="194476" y="18701"/>
                  </a:lnTo>
                  <a:lnTo>
                    <a:pt x="196471" y="25285"/>
                  </a:lnTo>
                  <a:lnTo>
                    <a:pt x="197687" y="467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501173" y="2945651"/>
              <a:ext cx="133652" cy="66569"/>
            </a:xfrm>
            <a:custGeom>
              <a:avLst/>
              <a:gdLst/>
              <a:ahLst/>
              <a:cxnLst/>
              <a:rect l="0" t="0" r="0" b="0"/>
              <a:pathLst>
                <a:path w="133652" h="66569">
                  <a:moveTo>
                    <a:pt x="8835" y="0"/>
                  </a:moveTo>
                  <a:lnTo>
                    <a:pt x="0" y="8835"/>
                  </a:lnTo>
                  <a:lnTo>
                    <a:pt x="1096" y="13286"/>
                  </a:lnTo>
                  <a:lnTo>
                    <a:pt x="12176" y="23164"/>
                  </a:lnTo>
                  <a:lnTo>
                    <a:pt x="50347" y="37928"/>
                  </a:lnTo>
                  <a:lnTo>
                    <a:pt x="113447" y="55394"/>
                  </a:lnTo>
                  <a:lnTo>
                    <a:pt x="133651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460082" y="3095430"/>
              <a:ext cx="183064" cy="83211"/>
            </a:xfrm>
            <a:custGeom>
              <a:avLst/>
              <a:gdLst/>
              <a:ahLst/>
              <a:cxnLst/>
              <a:rect l="0" t="0" r="0" b="0"/>
              <a:pathLst>
                <a:path w="183064" h="83211">
                  <a:moveTo>
                    <a:pt x="0" y="0"/>
                  </a:moveTo>
                  <a:lnTo>
                    <a:pt x="14211" y="24723"/>
                  </a:lnTo>
                  <a:lnTo>
                    <a:pt x="35029" y="42562"/>
                  </a:lnTo>
                  <a:lnTo>
                    <a:pt x="75119" y="60416"/>
                  </a:lnTo>
                  <a:lnTo>
                    <a:pt x="136283" y="74810"/>
                  </a:lnTo>
                  <a:lnTo>
                    <a:pt x="183063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84488" y="2943563"/>
              <a:ext cx="171467" cy="299000"/>
            </a:xfrm>
            <a:custGeom>
              <a:avLst/>
              <a:gdLst/>
              <a:ahLst/>
              <a:cxnLst/>
              <a:rect l="0" t="0" r="0" b="0"/>
              <a:pathLst>
                <a:path w="171467" h="299000">
                  <a:moveTo>
                    <a:pt x="16609" y="35372"/>
                  </a:moveTo>
                  <a:lnTo>
                    <a:pt x="16609" y="89682"/>
                  </a:lnTo>
                  <a:lnTo>
                    <a:pt x="10891" y="152855"/>
                  </a:lnTo>
                  <a:lnTo>
                    <a:pt x="6337" y="213426"/>
                  </a:lnTo>
                  <a:lnTo>
                    <a:pt x="2798" y="230077"/>
                  </a:lnTo>
                  <a:lnTo>
                    <a:pt x="1854" y="228046"/>
                  </a:lnTo>
                  <a:lnTo>
                    <a:pt x="133" y="166431"/>
                  </a:lnTo>
                  <a:lnTo>
                    <a:pt x="0" y="112625"/>
                  </a:lnTo>
                  <a:lnTo>
                    <a:pt x="9023" y="55156"/>
                  </a:lnTo>
                  <a:lnTo>
                    <a:pt x="11552" y="45788"/>
                  </a:lnTo>
                  <a:lnTo>
                    <a:pt x="21758" y="30448"/>
                  </a:lnTo>
                  <a:lnTo>
                    <a:pt x="35540" y="18391"/>
                  </a:lnTo>
                  <a:lnTo>
                    <a:pt x="75158" y="0"/>
                  </a:lnTo>
                  <a:lnTo>
                    <a:pt x="108744" y="31"/>
                  </a:lnTo>
                  <a:lnTo>
                    <a:pt x="143556" y="10313"/>
                  </a:lnTo>
                  <a:lnTo>
                    <a:pt x="161171" y="22386"/>
                  </a:lnTo>
                  <a:lnTo>
                    <a:pt x="168458" y="29488"/>
                  </a:lnTo>
                  <a:lnTo>
                    <a:pt x="171466" y="37922"/>
                  </a:lnTo>
                  <a:lnTo>
                    <a:pt x="169878" y="57154"/>
                  </a:lnTo>
                  <a:lnTo>
                    <a:pt x="160542" y="73098"/>
                  </a:lnTo>
                  <a:lnTo>
                    <a:pt x="99610" y="129680"/>
                  </a:lnTo>
                  <a:lnTo>
                    <a:pt x="91097" y="144780"/>
                  </a:lnTo>
                  <a:lnTo>
                    <a:pt x="89163" y="160736"/>
                  </a:lnTo>
                  <a:lnTo>
                    <a:pt x="92310" y="177074"/>
                  </a:lnTo>
                  <a:lnTo>
                    <a:pt x="119794" y="232496"/>
                  </a:lnTo>
                  <a:lnTo>
                    <a:pt x="130578" y="250572"/>
                  </a:lnTo>
                  <a:lnTo>
                    <a:pt x="132345" y="259276"/>
                  </a:lnTo>
                  <a:lnTo>
                    <a:pt x="129377" y="276343"/>
                  </a:lnTo>
                  <a:lnTo>
                    <a:pt x="124147" y="282928"/>
                  </a:lnTo>
                  <a:lnTo>
                    <a:pt x="108475" y="292711"/>
                  </a:lnTo>
                  <a:lnTo>
                    <a:pt x="78859" y="298999"/>
                  </a:lnTo>
                  <a:lnTo>
                    <a:pt x="71053" y="297107"/>
                  </a:lnTo>
                  <a:lnTo>
                    <a:pt x="64925" y="293073"/>
                  </a:lnTo>
                  <a:lnTo>
                    <a:pt x="59914" y="287610"/>
                  </a:lnTo>
                  <a:lnTo>
                    <a:pt x="59348" y="281194"/>
                  </a:lnTo>
                  <a:lnTo>
                    <a:pt x="66115" y="266668"/>
                  </a:lnTo>
                  <a:lnTo>
                    <a:pt x="89936" y="247314"/>
                  </a:lnTo>
                  <a:lnTo>
                    <a:pt x="124783" y="2350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36038" y="2937330"/>
              <a:ext cx="491014" cy="380268"/>
            </a:xfrm>
            <a:custGeom>
              <a:avLst/>
              <a:gdLst/>
              <a:ahLst/>
              <a:cxnLst/>
              <a:rect l="0" t="0" r="0" b="0"/>
              <a:pathLst>
                <a:path w="491014" h="380268">
                  <a:moveTo>
                    <a:pt x="39654" y="0"/>
                  </a:moveTo>
                  <a:lnTo>
                    <a:pt x="25461" y="54941"/>
                  </a:lnTo>
                  <a:lnTo>
                    <a:pt x="16292" y="110877"/>
                  </a:lnTo>
                  <a:lnTo>
                    <a:pt x="3249" y="173092"/>
                  </a:lnTo>
                  <a:lnTo>
                    <a:pt x="0" y="224856"/>
                  </a:lnTo>
                  <a:lnTo>
                    <a:pt x="2923" y="246017"/>
                  </a:lnTo>
                  <a:lnTo>
                    <a:pt x="8694" y="252769"/>
                  </a:lnTo>
                  <a:lnTo>
                    <a:pt x="27435" y="260272"/>
                  </a:lnTo>
                  <a:lnTo>
                    <a:pt x="36131" y="260423"/>
                  </a:lnTo>
                  <a:lnTo>
                    <a:pt x="50724" y="255661"/>
                  </a:lnTo>
                  <a:lnTo>
                    <a:pt x="69335" y="242583"/>
                  </a:lnTo>
                  <a:lnTo>
                    <a:pt x="72386" y="242159"/>
                  </a:lnTo>
                  <a:lnTo>
                    <a:pt x="73494" y="244650"/>
                  </a:lnTo>
                  <a:lnTo>
                    <a:pt x="70638" y="261407"/>
                  </a:lnTo>
                  <a:lnTo>
                    <a:pt x="68218" y="276130"/>
                  </a:lnTo>
                  <a:lnTo>
                    <a:pt x="70224" y="291919"/>
                  </a:lnTo>
                  <a:lnTo>
                    <a:pt x="74826" y="297239"/>
                  </a:lnTo>
                  <a:lnTo>
                    <a:pt x="89803" y="303150"/>
                  </a:lnTo>
                  <a:lnTo>
                    <a:pt x="106321" y="303312"/>
                  </a:lnTo>
                  <a:lnTo>
                    <a:pt x="114609" y="302060"/>
                  </a:lnTo>
                  <a:lnTo>
                    <a:pt x="121984" y="304000"/>
                  </a:lnTo>
                  <a:lnTo>
                    <a:pt x="135109" y="313551"/>
                  </a:lnTo>
                  <a:lnTo>
                    <a:pt x="144640" y="329508"/>
                  </a:lnTo>
                  <a:lnTo>
                    <a:pt x="148477" y="338940"/>
                  </a:lnTo>
                  <a:lnTo>
                    <a:pt x="153808" y="344304"/>
                  </a:lnTo>
                  <a:lnTo>
                    <a:pt x="160135" y="346955"/>
                  </a:lnTo>
                  <a:lnTo>
                    <a:pt x="167127" y="347798"/>
                  </a:lnTo>
                  <a:lnTo>
                    <a:pt x="182293" y="343804"/>
                  </a:lnTo>
                  <a:lnTo>
                    <a:pt x="203960" y="331159"/>
                  </a:lnTo>
                  <a:lnTo>
                    <a:pt x="227846" y="310320"/>
                  </a:lnTo>
                  <a:lnTo>
                    <a:pt x="230759" y="303034"/>
                  </a:lnTo>
                  <a:lnTo>
                    <a:pt x="231531" y="285077"/>
                  </a:lnTo>
                  <a:lnTo>
                    <a:pt x="228593" y="279734"/>
                  </a:lnTo>
                  <a:lnTo>
                    <a:pt x="223861" y="277096"/>
                  </a:lnTo>
                  <a:lnTo>
                    <a:pt x="217932" y="276262"/>
                  </a:lnTo>
                  <a:lnTo>
                    <a:pt x="212131" y="278480"/>
                  </a:lnTo>
                  <a:lnTo>
                    <a:pt x="200754" y="288341"/>
                  </a:lnTo>
                  <a:lnTo>
                    <a:pt x="188370" y="309486"/>
                  </a:lnTo>
                  <a:lnTo>
                    <a:pt x="186803" y="327701"/>
                  </a:lnTo>
                  <a:lnTo>
                    <a:pt x="190113" y="346275"/>
                  </a:lnTo>
                  <a:lnTo>
                    <a:pt x="197748" y="360693"/>
                  </a:lnTo>
                  <a:lnTo>
                    <a:pt x="209771" y="370800"/>
                  </a:lnTo>
                  <a:lnTo>
                    <a:pt x="225284" y="377449"/>
                  </a:lnTo>
                  <a:lnTo>
                    <a:pt x="253885" y="380267"/>
                  </a:lnTo>
                  <a:lnTo>
                    <a:pt x="271703" y="377651"/>
                  </a:lnTo>
                  <a:lnTo>
                    <a:pt x="286402" y="370940"/>
                  </a:lnTo>
                  <a:lnTo>
                    <a:pt x="300023" y="359020"/>
                  </a:lnTo>
                  <a:lnTo>
                    <a:pt x="321437" y="327244"/>
                  </a:lnTo>
                  <a:lnTo>
                    <a:pt x="344173" y="266440"/>
                  </a:lnTo>
                  <a:lnTo>
                    <a:pt x="360425" y="207969"/>
                  </a:lnTo>
                  <a:lnTo>
                    <a:pt x="368640" y="150626"/>
                  </a:lnTo>
                  <a:lnTo>
                    <a:pt x="360528" y="103868"/>
                  </a:lnTo>
                  <a:lnTo>
                    <a:pt x="358046" y="100680"/>
                  </a:lnTo>
                  <a:lnTo>
                    <a:pt x="355466" y="102254"/>
                  </a:lnTo>
                  <a:lnTo>
                    <a:pt x="344683" y="131351"/>
                  </a:lnTo>
                  <a:lnTo>
                    <a:pt x="335275" y="194488"/>
                  </a:lnTo>
                  <a:lnTo>
                    <a:pt x="329002" y="253796"/>
                  </a:lnTo>
                  <a:lnTo>
                    <a:pt x="322492" y="316166"/>
                  </a:lnTo>
                  <a:lnTo>
                    <a:pt x="318529" y="337450"/>
                  </a:lnTo>
                  <a:lnTo>
                    <a:pt x="317102" y="339612"/>
                  </a:lnTo>
                  <a:lnTo>
                    <a:pt x="315517" y="329687"/>
                  </a:lnTo>
                  <a:lnTo>
                    <a:pt x="316881" y="284235"/>
                  </a:lnTo>
                  <a:lnTo>
                    <a:pt x="325815" y="258344"/>
                  </a:lnTo>
                  <a:lnTo>
                    <a:pt x="330281" y="249892"/>
                  </a:lnTo>
                  <a:lnTo>
                    <a:pt x="337881" y="244258"/>
                  </a:lnTo>
                  <a:lnTo>
                    <a:pt x="358652" y="237998"/>
                  </a:lnTo>
                  <a:lnTo>
                    <a:pt x="409984" y="240235"/>
                  </a:lnTo>
                  <a:lnTo>
                    <a:pt x="422451" y="240593"/>
                  </a:lnTo>
                  <a:lnTo>
                    <a:pt x="427989" y="242682"/>
                  </a:lnTo>
                  <a:lnTo>
                    <a:pt x="428907" y="245923"/>
                  </a:lnTo>
                  <a:lnTo>
                    <a:pt x="419286" y="268828"/>
                  </a:lnTo>
                  <a:lnTo>
                    <a:pt x="418871" y="284051"/>
                  </a:lnTo>
                  <a:lnTo>
                    <a:pt x="422693" y="299138"/>
                  </a:lnTo>
                  <a:lnTo>
                    <a:pt x="430555" y="312007"/>
                  </a:lnTo>
                  <a:lnTo>
                    <a:pt x="442679" y="321425"/>
                  </a:lnTo>
                  <a:lnTo>
                    <a:pt x="449795" y="325231"/>
                  </a:lnTo>
                  <a:lnTo>
                    <a:pt x="457313" y="325918"/>
                  </a:lnTo>
                  <a:lnTo>
                    <a:pt x="473063" y="321752"/>
                  </a:lnTo>
                  <a:lnTo>
                    <a:pt x="479296" y="316203"/>
                  </a:lnTo>
                  <a:lnTo>
                    <a:pt x="488688" y="300175"/>
                  </a:lnTo>
                  <a:lnTo>
                    <a:pt x="491013" y="278259"/>
                  </a:lnTo>
                  <a:lnTo>
                    <a:pt x="490339" y="265943"/>
                  </a:lnTo>
                  <a:lnTo>
                    <a:pt x="487116" y="256808"/>
                  </a:lnTo>
                  <a:lnTo>
                    <a:pt x="476138" y="244192"/>
                  </a:lnTo>
                  <a:lnTo>
                    <a:pt x="473026" y="243231"/>
                  </a:lnTo>
                  <a:lnTo>
                    <a:pt x="471876" y="245365"/>
                  </a:lnTo>
                  <a:lnTo>
                    <a:pt x="472349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73085" y="3193915"/>
              <a:ext cx="95685" cy="107177"/>
            </a:xfrm>
            <a:custGeom>
              <a:avLst/>
              <a:gdLst/>
              <a:ahLst/>
              <a:cxnLst/>
              <a:rect l="0" t="0" r="0" b="0"/>
              <a:pathLst>
                <a:path w="95685" h="107177">
                  <a:moveTo>
                    <a:pt x="35154" y="1367"/>
                  </a:moveTo>
                  <a:lnTo>
                    <a:pt x="3903" y="54409"/>
                  </a:lnTo>
                  <a:lnTo>
                    <a:pt x="451" y="64465"/>
                  </a:lnTo>
                  <a:lnTo>
                    <a:pt x="0" y="73019"/>
                  </a:lnTo>
                  <a:lnTo>
                    <a:pt x="4429" y="87453"/>
                  </a:lnTo>
                  <a:lnTo>
                    <a:pt x="17492" y="97567"/>
                  </a:lnTo>
                  <a:lnTo>
                    <a:pt x="35625" y="104219"/>
                  </a:lnTo>
                  <a:lnTo>
                    <a:pt x="56012" y="107176"/>
                  </a:lnTo>
                  <a:lnTo>
                    <a:pt x="72469" y="103559"/>
                  </a:lnTo>
                  <a:lnTo>
                    <a:pt x="79446" y="100006"/>
                  </a:lnTo>
                  <a:lnTo>
                    <a:pt x="89665" y="88661"/>
                  </a:lnTo>
                  <a:lnTo>
                    <a:pt x="93684" y="81753"/>
                  </a:lnTo>
                  <a:lnTo>
                    <a:pt x="95684" y="66680"/>
                  </a:lnTo>
                  <a:lnTo>
                    <a:pt x="89435" y="34404"/>
                  </a:lnTo>
                  <a:lnTo>
                    <a:pt x="77536" y="14033"/>
                  </a:lnTo>
                  <a:lnTo>
                    <a:pt x="65085" y="4531"/>
                  </a:lnTo>
                  <a:lnTo>
                    <a:pt x="55853" y="0"/>
                  </a:lnTo>
                  <a:lnTo>
                    <a:pt x="60996" y="4150"/>
                  </a:lnTo>
                  <a:lnTo>
                    <a:pt x="67596" y="7227"/>
                  </a:lnTo>
                  <a:lnTo>
                    <a:pt x="76759" y="96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823617" y="2995577"/>
              <a:ext cx="125934" cy="208407"/>
            </a:xfrm>
            <a:custGeom>
              <a:avLst/>
              <a:gdLst/>
              <a:ahLst/>
              <a:cxnLst/>
              <a:rect l="0" t="0" r="0" b="0"/>
              <a:pathLst>
                <a:path w="125934" h="208407">
                  <a:moveTo>
                    <a:pt x="51043" y="0"/>
                  </a:moveTo>
                  <a:lnTo>
                    <a:pt x="37775" y="51072"/>
                  </a:lnTo>
                  <a:lnTo>
                    <a:pt x="30428" y="112811"/>
                  </a:lnTo>
                  <a:lnTo>
                    <a:pt x="20296" y="172850"/>
                  </a:lnTo>
                  <a:lnTo>
                    <a:pt x="14880" y="199173"/>
                  </a:lnTo>
                  <a:lnTo>
                    <a:pt x="11217" y="205822"/>
                  </a:lnTo>
                  <a:lnTo>
                    <a:pt x="6925" y="208406"/>
                  </a:lnTo>
                  <a:lnTo>
                    <a:pt x="2215" y="208280"/>
                  </a:lnTo>
                  <a:lnTo>
                    <a:pt x="0" y="205422"/>
                  </a:lnTo>
                  <a:lnTo>
                    <a:pt x="4" y="194850"/>
                  </a:lnTo>
                  <a:lnTo>
                    <a:pt x="9622" y="173303"/>
                  </a:lnTo>
                  <a:lnTo>
                    <a:pt x="24005" y="159926"/>
                  </a:lnTo>
                  <a:lnTo>
                    <a:pt x="78290" y="118390"/>
                  </a:lnTo>
                  <a:lnTo>
                    <a:pt x="97362" y="105318"/>
                  </a:lnTo>
                  <a:lnTo>
                    <a:pt x="125933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971252" y="3012219"/>
              <a:ext cx="53188" cy="307880"/>
            </a:xfrm>
            <a:custGeom>
              <a:avLst/>
              <a:gdLst/>
              <a:ahLst/>
              <a:cxnLst/>
              <a:rect l="0" t="0" r="0" b="0"/>
              <a:pathLst>
                <a:path w="53188" h="307880">
                  <a:moveTo>
                    <a:pt x="11582" y="0"/>
                  </a:moveTo>
                  <a:lnTo>
                    <a:pt x="11581" y="57909"/>
                  </a:lnTo>
                  <a:lnTo>
                    <a:pt x="10657" y="115298"/>
                  </a:lnTo>
                  <a:lnTo>
                    <a:pt x="0" y="169585"/>
                  </a:lnTo>
                  <a:lnTo>
                    <a:pt x="857" y="198178"/>
                  </a:lnTo>
                  <a:lnTo>
                    <a:pt x="4432" y="205159"/>
                  </a:lnTo>
                  <a:lnTo>
                    <a:pt x="25168" y="227937"/>
                  </a:lnTo>
                  <a:lnTo>
                    <a:pt x="47461" y="290272"/>
                  </a:lnTo>
                  <a:lnTo>
                    <a:pt x="53187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266145" y="2920688"/>
              <a:ext cx="91137" cy="407732"/>
            </a:xfrm>
            <a:custGeom>
              <a:avLst/>
              <a:gdLst/>
              <a:ahLst/>
              <a:cxnLst/>
              <a:rect l="0" t="0" r="0" b="0"/>
              <a:pathLst>
                <a:path w="91137" h="407732">
                  <a:moveTo>
                    <a:pt x="91136" y="0"/>
                  </a:moveTo>
                  <a:lnTo>
                    <a:pt x="77850" y="15135"/>
                  </a:lnTo>
                  <a:lnTo>
                    <a:pt x="43547" y="77186"/>
                  </a:lnTo>
                  <a:lnTo>
                    <a:pt x="21930" y="136384"/>
                  </a:lnTo>
                  <a:lnTo>
                    <a:pt x="9953" y="193855"/>
                  </a:lnTo>
                  <a:lnTo>
                    <a:pt x="1606" y="256178"/>
                  </a:lnTo>
                  <a:lnTo>
                    <a:pt x="0" y="310816"/>
                  </a:lnTo>
                  <a:lnTo>
                    <a:pt x="8708" y="366787"/>
                  </a:lnTo>
                  <a:lnTo>
                    <a:pt x="11221" y="377661"/>
                  </a:lnTo>
                  <a:lnTo>
                    <a:pt x="16594" y="385835"/>
                  </a:lnTo>
                  <a:lnTo>
                    <a:pt x="49531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412726" y="2967882"/>
              <a:ext cx="150302" cy="303653"/>
            </a:xfrm>
            <a:custGeom>
              <a:avLst/>
              <a:gdLst/>
              <a:ahLst/>
              <a:cxnLst/>
              <a:rect l="0" t="0" r="0" b="0"/>
              <a:pathLst>
                <a:path w="150302" h="303653">
                  <a:moveTo>
                    <a:pt x="27765" y="127548"/>
                  </a:moveTo>
                  <a:lnTo>
                    <a:pt x="13572" y="183413"/>
                  </a:lnTo>
                  <a:lnTo>
                    <a:pt x="0" y="245827"/>
                  </a:lnTo>
                  <a:lnTo>
                    <a:pt x="1858" y="247081"/>
                  </a:lnTo>
                  <a:lnTo>
                    <a:pt x="4947" y="246069"/>
                  </a:lnTo>
                  <a:lnTo>
                    <a:pt x="10843" y="237546"/>
                  </a:lnTo>
                  <a:lnTo>
                    <a:pt x="24955" y="197883"/>
                  </a:lnTo>
                  <a:lnTo>
                    <a:pt x="36079" y="140174"/>
                  </a:lnTo>
                  <a:lnTo>
                    <a:pt x="47180" y="83506"/>
                  </a:lnTo>
                  <a:lnTo>
                    <a:pt x="58276" y="27385"/>
                  </a:lnTo>
                  <a:lnTo>
                    <a:pt x="63823" y="6293"/>
                  </a:lnTo>
                  <a:lnTo>
                    <a:pt x="69371" y="1408"/>
                  </a:lnTo>
                  <a:lnTo>
                    <a:pt x="76767" y="0"/>
                  </a:lnTo>
                  <a:lnTo>
                    <a:pt x="93923" y="3367"/>
                  </a:lnTo>
                  <a:lnTo>
                    <a:pt x="118251" y="15659"/>
                  </a:lnTo>
                  <a:lnTo>
                    <a:pt x="131467" y="25736"/>
                  </a:lnTo>
                  <a:lnTo>
                    <a:pt x="141040" y="41309"/>
                  </a:lnTo>
                  <a:lnTo>
                    <a:pt x="147451" y="60558"/>
                  </a:lnTo>
                  <a:lnTo>
                    <a:pt x="150301" y="81441"/>
                  </a:lnTo>
                  <a:lnTo>
                    <a:pt x="144171" y="100584"/>
                  </a:lnTo>
                  <a:lnTo>
                    <a:pt x="122053" y="131056"/>
                  </a:lnTo>
                  <a:lnTo>
                    <a:pt x="76613" y="173657"/>
                  </a:lnTo>
                  <a:lnTo>
                    <a:pt x="68583" y="191803"/>
                  </a:lnTo>
                  <a:lnTo>
                    <a:pt x="66863" y="212196"/>
                  </a:lnTo>
                  <a:lnTo>
                    <a:pt x="73271" y="270867"/>
                  </a:lnTo>
                  <a:lnTo>
                    <a:pt x="71971" y="281341"/>
                  </a:lnTo>
                  <a:lnTo>
                    <a:pt x="68331" y="289249"/>
                  </a:lnTo>
                  <a:lnTo>
                    <a:pt x="56889" y="300500"/>
                  </a:lnTo>
                  <a:lnTo>
                    <a:pt x="40093" y="303652"/>
                  </a:lnTo>
                  <a:lnTo>
                    <a:pt x="30436" y="303198"/>
                  </a:lnTo>
                  <a:lnTo>
                    <a:pt x="23074" y="300122"/>
                  </a:lnTo>
                  <a:lnTo>
                    <a:pt x="12429" y="289307"/>
                  </a:lnTo>
                  <a:lnTo>
                    <a:pt x="10144" y="284389"/>
                  </a:lnTo>
                  <a:lnTo>
                    <a:pt x="9546" y="280186"/>
                  </a:lnTo>
                  <a:lnTo>
                    <a:pt x="11123" y="2690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592050" y="3028862"/>
              <a:ext cx="281137" cy="407732"/>
            </a:xfrm>
            <a:custGeom>
              <a:avLst/>
              <a:gdLst/>
              <a:ahLst/>
              <a:cxnLst/>
              <a:rect l="0" t="0" r="0" b="0"/>
              <a:pathLst>
                <a:path w="281137" h="407732">
                  <a:moveTo>
                    <a:pt x="106394" y="0"/>
                  </a:moveTo>
                  <a:lnTo>
                    <a:pt x="91276" y="55847"/>
                  </a:lnTo>
                  <a:lnTo>
                    <a:pt x="58698" y="118820"/>
                  </a:lnTo>
                  <a:lnTo>
                    <a:pt x="30970" y="180801"/>
                  </a:lnTo>
                  <a:lnTo>
                    <a:pt x="4223" y="241178"/>
                  </a:lnTo>
                  <a:lnTo>
                    <a:pt x="0" y="270651"/>
                  </a:lnTo>
                  <a:lnTo>
                    <a:pt x="2180" y="278437"/>
                  </a:lnTo>
                  <a:lnTo>
                    <a:pt x="6408" y="284553"/>
                  </a:lnTo>
                  <a:lnTo>
                    <a:pt x="12000" y="289554"/>
                  </a:lnTo>
                  <a:lnTo>
                    <a:pt x="19426" y="291964"/>
                  </a:lnTo>
                  <a:lnTo>
                    <a:pt x="37539" y="292176"/>
                  </a:lnTo>
                  <a:lnTo>
                    <a:pt x="52986" y="286723"/>
                  </a:lnTo>
                  <a:lnTo>
                    <a:pt x="114110" y="248999"/>
                  </a:lnTo>
                  <a:lnTo>
                    <a:pt x="138674" y="221640"/>
                  </a:lnTo>
                  <a:lnTo>
                    <a:pt x="132498" y="237537"/>
                  </a:lnTo>
                  <a:lnTo>
                    <a:pt x="113005" y="286653"/>
                  </a:lnTo>
                  <a:lnTo>
                    <a:pt x="111798" y="305841"/>
                  </a:lnTo>
                  <a:lnTo>
                    <a:pt x="112770" y="314841"/>
                  </a:lnTo>
                  <a:lnTo>
                    <a:pt x="117116" y="320841"/>
                  </a:lnTo>
                  <a:lnTo>
                    <a:pt x="123712" y="324841"/>
                  </a:lnTo>
                  <a:lnTo>
                    <a:pt x="131808" y="327508"/>
                  </a:lnTo>
                  <a:lnTo>
                    <a:pt x="148199" y="325540"/>
                  </a:lnTo>
                  <a:lnTo>
                    <a:pt x="156454" y="322426"/>
                  </a:lnTo>
                  <a:lnTo>
                    <a:pt x="162881" y="323124"/>
                  </a:lnTo>
                  <a:lnTo>
                    <a:pt x="168091" y="326363"/>
                  </a:lnTo>
                  <a:lnTo>
                    <a:pt x="187512" y="347074"/>
                  </a:lnTo>
                  <a:lnTo>
                    <a:pt x="193757" y="349726"/>
                  </a:lnTo>
                  <a:lnTo>
                    <a:pt x="208092" y="350208"/>
                  </a:lnTo>
                  <a:lnTo>
                    <a:pt x="221243" y="344875"/>
                  </a:lnTo>
                  <a:lnTo>
                    <a:pt x="233252" y="335416"/>
                  </a:lnTo>
                  <a:lnTo>
                    <a:pt x="246711" y="319119"/>
                  </a:lnTo>
                  <a:lnTo>
                    <a:pt x="246166" y="319071"/>
                  </a:lnTo>
                  <a:lnTo>
                    <a:pt x="243954" y="320887"/>
                  </a:lnTo>
                  <a:lnTo>
                    <a:pt x="240841" y="345530"/>
                  </a:lnTo>
                  <a:lnTo>
                    <a:pt x="245044" y="364369"/>
                  </a:lnTo>
                  <a:lnTo>
                    <a:pt x="254000" y="381062"/>
                  </a:lnTo>
                  <a:lnTo>
                    <a:pt x="281136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864578" y="3078788"/>
              <a:ext cx="125103" cy="257736"/>
            </a:xfrm>
            <a:custGeom>
              <a:avLst/>
              <a:gdLst/>
              <a:ahLst/>
              <a:cxnLst/>
              <a:rect l="0" t="0" r="0" b="0"/>
              <a:pathLst>
                <a:path w="125103" h="257736">
                  <a:moveTo>
                    <a:pt x="116781" y="0"/>
                  </a:moveTo>
                  <a:lnTo>
                    <a:pt x="102588" y="60659"/>
                  </a:lnTo>
                  <a:lnTo>
                    <a:pt x="93419" y="118855"/>
                  </a:lnTo>
                  <a:lnTo>
                    <a:pt x="80377" y="174219"/>
                  </a:lnTo>
                  <a:lnTo>
                    <a:pt x="59633" y="229040"/>
                  </a:lnTo>
                  <a:lnTo>
                    <a:pt x="44169" y="252365"/>
                  </a:lnTo>
                  <a:lnTo>
                    <a:pt x="37863" y="256076"/>
                  </a:lnTo>
                  <a:lnTo>
                    <a:pt x="23459" y="257735"/>
                  </a:lnTo>
                  <a:lnTo>
                    <a:pt x="16659" y="255034"/>
                  </a:lnTo>
                  <a:lnTo>
                    <a:pt x="4173" y="244636"/>
                  </a:lnTo>
                  <a:lnTo>
                    <a:pt x="1029" y="237980"/>
                  </a:lnTo>
                  <a:lnTo>
                    <a:pt x="0" y="223188"/>
                  </a:lnTo>
                  <a:lnTo>
                    <a:pt x="2869" y="217210"/>
                  </a:lnTo>
                  <a:lnTo>
                    <a:pt x="13454" y="208101"/>
                  </a:lnTo>
                  <a:lnTo>
                    <a:pt x="34800" y="205902"/>
                  </a:lnTo>
                  <a:lnTo>
                    <a:pt x="73075" y="212328"/>
                  </a:lnTo>
                  <a:lnTo>
                    <a:pt x="125102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991827" y="3287209"/>
              <a:ext cx="103514" cy="121720"/>
            </a:xfrm>
            <a:custGeom>
              <a:avLst/>
              <a:gdLst/>
              <a:ahLst/>
              <a:cxnLst/>
              <a:rect l="0" t="0" r="0" b="0"/>
              <a:pathLst>
                <a:path w="103514" h="121720">
                  <a:moveTo>
                    <a:pt x="47780" y="7926"/>
                  </a:moveTo>
                  <a:lnTo>
                    <a:pt x="28775" y="15494"/>
                  </a:lnTo>
                  <a:lnTo>
                    <a:pt x="17452" y="23925"/>
                  </a:lnTo>
                  <a:lnTo>
                    <a:pt x="5099" y="43485"/>
                  </a:lnTo>
                  <a:lnTo>
                    <a:pt x="0" y="71265"/>
                  </a:lnTo>
                  <a:lnTo>
                    <a:pt x="3738" y="89701"/>
                  </a:lnTo>
                  <a:lnTo>
                    <a:pt x="7324" y="98501"/>
                  </a:lnTo>
                  <a:lnTo>
                    <a:pt x="13413" y="105292"/>
                  </a:lnTo>
                  <a:lnTo>
                    <a:pt x="30040" y="115303"/>
                  </a:lnTo>
                  <a:lnTo>
                    <a:pt x="60193" y="121719"/>
                  </a:lnTo>
                  <a:lnTo>
                    <a:pt x="76718" y="118289"/>
                  </a:lnTo>
                  <a:lnTo>
                    <a:pt x="83715" y="114785"/>
                  </a:lnTo>
                  <a:lnTo>
                    <a:pt x="93953" y="103496"/>
                  </a:lnTo>
                  <a:lnTo>
                    <a:pt x="100661" y="88309"/>
                  </a:lnTo>
                  <a:lnTo>
                    <a:pt x="103513" y="59891"/>
                  </a:lnTo>
                  <a:lnTo>
                    <a:pt x="97988" y="33493"/>
                  </a:lnTo>
                  <a:lnTo>
                    <a:pt x="89818" y="16516"/>
                  </a:lnTo>
                  <a:lnTo>
                    <a:pt x="75093" y="4655"/>
                  </a:lnTo>
                  <a:lnTo>
                    <a:pt x="65988" y="198"/>
                  </a:lnTo>
                  <a:lnTo>
                    <a:pt x="60843" y="0"/>
                  </a:lnTo>
                  <a:lnTo>
                    <a:pt x="58338" y="2642"/>
                  </a:lnTo>
                  <a:lnTo>
                    <a:pt x="56101" y="16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125815" y="3236888"/>
              <a:ext cx="107303" cy="199535"/>
            </a:xfrm>
            <a:custGeom>
              <a:avLst/>
              <a:gdLst/>
              <a:ahLst/>
              <a:cxnLst/>
              <a:rect l="0" t="0" r="0" b="0"/>
              <a:pathLst>
                <a:path w="107303" h="199535">
                  <a:moveTo>
                    <a:pt x="30286" y="108173"/>
                  </a:moveTo>
                  <a:lnTo>
                    <a:pt x="3749" y="159227"/>
                  </a:lnTo>
                  <a:lnTo>
                    <a:pt x="0" y="179249"/>
                  </a:lnTo>
                  <a:lnTo>
                    <a:pt x="1775" y="186993"/>
                  </a:lnTo>
                  <a:lnTo>
                    <a:pt x="5731" y="193079"/>
                  </a:lnTo>
                  <a:lnTo>
                    <a:pt x="11142" y="198062"/>
                  </a:lnTo>
                  <a:lnTo>
                    <a:pt x="18449" y="199534"/>
                  </a:lnTo>
                  <a:lnTo>
                    <a:pt x="36428" y="196239"/>
                  </a:lnTo>
                  <a:lnTo>
                    <a:pt x="62925" y="179571"/>
                  </a:lnTo>
                  <a:lnTo>
                    <a:pt x="83925" y="161482"/>
                  </a:lnTo>
                  <a:lnTo>
                    <a:pt x="97441" y="135577"/>
                  </a:lnTo>
                  <a:lnTo>
                    <a:pt x="107302" y="104479"/>
                  </a:lnTo>
                  <a:lnTo>
                    <a:pt x="107244" y="71843"/>
                  </a:lnTo>
                  <a:lnTo>
                    <a:pt x="101164" y="54736"/>
                  </a:lnTo>
                  <a:lnTo>
                    <a:pt x="96953" y="47585"/>
                  </a:lnTo>
                  <a:lnTo>
                    <a:pt x="84880" y="37175"/>
                  </a:lnTo>
                  <a:lnTo>
                    <a:pt x="77776" y="33104"/>
                  </a:lnTo>
                  <a:lnTo>
                    <a:pt x="67419" y="21184"/>
                  </a:lnTo>
                  <a:lnTo>
                    <a:pt x="5525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247759" y="3103751"/>
              <a:ext cx="182938" cy="256875"/>
            </a:xfrm>
            <a:custGeom>
              <a:avLst/>
              <a:gdLst/>
              <a:ahLst/>
              <a:cxnLst/>
              <a:rect l="0" t="0" r="0" b="0"/>
              <a:pathLst>
                <a:path w="182938" h="256875">
                  <a:moveTo>
                    <a:pt x="108048" y="0"/>
                  </a:moveTo>
                  <a:lnTo>
                    <a:pt x="88487" y="63097"/>
                  </a:lnTo>
                  <a:lnTo>
                    <a:pt x="74744" y="119234"/>
                  </a:lnTo>
                  <a:lnTo>
                    <a:pt x="59968" y="178630"/>
                  </a:lnTo>
                  <a:lnTo>
                    <a:pt x="31207" y="241051"/>
                  </a:lnTo>
                  <a:lnTo>
                    <a:pt x="26310" y="249458"/>
                  </a:lnTo>
                  <a:lnTo>
                    <a:pt x="20272" y="254139"/>
                  </a:lnTo>
                  <a:lnTo>
                    <a:pt x="13473" y="256335"/>
                  </a:lnTo>
                  <a:lnTo>
                    <a:pt x="6166" y="256874"/>
                  </a:lnTo>
                  <a:lnTo>
                    <a:pt x="2219" y="254460"/>
                  </a:lnTo>
                  <a:lnTo>
                    <a:pt x="513" y="250077"/>
                  </a:lnTo>
                  <a:lnTo>
                    <a:pt x="0" y="218695"/>
                  </a:lnTo>
                  <a:lnTo>
                    <a:pt x="2732" y="211441"/>
                  </a:lnTo>
                  <a:lnTo>
                    <a:pt x="13164" y="200915"/>
                  </a:lnTo>
                  <a:lnTo>
                    <a:pt x="43465" y="189791"/>
                  </a:lnTo>
                  <a:lnTo>
                    <a:pt x="81722" y="189474"/>
                  </a:lnTo>
                  <a:lnTo>
                    <a:pt x="144899" y="202798"/>
                  </a:lnTo>
                  <a:lnTo>
                    <a:pt x="182937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406325" y="3095430"/>
              <a:ext cx="98595" cy="357806"/>
            </a:xfrm>
            <a:custGeom>
              <a:avLst/>
              <a:gdLst/>
              <a:ahLst/>
              <a:cxnLst/>
              <a:rect l="0" t="0" r="0" b="0"/>
              <a:pathLst>
                <a:path w="98595" h="357806">
                  <a:moveTo>
                    <a:pt x="49335" y="0"/>
                  </a:moveTo>
                  <a:lnTo>
                    <a:pt x="46869" y="33741"/>
                  </a:lnTo>
                  <a:lnTo>
                    <a:pt x="32476" y="96423"/>
                  </a:lnTo>
                  <a:lnTo>
                    <a:pt x="26124" y="114046"/>
                  </a:lnTo>
                  <a:lnTo>
                    <a:pt x="1683" y="155152"/>
                  </a:lnTo>
                  <a:lnTo>
                    <a:pt x="0" y="164456"/>
                  </a:lnTo>
                  <a:lnTo>
                    <a:pt x="3061" y="182190"/>
                  </a:lnTo>
                  <a:lnTo>
                    <a:pt x="9239" y="187104"/>
                  </a:lnTo>
                  <a:lnTo>
                    <a:pt x="28433" y="190098"/>
                  </a:lnTo>
                  <a:lnTo>
                    <a:pt x="65228" y="191003"/>
                  </a:lnTo>
                  <a:lnTo>
                    <a:pt x="75648" y="194828"/>
                  </a:lnTo>
                  <a:lnTo>
                    <a:pt x="92156" y="208940"/>
                  </a:lnTo>
                  <a:lnTo>
                    <a:pt x="96373" y="217881"/>
                  </a:lnTo>
                  <a:lnTo>
                    <a:pt x="98594" y="237678"/>
                  </a:lnTo>
                  <a:lnTo>
                    <a:pt x="91562" y="275726"/>
                  </a:lnTo>
                  <a:lnTo>
                    <a:pt x="76936" y="334851"/>
                  </a:lnTo>
                  <a:lnTo>
                    <a:pt x="74297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806996" y="3053825"/>
              <a:ext cx="106322" cy="334110"/>
            </a:xfrm>
            <a:custGeom>
              <a:avLst/>
              <a:gdLst/>
              <a:ahLst/>
              <a:cxnLst/>
              <a:rect l="0" t="0" r="0" b="0"/>
              <a:pathLst>
                <a:path w="106322" h="334110">
                  <a:moveTo>
                    <a:pt x="106321" y="0"/>
                  </a:moveTo>
                  <a:lnTo>
                    <a:pt x="65994" y="11517"/>
                  </a:lnTo>
                  <a:lnTo>
                    <a:pt x="36101" y="31142"/>
                  </a:lnTo>
                  <a:lnTo>
                    <a:pt x="18125" y="56174"/>
                  </a:lnTo>
                  <a:lnTo>
                    <a:pt x="9922" y="91431"/>
                  </a:lnTo>
                  <a:lnTo>
                    <a:pt x="11909" y="131155"/>
                  </a:lnTo>
                  <a:lnTo>
                    <a:pt x="22771" y="163368"/>
                  </a:lnTo>
                  <a:lnTo>
                    <a:pt x="53592" y="217864"/>
                  </a:lnTo>
                  <a:lnTo>
                    <a:pt x="66454" y="248128"/>
                  </a:lnTo>
                  <a:lnTo>
                    <a:pt x="70111" y="269612"/>
                  </a:lnTo>
                  <a:lnTo>
                    <a:pt x="66806" y="289022"/>
                  </a:lnTo>
                  <a:lnTo>
                    <a:pt x="58248" y="305970"/>
                  </a:lnTo>
                  <a:lnTo>
                    <a:pt x="45200" y="319666"/>
                  </a:lnTo>
                  <a:lnTo>
                    <a:pt x="22259" y="333355"/>
                  </a:lnTo>
                  <a:lnTo>
                    <a:pt x="15146" y="334109"/>
                  </a:lnTo>
                  <a:lnTo>
                    <a:pt x="2313" y="330015"/>
                  </a:lnTo>
                  <a:lnTo>
                    <a:pt x="0" y="324485"/>
                  </a:lnTo>
                  <a:lnTo>
                    <a:pt x="6468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936181" y="3278493"/>
              <a:ext cx="138388" cy="149780"/>
            </a:xfrm>
            <a:custGeom>
              <a:avLst/>
              <a:gdLst/>
              <a:ahLst/>
              <a:cxnLst/>
              <a:rect l="0" t="0" r="0" b="0"/>
              <a:pathLst>
                <a:path w="138388" h="149780">
                  <a:moveTo>
                    <a:pt x="27062" y="0"/>
                  </a:moveTo>
                  <a:lnTo>
                    <a:pt x="15545" y="33740"/>
                  </a:lnTo>
                  <a:lnTo>
                    <a:pt x="338" y="66659"/>
                  </a:lnTo>
                  <a:lnTo>
                    <a:pt x="0" y="69402"/>
                  </a:lnTo>
                  <a:lnTo>
                    <a:pt x="1625" y="68458"/>
                  </a:lnTo>
                  <a:lnTo>
                    <a:pt x="56552" y="7723"/>
                  </a:lnTo>
                  <a:lnTo>
                    <a:pt x="61515" y="5148"/>
                  </a:lnTo>
                  <a:lnTo>
                    <a:pt x="65748" y="6206"/>
                  </a:lnTo>
                  <a:lnTo>
                    <a:pt x="69495" y="9685"/>
                  </a:lnTo>
                  <a:lnTo>
                    <a:pt x="71068" y="15702"/>
                  </a:lnTo>
                  <a:lnTo>
                    <a:pt x="73584" y="57941"/>
                  </a:lnTo>
                  <a:lnTo>
                    <a:pt x="78417" y="63591"/>
                  </a:lnTo>
                  <a:lnTo>
                    <a:pt x="93649" y="69868"/>
                  </a:lnTo>
                  <a:lnTo>
                    <a:pt x="123016" y="73402"/>
                  </a:lnTo>
                  <a:lnTo>
                    <a:pt x="129863" y="77596"/>
                  </a:lnTo>
                  <a:lnTo>
                    <a:pt x="134428" y="84090"/>
                  </a:lnTo>
                  <a:lnTo>
                    <a:pt x="137471" y="92118"/>
                  </a:lnTo>
                  <a:lnTo>
                    <a:pt x="138387" y="108434"/>
                  </a:lnTo>
                  <a:lnTo>
                    <a:pt x="135236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18843" y="3299039"/>
              <a:ext cx="69070" cy="104271"/>
            </a:xfrm>
            <a:custGeom>
              <a:avLst/>
              <a:gdLst/>
              <a:ahLst/>
              <a:cxnLst/>
              <a:rect l="0" t="0" r="0" b="0"/>
              <a:pathLst>
                <a:path w="69070" h="104271">
                  <a:moveTo>
                    <a:pt x="69069" y="4417"/>
                  </a:moveTo>
                  <a:lnTo>
                    <a:pt x="55816" y="0"/>
                  </a:lnTo>
                  <a:lnTo>
                    <a:pt x="41914" y="2762"/>
                  </a:lnTo>
                  <a:lnTo>
                    <a:pt x="27414" y="11078"/>
                  </a:lnTo>
                  <a:lnTo>
                    <a:pt x="9779" y="31354"/>
                  </a:lnTo>
                  <a:lnTo>
                    <a:pt x="1729" y="46899"/>
                  </a:lnTo>
                  <a:lnTo>
                    <a:pt x="0" y="63055"/>
                  </a:lnTo>
                  <a:lnTo>
                    <a:pt x="833" y="71246"/>
                  </a:lnTo>
                  <a:lnTo>
                    <a:pt x="4163" y="77631"/>
                  </a:lnTo>
                  <a:lnTo>
                    <a:pt x="15258" y="87191"/>
                  </a:lnTo>
                  <a:lnTo>
                    <a:pt x="31901" y="92056"/>
                  </a:lnTo>
                  <a:lnTo>
                    <a:pt x="41516" y="93354"/>
                  </a:lnTo>
                  <a:lnTo>
                    <a:pt x="57132" y="89865"/>
                  </a:lnTo>
                  <a:lnTo>
                    <a:pt x="63884" y="86345"/>
                  </a:lnTo>
                  <a:lnTo>
                    <a:pt x="66536" y="85848"/>
                  </a:lnTo>
                  <a:lnTo>
                    <a:pt x="66456" y="87366"/>
                  </a:lnTo>
                  <a:lnTo>
                    <a:pt x="52426" y="10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234197" y="3261851"/>
              <a:ext cx="95173" cy="102145"/>
            </a:xfrm>
            <a:custGeom>
              <a:avLst/>
              <a:gdLst/>
              <a:ahLst/>
              <a:cxnLst/>
              <a:rect l="0" t="0" r="0" b="0"/>
              <a:pathLst>
                <a:path w="95173" h="102145">
                  <a:moveTo>
                    <a:pt x="11962" y="33284"/>
                  </a:moveTo>
                  <a:lnTo>
                    <a:pt x="5375" y="62904"/>
                  </a:lnTo>
                  <a:lnTo>
                    <a:pt x="0" y="102144"/>
                  </a:lnTo>
                  <a:lnTo>
                    <a:pt x="2138" y="101380"/>
                  </a:lnTo>
                  <a:lnTo>
                    <a:pt x="5412" y="98097"/>
                  </a:lnTo>
                  <a:lnTo>
                    <a:pt x="33496" y="43677"/>
                  </a:lnTo>
                  <a:lnTo>
                    <a:pt x="47421" y="32356"/>
                  </a:lnTo>
                  <a:lnTo>
                    <a:pt x="9517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365897" y="3112072"/>
              <a:ext cx="121574" cy="230130"/>
            </a:xfrm>
            <a:custGeom>
              <a:avLst/>
              <a:gdLst/>
              <a:ahLst/>
              <a:cxnLst/>
              <a:rect l="0" t="0" r="0" b="0"/>
              <a:pathLst>
                <a:path w="121574" h="230130">
                  <a:moveTo>
                    <a:pt x="71646" y="0"/>
                  </a:moveTo>
                  <a:lnTo>
                    <a:pt x="71646" y="50189"/>
                  </a:lnTo>
                  <a:lnTo>
                    <a:pt x="67229" y="107712"/>
                  </a:lnTo>
                  <a:lnTo>
                    <a:pt x="54787" y="163529"/>
                  </a:lnTo>
                  <a:lnTo>
                    <a:pt x="39449" y="203551"/>
                  </a:lnTo>
                  <a:lnTo>
                    <a:pt x="23994" y="227246"/>
                  </a:lnTo>
                  <a:lnTo>
                    <a:pt x="18613" y="230085"/>
                  </a:lnTo>
                  <a:lnTo>
                    <a:pt x="13177" y="230129"/>
                  </a:lnTo>
                  <a:lnTo>
                    <a:pt x="7704" y="228309"/>
                  </a:lnTo>
                  <a:lnTo>
                    <a:pt x="4054" y="223397"/>
                  </a:lnTo>
                  <a:lnTo>
                    <a:pt x="0" y="208078"/>
                  </a:lnTo>
                  <a:lnTo>
                    <a:pt x="2135" y="183078"/>
                  </a:lnTo>
                  <a:lnTo>
                    <a:pt x="5890" y="176601"/>
                  </a:lnTo>
                  <a:lnTo>
                    <a:pt x="17458" y="166939"/>
                  </a:lnTo>
                  <a:lnTo>
                    <a:pt x="48399" y="160719"/>
                  </a:lnTo>
                  <a:lnTo>
                    <a:pt x="99860" y="155979"/>
                  </a:lnTo>
                  <a:lnTo>
                    <a:pt x="12157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454185" y="3012219"/>
              <a:ext cx="130880" cy="457659"/>
            </a:xfrm>
            <a:custGeom>
              <a:avLst/>
              <a:gdLst/>
              <a:ahLst/>
              <a:cxnLst/>
              <a:rect l="0" t="0" r="0" b="0"/>
              <a:pathLst>
                <a:path w="130880" h="457659">
                  <a:moveTo>
                    <a:pt x="49926" y="0"/>
                  </a:moveTo>
                  <a:lnTo>
                    <a:pt x="80254" y="23164"/>
                  </a:lnTo>
                  <a:lnTo>
                    <a:pt x="92607" y="43538"/>
                  </a:lnTo>
                  <a:lnTo>
                    <a:pt x="110416" y="94983"/>
                  </a:lnTo>
                  <a:lnTo>
                    <a:pt x="126389" y="147687"/>
                  </a:lnTo>
                  <a:lnTo>
                    <a:pt x="130879" y="202614"/>
                  </a:lnTo>
                  <a:lnTo>
                    <a:pt x="123822" y="257980"/>
                  </a:lnTo>
                  <a:lnTo>
                    <a:pt x="109107" y="309014"/>
                  </a:lnTo>
                  <a:lnTo>
                    <a:pt x="73917" y="372497"/>
                  </a:lnTo>
                  <a:lnTo>
                    <a:pt x="24878" y="431793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60229" y="3436593"/>
            <a:ext cx="763421" cy="449337"/>
            <a:chOff x="4360229" y="3436593"/>
            <a:chExt cx="763421" cy="449337"/>
          </a:xfrm>
        </p:grpSpPr>
        <p:sp>
          <p:nvSpPr>
            <p:cNvPr id="93" name="Freeform 92"/>
            <p:cNvSpPr/>
            <p:nvPr/>
          </p:nvSpPr>
          <p:spPr>
            <a:xfrm>
              <a:off x="4360229" y="3644619"/>
              <a:ext cx="291238" cy="66569"/>
            </a:xfrm>
            <a:custGeom>
              <a:avLst/>
              <a:gdLst/>
              <a:ahLst/>
              <a:cxnLst/>
              <a:rect l="0" t="0" r="0" b="0"/>
              <a:pathLst>
                <a:path w="291238" h="66569">
                  <a:moveTo>
                    <a:pt x="0" y="0"/>
                  </a:moveTo>
                  <a:lnTo>
                    <a:pt x="53492" y="0"/>
                  </a:lnTo>
                  <a:lnTo>
                    <a:pt x="109597" y="0"/>
                  </a:lnTo>
                  <a:lnTo>
                    <a:pt x="163689" y="2465"/>
                  </a:lnTo>
                  <a:lnTo>
                    <a:pt x="220610" y="15118"/>
                  </a:lnTo>
                  <a:lnTo>
                    <a:pt x="265739" y="34944"/>
                  </a:lnTo>
                  <a:lnTo>
                    <a:pt x="277747" y="46041"/>
                  </a:lnTo>
                  <a:lnTo>
                    <a:pt x="291237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435119" y="3686224"/>
              <a:ext cx="208027" cy="49109"/>
            </a:xfrm>
            <a:custGeom>
              <a:avLst/>
              <a:gdLst/>
              <a:ahLst/>
              <a:cxnLst/>
              <a:rect l="0" t="0" r="0" b="0"/>
              <a:pathLst>
                <a:path w="208027" h="49109">
                  <a:moveTo>
                    <a:pt x="0" y="24963"/>
                  </a:moveTo>
                  <a:lnTo>
                    <a:pt x="8835" y="33798"/>
                  </a:lnTo>
                  <a:lnTo>
                    <a:pt x="31998" y="43710"/>
                  </a:lnTo>
                  <a:lnTo>
                    <a:pt x="90358" y="49108"/>
                  </a:lnTo>
                  <a:lnTo>
                    <a:pt x="131261" y="45348"/>
                  </a:lnTo>
                  <a:lnTo>
                    <a:pt x="170844" y="34777"/>
                  </a:lnTo>
                  <a:lnTo>
                    <a:pt x="185645" y="25935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390883" y="3436593"/>
              <a:ext cx="218979" cy="449337"/>
            </a:xfrm>
            <a:custGeom>
              <a:avLst/>
              <a:gdLst/>
              <a:ahLst/>
              <a:cxnLst/>
              <a:rect l="0" t="0" r="0" b="0"/>
              <a:pathLst>
                <a:path w="218979" h="449337">
                  <a:moveTo>
                    <a:pt x="218978" y="0"/>
                  </a:moveTo>
                  <a:lnTo>
                    <a:pt x="191516" y="55848"/>
                  </a:lnTo>
                  <a:lnTo>
                    <a:pt x="166764" y="113889"/>
                  </a:lnTo>
                  <a:lnTo>
                    <a:pt x="138032" y="158602"/>
                  </a:lnTo>
                  <a:lnTo>
                    <a:pt x="104902" y="216376"/>
                  </a:lnTo>
                  <a:lnTo>
                    <a:pt x="79106" y="273441"/>
                  </a:lnTo>
                  <a:lnTo>
                    <a:pt x="46905" y="333254"/>
                  </a:lnTo>
                  <a:lnTo>
                    <a:pt x="14815" y="391398"/>
                  </a:lnTo>
                  <a:lnTo>
                    <a:pt x="0" y="432735"/>
                  </a:lnTo>
                  <a:lnTo>
                    <a:pt x="1802" y="438269"/>
                  </a:lnTo>
                  <a:lnTo>
                    <a:pt x="6701" y="441958"/>
                  </a:lnTo>
                  <a:lnTo>
                    <a:pt x="27594" y="4493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939002" y="3607107"/>
              <a:ext cx="184648" cy="264414"/>
            </a:xfrm>
            <a:custGeom>
              <a:avLst/>
              <a:gdLst/>
              <a:ahLst/>
              <a:cxnLst/>
              <a:rect l="0" t="0" r="0" b="0"/>
              <a:pathLst>
                <a:path w="184648" h="264414">
                  <a:moveTo>
                    <a:pt x="45306" y="37512"/>
                  </a:moveTo>
                  <a:lnTo>
                    <a:pt x="33724" y="95421"/>
                  </a:lnTo>
                  <a:lnTo>
                    <a:pt x="20279" y="157717"/>
                  </a:lnTo>
                  <a:lnTo>
                    <a:pt x="3695" y="220901"/>
                  </a:lnTo>
                  <a:lnTo>
                    <a:pt x="0" y="236437"/>
                  </a:lnTo>
                  <a:lnTo>
                    <a:pt x="309" y="236698"/>
                  </a:lnTo>
                  <a:lnTo>
                    <a:pt x="17761" y="183848"/>
                  </a:lnTo>
                  <a:lnTo>
                    <a:pt x="26236" y="126720"/>
                  </a:lnTo>
                  <a:lnTo>
                    <a:pt x="28184" y="66433"/>
                  </a:lnTo>
                  <a:lnTo>
                    <a:pt x="32939" y="32829"/>
                  </a:lnTo>
                  <a:lnTo>
                    <a:pt x="44621" y="9723"/>
                  </a:lnTo>
                  <a:lnTo>
                    <a:pt x="52246" y="5118"/>
                  </a:lnTo>
                  <a:lnTo>
                    <a:pt x="73045" y="0"/>
                  </a:lnTo>
                  <a:lnTo>
                    <a:pt x="116498" y="3359"/>
                  </a:lnTo>
                  <a:lnTo>
                    <a:pt x="152749" y="15391"/>
                  </a:lnTo>
                  <a:lnTo>
                    <a:pt x="168873" y="25831"/>
                  </a:lnTo>
                  <a:lnTo>
                    <a:pt x="182202" y="39717"/>
                  </a:lnTo>
                  <a:lnTo>
                    <a:pt x="184647" y="46379"/>
                  </a:lnTo>
                  <a:lnTo>
                    <a:pt x="184428" y="52669"/>
                  </a:lnTo>
                  <a:lnTo>
                    <a:pt x="182433" y="58711"/>
                  </a:lnTo>
                  <a:lnTo>
                    <a:pt x="178329" y="63664"/>
                  </a:lnTo>
                  <a:lnTo>
                    <a:pt x="166373" y="71633"/>
                  </a:lnTo>
                  <a:lnTo>
                    <a:pt x="117316" y="83063"/>
                  </a:lnTo>
                  <a:lnTo>
                    <a:pt x="109955" y="87295"/>
                  </a:lnTo>
                  <a:lnTo>
                    <a:pt x="105972" y="92890"/>
                  </a:lnTo>
                  <a:lnTo>
                    <a:pt x="104241" y="99394"/>
                  </a:lnTo>
                  <a:lnTo>
                    <a:pt x="104012" y="106504"/>
                  </a:lnTo>
                  <a:lnTo>
                    <a:pt x="108688" y="121800"/>
                  </a:lnTo>
                  <a:lnTo>
                    <a:pt x="134823" y="179795"/>
                  </a:lnTo>
                  <a:lnTo>
                    <a:pt x="147534" y="223512"/>
                  </a:lnTo>
                  <a:lnTo>
                    <a:pt x="147667" y="232703"/>
                  </a:lnTo>
                  <a:lnTo>
                    <a:pt x="142883" y="247847"/>
                  </a:lnTo>
                  <a:lnTo>
                    <a:pt x="129663" y="258275"/>
                  </a:lnTo>
                  <a:lnTo>
                    <a:pt x="120959" y="262351"/>
                  </a:lnTo>
                  <a:lnTo>
                    <a:pt x="101427" y="264413"/>
                  </a:lnTo>
                  <a:lnTo>
                    <a:pt x="58755" y="258204"/>
                  </a:lnTo>
                  <a:lnTo>
                    <a:pt x="34601" y="246312"/>
                  </a:lnTo>
                  <a:lnTo>
                    <a:pt x="29848" y="238657"/>
                  </a:lnTo>
                  <a:lnTo>
                    <a:pt x="24567" y="217825"/>
                  </a:lnTo>
                  <a:lnTo>
                    <a:pt x="27151" y="198088"/>
                  </a:lnTo>
                  <a:lnTo>
                    <a:pt x="39002" y="173848"/>
                  </a:lnTo>
                  <a:lnTo>
                    <a:pt x="64987" y="144258"/>
                  </a:lnTo>
                  <a:lnTo>
                    <a:pt x="86911" y="1290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168141" y="3603014"/>
            <a:ext cx="1574421" cy="424375"/>
            <a:chOff x="5168141" y="3603014"/>
            <a:chExt cx="1574421" cy="424375"/>
          </a:xfrm>
        </p:grpSpPr>
        <p:sp>
          <p:nvSpPr>
            <p:cNvPr id="98" name="Freeform 97"/>
            <p:cNvSpPr/>
            <p:nvPr/>
          </p:nvSpPr>
          <p:spPr>
            <a:xfrm>
              <a:off x="5168141" y="3603014"/>
              <a:ext cx="964472" cy="424375"/>
            </a:xfrm>
            <a:custGeom>
              <a:avLst/>
              <a:gdLst/>
              <a:ahLst/>
              <a:cxnLst/>
              <a:rect l="0" t="0" r="0" b="0"/>
              <a:pathLst>
                <a:path w="964472" h="424375">
                  <a:moveTo>
                    <a:pt x="40835" y="0"/>
                  </a:moveTo>
                  <a:lnTo>
                    <a:pt x="17391" y="62093"/>
                  </a:lnTo>
                  <a:lnTo>
                    <a:pt x="3128" y="117583"/>
                  </a:lnTo>
                  <a:lnTo>
                    <a:pt x="0" y="171670"/>
                  </a:lnTo>
                  <a:lnTo>
                    <a:pt x="3800" y="218514"/>
                  </a:lnTo>
                  <a:lnTo>
                    <a:pt x="7824" y="227037"/>
                  </a:lnTo>
                  <a:lnTo>
                    <a:pt x="19692" y="238973"/>
                  </a:lnTo>
                  <a:lnTo>
                    <a:pt x="26740" y="240677"/>
                  </a:lnTo>
                  <a:lnTo>
                    <a:pt x="41967" y="237639"/>
                  </a:lnTo>
                  <a:lnTo>
                    <a:pt x="61716" y="225532"/>
                  </a:lnTo>
                  <a:lnTo>
                    <a:pt x="82182" y="203779"/>
                  </a:lnTo>
                  <a:lnTo>
                    <a:pt x="83193" y="205195"/>
                  </a:lnTo>
                  <a:lnTo>
                    <a:pt x="75844" y="264210"/>
                  </a:lnTo>
                  <a:lnTo>
                    <a:pt x="78893" y="281998"/>
                  </a:lnTo>
                  <a:lnTo>
                    <a:pt x="83773" y="286927"/>
                  </a:lnTo>
                  <a:lnTo>
                    <a:pt x="90726" y="289288"/>
                  </a:lnTo>
                  <a:lnTo>
                    <a:pt x="99059" y="289938"/>
                  </a:lnTo>
                  <a:lnTo>
                    <a:pt x="115714" y="285728"/>
                  </a:lnTo>
                  <a:lnTo>
                    <a:pt x="138219" y="272962"/>
                  </a:lnTo>
                  <a:lnTo>
                    <a:pt x="156599" y="255003"/>
                  </a:lnTo>
                  <a:lnTo>
                    <a:pt x="181272" y="226300"/>
                  </a:lnTo>
                  <a:lnTo>
                    <a:pt x="178449" y="228784"/>
                  </a:lnTo>
                  <a:lnTo>
                    <a:pt x="170881" y="244995"/>
                  </a:lnTo>
                  <a:lnTo>
                    <a:pt x="170441" y="259590"/>
                  </a:lnTo>
                  <a:lnTo>
                    <a:pt x="171618" y="267365"/>
                  </a:lnTo>
                  <a:lnTo>
                    <a:pt x="175176" y="273473"/>
                  </a:lnTo>
                  <a:lnTo>
                    <a:pt x="186527" y="282725"/>
                  </a:lnTo>
                  <a:lnTo>
                    <a:pt x="212928" y="288715"/>
                  </a:lnTo>
                  <a:lnTo>
                    <a:pt x="239756" y="286072"/>
                  </a:lnTo>
                  <a:lnTo>
                    <a:pt x="254368" y="279387"/>
                  </a:lnTo>
                  <a:lnTo>
                    <a:pt x="278816" y="260029"/>
                  </a:lnTo>
                  <a:lnTo>
                    <a:pt x="281775" y="253790"/>
                  </a:lnTo>
                  <a:lnTo>
                    <a:pt x="282597" y="239460"/>
                  </a:lnTo>
                  <a:lnTo>
                    <a:pt x="279673" y="233605"/>
                  </a:lnTo>
                  <a:lnTo>
                    <a:pt x="269028" y="224634"/>
                  </a:lnTo>
                  <a:lnTo>
                    <a:pt x="261381" y="223721"/>
                  </a:lnTo>
                  <a:lnTo>
                    <a:pt x="243023" y="227637"/>
                  </a:lnTo>
                  <a:lnTo>
                    <a:pt x="235724" y="232195"/>
                  </a:lnTo>
                  <a:lnTo>
                    <a:pt x="225148" y="244655"/>
                  </a:lnTo>
                  <a:lnTo>
                    <a:pt x="219831" y="261905"/>
                  </a:lnTo>
                  <a:lnTo>
                    <a:pt x="218413" y="271682"/>
                  </a:lnTo>
                  <a:lnTo>
                    <a:pt x="221768" y="289942"/>
                  </a:lnTo>
                  <a:lnTo>
                    <a:pt x="234054" y="313351"/>
                  </a:lnTo>
                  <a:lnTo>
                    <a:pt x="238989" y="319848"/>
                  </a:lnTo>
                  <a:lnTo>
                    <a:pt x="254336" y="329532"/>
                  </a:lnTo>
                  <a:lnTo>
                    <a:pt x="273484" y="335994"/>
                  </a:lnTo>
                  <a:lnTo>
                    <a:pt x="294322" y="338866"/>
                  </a:lnTo>
                  <a:lnTo>
                    <a:pt x="310980" y="335211"/>
                  </a:lnTo>
                  <a:lnTo>
                    <a:pt x="347375" y="317436"/>
                  </a:lnTo>
                  <a:lnTo>
                    <a:pt x="376017" y="278767"/>
                  </a:lnTo>
                  <a:lnTo>
                    <a:pt x="400379" y="224231"/>
                  </a:lnTo>
                  <a:lnTo>
                    <a:pt x="412102" y="164461"/>
                  </a:lnTo>
                  <a:lnTo>
                    <a:pt x="412189" y="108608"/>
                  </a:lnTo>
                  <a:lnTo>
                    <a:pt x="403576" y="61620"/>
                  </a:lnTo>
                  <a:lnTo>
                    <a:pt x="399157" y="57722"/>
                  </a:lnTo>
                  <a:lnTo>
                    <a:pt x="393437" y="57897"/>
                  </a:lnTo>
                  <a:lnTo>
                    <a:pt x="386851" y="60788"/>
                  </a:lnTo>
                  <a:lnTo>
                    <a:pt x="377067" y="76326"/>
                  </a:lnTo>
                  <a:lnTo>
                    <a:pt x="357333" y="139118"/>
                  </a:lnTo>
                  <a:lnTo>
                    <a:pt x="343206" y="191247"/>
                  </a:lnTo>
                  <a:lnTo>
                    <a:pt x="332080" y="246317"/>
                  </a:lnTo>
                  <a:lnTo>
                    <a:pt x="329302" y="263876"/>
                  </a:lnTo>
                  <a:lnTo>
                    <a:pt x="331150" y="264675"/>
                  </a:lnTo>
                  <a:lnTo>
                    <a:pt x="334231" y="262434"/>
                  </a:lnTo>
                  <a:lnTo>
                    <a:pt x="351434" y="216436"/>
                  </a:lnTo>
                  <a:lnTo>
                    <a:pt x="356075" y="211784"/>
                  </a:lnTo>
                  <a:lnTo>
                    <a:pt x="361942" y="209607"/>
                  </a:lnTo>
                  <a:lnTo>
                    <a:pt x="385918" y="210960"/>
                  </a:lnTo>
                  <a:lnTo>
                    <a:pt x="431345" y="220432"/>
                  </a:lnTo>
                  <a:lnTo>
                    <a:pt x="448309" y="218779"/>
                  </a:lnTo>
                  <a:lnTo>
                    <a:pt x="452093" y="219817"/>
                  </a:lnTo>
                  <a:lnTo>
                    <a:pt x="452767" y="222359"/>
                  </a:lnTo>
                  <a:lnTo>
                    <a:pt x="437231" y="267113"/>
                  </a:lnTo>
                  <a:lnTo>
                    <a:pt x="436748" y="283288"/>
                  </a:lnTo>
                  <a:lnTo>
                    <a:pt x="437914" y="291485"/>
                  </a:lnTo>
                  <a:lnTo>
                    <a:pt x="441465" y="297874"/>
                  </a:lnTo>
                  <a:lnTo>
                    <a:pt x="452807" y="307439"/>
                  </a:lnTo>
                  <a:lnTo>
                    <a:pt x="474786" y="318021"/>
                  </a:lnTo>
                  <a:lnTo>
                    <a:pt x="490730" y="319167"/>
                  </a:lnTo>
                  <a:lnTo>
                    <a:pt x="507062" y="315669"/>
                  </a:lnTo>
                  <a:lnTo>
                    <a:pt x="523567" y="307951"/>
                  </a:lnTo>
                  <a:lnTo>
                    <a:pt x="535216" y="295891"/>
                  </a:lnTo>
                  <a:lnTo>
                    <a:pt x="539617" y="288793"/>
                  </a:lnTo>
                  <a:lnTo>
                    <a:pt x="542042" y="271043"/>
                  </a:lnTo>
                  <a:lnTo>
                    <a:pt x="541394" y="261132"/>
                  </a:lnTo>
                  <a:lnTo>
                    <a:pt x="537264" y="253600"/>
                  </a:lnTo>
                  <a:lnTo>
                    <a:pt x="522813" y="242766"/>
                  </a:lnTo>
                  <a:lnTo>
                    <a:pt x="514706" y="241356"/>
                  </a:lnTo>
                  <a:lnTo>
                    <a:pt x="498302" y="244721"/>
                  </a:lnTo>
                  <a:lnTo>
                    <a:pt x="494668" y="248207"/>
                  </a:lnTo>
                  <a:lnTo>
                    <a:pt x="494094" y="252380"/>
                  </a:lnTo>
                  <a:lnTo>
                    <a:pt x="495560" y="257011"/>
                  </a:lnTo>
                  <a:lnTo>
                    <a:pt x="500236" y="260099"/>
                  </a:lnTo>
                  <a:lnTo>
                    <a:pt x="525411" y="264444"/>
                  </a:lnTo>
                  <a:lnTo>
                    <a:pt x="583821" y="266032"/>
                  </a:lnTo>
                  <a:lnTo>
                    <a:pt x="617461" y="262356"/>
                  </a:lnTo>
                  <a:lnTo>
                    <a:pt x="618485" y="264587"/>
                  </a:lnTo>
                  <a:lnTo>
                    <a:pt x="595230" y="317708"/>
                  </a:lnTo>
                  <a:lnTo>
                    <a:pt x="596344" y="337518"/>
                  </a:lnTo>
                  <a:lnTo>
                    <a:pt x="600710" y="346130"/>
                  </a:lnTo>
                  <a:lnTo>
                    <a:pt x="615422" y="360629"/>
                  </a:lnTo>
                  <a:lnTo>
                    <a:pt x="636754" y="365840"/>
                  </a:lnTo>
                  <a:lnTo>
                    <a:pt x="659795" y="364150"/>
                  </a:lnTo>
                  <a:lnTo>
                    <a:pt x="679281" y="357235"/>
                  </a:lnTo>
                  <a:lnTo>
                    <a:pt x="692256" y="345532"/>
                  </a:lnTo>
                  <a:lnTo>
                    <a:pt x="697010" y="338528"/>
                  </a:lnTo>
                  <a:lnTo>
                    <a:pt x="703702" y="311002"/>
                  </a:lnTo>
                  <a:lnTo>
                    <a:pt x="701267" y="283841"/>
                  </a:lnTo>
                  <a:lnTo>
                    <a:pt x="694631" y="269150"/>
                  </a:lnTo>
                  <a:lnTo>
                    <a:pt x="690273" y="262644"/>
                  </a:lnTo>
                  <a:lnTo>
                    <a:pt x="678034" y="252949"/>
                  </a:lnTo>
                  <a:lnTo>
                    <a:pt x="670887" y="249070"/>
                  </a:lnTo>
                  <a:lnTo>
                    <a:pt x="665198" y="250181"/>
                  </a:lnTo>
                  <a:lnTo>
                    <a:pt x="660480" y="254621"/>
                  </a:lnTo>
                  <a:lnTo>
                    <a:pt x="656411" y="261279"/>
                  </a:lnTo>
                  <a:lnTo>
                    <a:pt x="657396" y="266642"/>
                  </a:lnTo>
                  <a:lnTo>
                    <a:pt x="661751" y="271142"/>
                  </a:lnTo>
                  <a:lnTo>
                    <a:pt x="668353" y="275066"/>
                  </a:lnTo>
                  <a:lnTo>
                    <a:pt x="685550" y="276962"/>
                  </a:lnTo>
                  <a:lnTo>
                    <a:pt x="704596" y="273797"/>
                  </a:lnTo>
                  <a:lnTo>
                    <a:pt x="747871" y="255987"/>
                  </a:lnTo>
                  <a:lnTo>
                    <a:pt x="773012" y="233845"/>
                  </a:lnTo>
                  <a:lnTo>
                    <a:pt x="798789" y="193231"/>
                  </a:lnTo>
                  <a:lnTo>
                    <a:pt x="816833" y="138562"/>
                  </a:lnTo>
                  <a:lnTo>
                    <a:pt x="834052" y="76522"/>
                  </a:lnTo>
                  <a:lnTo>
                    <a:pt x="834996" y="75053"/>
                  </a:lnTo>
                  <a:lnTo>
                    <a:pt x="825135" y="135076"/>
                  </a:lnTo>
                  <a:lnTo>
                    <a:pt x="809088" y="198293"/>
                  </a:lnTo>
                  <a:lnTo>
                    <a:pt x="783140" y="257870"/>
                  </a:lnTo>
                  <a:lnTo>
                    <a:pt x="770656" y="295638"/>
                  </a:lnTo>
                  <a:lnTo>
                    <a:pt x="766844" y="299718"/>
                  </a:lnTo>
                  <a:lnTo>
                    <a:pt x="762453" y="299664"/>
                  </a:lnTo>
                  <a:lnTo>
                    <a:pt x="757677" y="296855"/>
                  </a:lnTo>
                  <a:lnTo>
                    <a:pt x="752370" y="281406"/>
                  </a:lnTo>
                  <a:lnTo>
                    <a:pt x="748684" y="227243"/>
                  </a:lnTo>
                  <a:lnTo>
                    <a:pt x="750139" y="195948"/>
                  </a:lnTo>
                  <a:lnTo>
                    <a:pt x="757033" y="180777"/>
                  </a:lnTo>
                  <a:lnTo>
                    <a:pt x="763309" y="175991"/>
                  </a:lnTo>
                  <a:lnTo>
                    <a:pt x="821086" y="160618"/>
                  </a:lnTo>
                  <a:lnTo>
                    <a:pt x="862321" y="147263"/>
                  </a:lnTo>
                  <a:lnTo>
                    <a:pt x="897450" y="131510"/>
                  </a:lnTo>
                  <a:lnTo>
                    <a:pt x="904073" y="132052"/>
                  </a:lnTo>
                  <a:lnTo>
                    <a:pt x="909413" y="135187"/>
                  </a:lnTo>
                  <a:lnTo>
                    <a:pt x="913897" y="140051"/>
                  </a:lnTo>
                  <a:lnTo>
                    <a:pt x="916415" y="157783"/>
                  </a:lnTo>
                  <a:lnTo>
                    <a:pt x="910169" y="193755"/>
                  </a:lnTo>
                  <a:lnTo>
                    <a:pt x="891951" y="246828"/>
                  </a:lnTo>
                  <a:lnTo>
                    <a:pt x="871392" y="283825"/>
                  </a:lnTo>
                  <a:lnTo>
                    <a:pt x="870983" y="291842"/>
                  </a:lnTo>
                  <a:lnTo>
                    <a:pt x="875460" y="308148"/>
                  </a:lnTo>
                  <a:lnTo>
                    <a:pt x="880168" y="312681"/>
                  </a:lnTo>
                  <a:lnTo>
                    <a:pt x="886080" y="314779"/>
                  </a:lnTo>
                  <a:lnTo>
                    <a:pt x="919915" y="320336"/>
                  </a:lnTo>
                  <a:lnTo>
                    <a:pt x="942538" y="332116"/>
                  </a:lnTo>
                  <a:lnTo>
                    <a:pt x="952566" y="344539"/>
                  </a:lnTo>
                  <a:lnTo>
                    <a:pt x="956534" y="351735"/>
                  </a:lnTo>
                  <a:lnTo>
                    <a:pt x="958478" y="369592"/>
                  </a:lnTo>
                  <a:lnTo>
                    <a:pt x="959306" y="397972"/>
                  </a:lnTo>
                  <a:lnTo>
                    <a:pt x="964471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391010" y="3661261"/>
              <a:ext cx="74446" cy="183064"/>
            </a:xfrm>
            <a:custGeom>
              <a:avLst/>
              <a:gdLst/>
              <a:ahLst/>
              <a:cxnLst/>
              <a:rect l="0" t="0" r="0" b="0"/>
              <a:pathLst>
                <a:path w="74446" h="183064">
                  <a:moveTo>
                    <a:pt x="16197" y="0"/>
                  </a:moveTo>
                  <a:lnTo>
                    <a:pt x="1804" y="59627"/>
                  </a:lnTo>
                  <a:lnTo>
                    <a:pt x="0" y="102899"/>
                  </a:lnTo>
                  <a:lnTo>
                    <a:pt x="4684" y="122472"/>
                  </a:lnTo>
                  <a:lnTo>
                    <a:pt x="17717" y="146619"/>
                  </a:lnTo>
                  <a:lnTo>
                    <a:pt x="35755" y="165485"/>
                  </a:lnTo>
                  <a:lnTo>
                    <a:pt x="43104" y="171344"/>
                  </a:lnTo>
                  <a:lnTo>
                    <a:pt x="50777" y="174326"/>
                  </a:lnTo>
                  <a:lnTo>
                    <a:pt x="71130" y="175955"/>
                  </a:lnTo>
                  <a:lnTo>
                    <a:pt x="73160" y="177400"/>
                  </a:lnTo>
                  <a:lnTo>
                    <a:pt x="74445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428497" y="3661261"/>
              <a:ext cx="68507" cy="307880"/>
            </a:xfrm>
            <a:custGeom>
              <a:avLst/>
              <a:gdLst/>
              <a:ahLst/>
              <a:cxnLst/>
              <a:rect l="0" t="0" r="0" b="0"/>
              <a:pathLst>
                <a:path w="68507" h="307880">
                  <a:moveTo>
                    <a:pt x="61921" y="0"/>
                  </a:moveTo>
                  <a:lnTo>
                    <a:pt x="68506" y="29620"/>
                  </a:lnTo>
                  <a:lnTo>
                    <a:pt x="67262" y="59627"/>
                  </a:lnTo>
                  <a:lnTo>
                    <a:pt x="54141" y="102899"/>
                  </a:lnTo>
                  <a:lnTo>
                    <a:pt x="27310" y="162054"/>
                  </a:lnTo>
                  <a:lnTo>
                    <a:pt x="9348" y="220381"/>
                  </a:lnTo>
                  <a:lnTo>
                    <a:pt x="0" y="263749"/>
                  </a:lnTo>
                  <a:lnTo>
                    <a:pt x="3673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515381" y="3935856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626758" y="3732237"/>
              <a:ext cx="115804" cy="188184"/>
            </a:xfrm>
            <a:custGeom>
              <a:avLst/>
              <a:gdLst/>
              <a:ahLst/>
              <a:cxnLst/>
              <a:rect l="0" t="0" r="0" b="0"/>
              <a:pathLst>
                <a:path w="115804" h="188184">
                  <a:moveTo>
                    <a:pt x="63365" y="12235"/>
                  </a:moveTo>
                  <a:lnTo>
                    <a:pt x="38675" y="41855"/>
                  </a:lnTo>
                  <a:lnTo>
                    <a:pt x="7607" y="97589"/>
                  </a:lnTo>
                  <a:lnTo>
                    <a:pt x="0" y="129365"/>
                  </a:lnTo>
                  <a:lnTo>
                    <a:pt x="211" y="159736"/>
                  </a:lnTo>
                  <a:lnTo>
                    <a:pt x="1847" y="168816"/>
                  </a:lnTo>
                  <a:lnTo>
                    <a:pt x="5711" y="175795"/>
                  </a:lnTo>
                  <a:lnTo>
                    <a:pt x="17401" y="186013"/>
                  </a:lnTo>
                  <a:lnTo>
                    <a:pt x="24401" y="188183"/>
                  </a:lnTo>
                  <a:lnTo>
                    <a:pt x="39575" y="188130"/>
                  </a:lnTo>
                  <a:lnTo>
                    <a:pt x="55566" y="180093"/>
                  </a:lnTo>
                  <a:lnTo>
                    <a:pt x="77696" y="159973"/>
                  </a:lnTo>
                  <a:lnTo>
                    <a:pt x="90075" y="141691"/>
                  </a:lnTo>
                  <a:lnTo>
                    <a:pt x="110622" y="87219"/>
                  </a:lnTo>
                  <a:lnTo>
                    <a:pt x="115803" y="60354"/>
                  </a:lnTo>
                  <a:lnTo>
                    <a:pt x="115024" y="36086"/>
                  </a:lnTo>
                  <a:lnTo>
                    <a:pt x="109130" y="17905"/>
                  </a:lnTo>
                  <a:lnTo>
                    <a:pt x="104970" y="10467"/>
                  </a:lnTo>
                  <a:lnTo>
                    <a:pt x="98498" y="5509"/>
                  </a:lnTo>
                  <a:lnTo>
                    <a:pt x="81445" y="0"/>
                  </a:lnTo>
                  <a:lnTo>
                    <a:pt x="61538" y="2482"/>
                  </a:lnTo>
                  <a:lnTo>
                    <a:pt x="42213" y="10674"/>
                  </a:lnTo>
                  <a:lnTo>
                    <a:pt x="13438" y="371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166225" y="3644619"/>
            <a:ext cx="2007849" cy="670422"/>
            <a:chOff x="7166225" y="3644619"/>
            <a:chExt cx="2007849" cy="670422"/>
          </a:xfrm>
        </p:grpSpPr>
        <p:sp>
          <p:nvSpPr>
            <p:cNvPr id="104" name="Freeform 103"/>
            <p:cNvSpPr/>
            <p:nvPr/>
          </p:nvSpPr>
          <p:spPr>
            <a:xfrm>
              <a:off x="7402816" y="3885929"/>
              <a:ext cx="202623" cy="147966"/>
            </a:xfrm>
            <a:custGeom>
              <a:avLst/>
              <a:gdLst/>
              <a:ahLst/>
              <a:cxnLst/>
              <a:rect l="0" t="0" r="0" b="0"/>
              <a:pathLst>
                <a:path w="202623" h="147966">
                  <a:moveTo>
                    <a:pt x="19559" y="0"/>
                  </a:moveTo>
                  <a:lnTo>
                    <a:pt x="18634" y="56773"/>
                  </a:lnTo>
                  <a:lnTo>
                    <a:pt x="5366" y="117363"/>
                  </a:lnTo>
                  <a:lnTo>
                    <a:pt x="0" y="141536"/>
                  </a:lnTo>
                  <a:lnTo>
                    <a:pt x="48" y="147057"/>
                  </a:lnTo>
                  <a:lnTo>
                    <a:pt x="1928" y="147965"/>
                  </a:lnTo>
                  <a:lnTo>
                    <a:pt x="9874" y="140652"/>
                  </a:lnTo>
                  <a:lnTo>
                    <a:pt x="35110" y="103358"/>
                  </a:lnTo>
                  <a:lnTo>
                    <a:pt x="63794" y="45766"/>
                  </a:lnTo>
                  <a:lnTo>
                    <a:pt x="74969" y="26812"/>
                  </a:lnTo>
                  <a:lnTo>
                    <a:pt x="78689" y="24347"/>
                  </a:lnTo>
                  <a:lnTo>
                    <a:pt x="81168" y="26402"/>
                  </a:lnTo>
                  <a:lnTo>
                    <a:pt x="82822" y="31469"/>
                  </a:lnTo>
                  <a:lnTo>
                    <a:pt x="82193" y="44497"/>
                  </a:lnTo>
                  <a:lnTo>
                    <a:pt x="78673" y="84296"/>
                  </a:lnTo>
                  <a:lnTo>
                    <a:pt x="81157" y="89481"/>
                  </a:lnTo>
                  <a:lnTo>
                    <a:pt x="85588" y="90165"/>
                  </a:lnTo>
                  <a:lnTo>
                    <a:pt x="91316" y="87847"/>
                  </a:lnTo>
                  <a:lnTo>
                    <a:pt x="124928" y="53290"/>
                  </a:lnTo>
                  <a:lnTo>
                    <a:pt x="141592" y="31816"/>
                  </a:lnTo>
                  <a:lnTo>
                    <a:pt x="147143" y="29532"/>
                  </a:lnTo>
                  <a:lnTo>
                    <a:pt x="152692" y="30782"/>
                  </a:lnTo>
                  <a:lnTo>
                    <a:pt x="158240" y="34390"/>
                  </a:lnTo>
                  <a:lnTo>
                    <a:pt x="161015" y="41418"/>
                  </a:lnTo>
                  <a:lnTo>
                    <a:pt x="162987" y="103657"/>
                  </a:lnTo>
                  <a:lnTo>
                    <a:pt x="169905" y="118802"/>
                  </a:lnTo>
                  <a:lnTo>
                    <a:pt x="174339" y="121731"/>
                  </a:lnTo>
                  <a:lnTo>
                    <a:pt x="179144" y="121835"/>
                  </a:lnTo>
                  <a:lnTo>
                    <a:pt x="184196" y="120055"/>
                  </a:lnTo>
                  <a:lnTo>
                    <a:pt x="192275" y="113146"/>
                  </a:lnTo>
                  <a:lnTo>
                    <a:pt x="202622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638722" y="3927535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8321" y="0"/>
                  </a:moveTo>
                  <a:lnTo>
                    <a:pt x="5856" y="33741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672007" y="3827682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0"/>
                  </a:moveTo>
                  <a:lnTo>
                    <a:pt x="41605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716214" y="3938772"/>
              <a:ext cx="380167" cy="120663"/>
            </a:xfrm>
            <a:custGeom>
              <a:avLst/>
              <a:gdLst/>
              <a:ahLst/>
              <a:cxnLst/>
              <a:rect l="0" t="0" r="0" b="0"/>
              <a:pathLst>
                <a:path w="380167" h="120663">
                  <a:moveTo>
                    <a:pt x="5719" y="5405"/>
                  </a:moveTo>
                  <a:lnTo>
                    <a:pt x="0" y="64008"/>
                  </a:lnTo>
                  <a:lnTo>
                    <a:pt x="378" y="103410"/>
                  </a:lnTo>
                  <a:lnTo>
                    <a:pt x="2158" y="112347"/>
                  </a:lnTo>
                  <a:lnTo>
                    <a:pt x="4270" y="115531"/>
                  </a:lnTo>
                  <a:lnTo>
                    <a:pt x="6601" y="114880"/>
                  </a:lnTo>
                  <a:lnTo>
                    <a:pt x="42136" y="55504"/>
                  </a:lnTo>
                  <a:lnTo>
                    <a:pt x="53031" y="38766"/>
                  </a:lnTo>
                  <a:lnTo>
                    <a:pt x="59450" y="34117"/>
                  </a:lnTo>
                  <a:lnTo>
                    <a:pt x="66502" y="31943"/>
                  </a:lnTo>
                  <a:lnTo>
                    <a:pt x="73978" y="31418"/>
                  </a:lnTo>
                  <a:lnTo>
                    <a:pt x="79886" y="33842"/>
                  </a:lnTo>
                  <a:lnTo>
                    <a:pt x="88917" y="43931"/>
                  </a:lnTo>
                  <a:lnTo>
                    <a:pt x="93547" y="60127"/>
                  </a:lnTo>
                  <a:lnTo>
                    <a:pt x="96518" y="100657"/>
                  </a:lnTo>
                  <a:lnTo>
                    <a:pt x="99536" y="105889"/>
                  </a:lnTo>
                  <a:lnTo>
                    <a:pt x="104322" y="107528"/>
                  </a:lnTo>
                  <a:lnTo>
                    <a:pt x="110286" y="106771"/>
                  </a:lnTo>
                  <a:lnTo>
                    <a:pt x="131931" y="92454"/>
                  </a:lnTo>
                  <a:lnTo>
                    <a:pt x="156527" y="68485"/>
                  </a:lnTo>
                  <a:lnTo>
                    <a:pt x="164585" y="53781"/>
                  </a:lnTo>
                  <a:lnTo>
                    <a:pt x="164329" y="49675"/>
                  </a:lnTo>
                  <a:lnTo>
                    <a:pt x="161386" y="47862"/>
                  </a:lnTo>
                  <a:lnTo>
                    <a:pt x="156649" y="47578"/>
                  </a:lnTo>
                  <a:lnTo>
                    <a:pt x="152567" y="50162"/>
                  </a:lnTo>
                  <a:lnTo>
                    <a:pt x="145566" y="60430"/>
                  </a:lnTo>
                  <a:lnTo>
                    <a:pt x="140844" y="86222"/>
                  </a:lnTo>
                  <a:lnTo>
                    <a:pt x="143862" y="112869"/>
                  </a:lnTo>
                  <a:lnTo>
                    <a:pt x="148665" y="117728"/>
                  </a:lnTo>
                  <a:lnTo>
                    <a:pt x="155565" y="120043"/>
                  </a:lnTo>
                  <a:lnTo>
                    <a:pt x="163864" y="120662"/>
                  </a:lnTo>
                  <a:lnTo>
                    <a:pt x="171245" y="118301"/>
                  </a:lnTo>
                  <a:lnTo>
                    <a:pt x="202167" y="91463"/>
                  </a:lnTo>
                  <a:lnTo>
                    <a:pt x="214732" y="70352"/>
                  </a:lnTo>
                  <a:lnTo>
                    <a:pt x="216341" y="54611"/>
                  </a:lnTo>
                  <a:lnTo>
                    <a:pt x="209841" y="21904"/>
                  </a:lnTo>
                  <a:lnTo>
                    <a:pt x="197898" y="1459"/>
                  </a:lnTo>
                  <a:lnTo>
                    <a:pt x="195784" y="0"/>
                  </a:lnTo>
                  <a:lnTo>
                    <a:pt x="195299" y="1802"/>
                  </a:lnTo>
                  <a:lnTo>
                    <a:pt x="195900" y="5776"/>
                  </a:lnTo>
                  <a:lnTo>
                    <a:pt x="203965" y="15124"/>
                  </a:lnTo>
                  <a:lnTo>
                    <a:pt x="227325" y="40609"/>
                  </a:lnTo>
                  <a:lnTo>
                    <a:pt x="265503" y="97049"/>
                  </a:lnTo>
                  <a:lnTo>
                    <a:pt x="273115" y="113628"/>
                  </a:lnTo>
                  <a:lnTo>
                    <a:pt x="273666" y="117310"/>
                  </a:lnTo>
                  <a:lnTo>
                    <a:pt x="272183" y="117915"/>
                  </a:lnTo>
                  <a:lnTo>
                    <a:pt x="269346" y="116470"/>
                  </a:lnTo>
                  <a:lnTo>
                    <a:pt x="269303" y="111808"/>
                  </a:lnTo>
                  <a:lnTo>
                    <a:pt x="274187" y="96766"/>
                  </a:lnTo>
                  <a:lnTo>
                    <a:pt x="292389" y="70262"/>
                  </a:lnTo>
                  <a:lnTo>
                    <a:pt x="309266" y="53797"/>
                  </a:lnTo>
                  <a:lnTo>
                    <a:pt x="323691" y="46020"/>
                  </a:lnTo>
                  <a:lnTo>
                    <a:pt x="380166" y="303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204810" y="3985782"/>
              <a:ext cx="336884" cy="329259"/>
            </a:xfrm>
            <a:custGeom>
              <a:avLst/>
              <a:gdLst/>
              <a:ahLst/>
              <a:cxnLst/>
              <a:rect l="0" t="0" r="0" b="0"/>
              <a:pathLst>
                <a:path w="336884" h="329259">
                  <a:moveTo>
                    <a:pt x="41349" y="33284"/>
                  </a:moveTo>
                  <a:lnTo>
                    <a:pt x="24490" y="95377"/>
                  </a:lnTo>
                  <a:lnTo>
                    <a:pt x="13570" y="156600"/>
                  </a:lnTo>
                  <a:lnTo>
                    <a:pt x="9696" y="211999"/>
                  </a:lnTo>
                  <a:lnTo>
                    <a:pt x="2668" y="263976"/>
                  </a:lnTo>
                  <a:lnTo>
                    <a:pt x="129" y="326079"/>
                  </a:lnTo>
                  <a:lnTo>
                    <a:pt x="0" y="329258"/>
                  </a:lnTo>
                  <a:lnTo>
                    <a:pt x="6410" y="269581"/>
                  </a:lnTo>
                  <a:lnTo>
                    <a:pt x="13943" y="219587"/>
                  </a:lnTo>
                  <a:lnTo>
                    <a:pt x="27524" y="156483"/>
                  </a:lnTo>
                  <a:lnTo>
                    <a:pt x="55708" y="100441"/>
                  </a:lnTo>
                  <a:lnTo>
                    <a:pt x="84147" y="62815"/>
                  </a:lnTo>
                  <a:lnTo>
                    <a:pt x="100126" y="51649"/>
                  </a:lnTo>
                  <a:lnTo>
                    <a:pt x="118939" y="48535"/>
                  </a:lnTo>
                  <a:lnTo>
                    <a:pt x="129134" y="48998"/>
                  </a:lnTo>
                  <a:lnTo>
                    <a:pt x="145392" y="56910"/>
                  </a:lnTo>
                  <a:lnTo>
                    <a:pt x="152316" y="62903"/>
                  </a:lnTo>
                  <a:lnTo>
                    <a:pt x="155083" y="69672"/>
                  </a:lnTo>
                  <a:lnTo>
                    <a:pt x="155079" y="76959"/>
                  </a:lnTo>
                  <a:lnTo>
                    <a:pt x="153226" y="84590"/>
                  </a:lnTo>
                  <a:lnTo>
                    <a:pt x="149218" y="90602"/>
                  </a:lnTo>
                  <a:lnTo>
                    <a:pt x="137368" y="99748"/>
                  </a:lnTo>
                  <a:lnTo>
                    <a:pt x="131249" y="100707"/>
                  </a:lnTo>
                  <a:lnTo>
                    <a:pt x="125321" y="99498"/>
                  </a:lnTo>
                  <a:lnTo>
                    <a:pt x="119520" y="96842"/>
                  </a:lnTo>
                  <a:lnTo>
                    <a:pt x="117501" y="91374"/>
                  </a:lnTo>
                  <a:lnTo>
                    <a:pt x="120190" y="75436"/>
                  </a:lnTo>
                  <a:lnTo>
                    <a:pt x="130014" y="60955"/>
                  </a:lnTo>
                  <a:lnTo>
                    <a:pt x="158921" y="36593"/>
                  </a:lnTo>
                  <a:lnTo>
                    <a:pt x="166883" y="33641"/>
                  </a:lnTo>
                  <a:lnTo>
                    <a:pt x="183126" y="32826"/>
                  </a:lnTo>
                  <a:lnTo>
                    <a:pt x="189492" y="35753"/>
                  </a:lnTo>
                  <a:lnTo>
                    <a:pt x="199030" y="46401"/>
                  </a:lnTo>
                  <a:lnTo>
                    <a:pt x="203885" y="62844"/>
                  </a:lnTo>
                  <a:lnTo>
                    <a:pt x="205119" y="82480"/>
                  </a:lnTo>
                  <a:lnTo>
                    <a:pt x="202585" y="103535"/>
                  </a:lnTo>
                  <a:lnTo>
                    <a:pt x="203389" y="108779"/>
                  </a:lnTo>
                  <a:lnTo>
                    <a:pt x="205774" y="110426"/>
                  </a:lnTo>
                  <a:lnTo>
                    <a:pt x="209213" y="109676"/>
                  </a:lnTo>
                  <a:lnTo>
                    <a:pt x="222887" y="95367"/>
                  </a:lnTo>
                  <a:lnTo>
                    <a:pt x="244998" y="67531"/>
                  </a:lnTo>
                  <a:lnTo>
                    <a:pt x="259449" y="58367"/>
                  </a:lnTo>
                  <a:lnTo>
                    <a:pt x="287596" y="52427"/>
                  </a:lnTo>
                  <a:lnTo>
                    <a:pt x="296121" y="54367"/>
                  </a:lnTo>
                  <a:lnTo>
                    <a:pt x="310524" y="63919"/>
                  </a:lnTo>
                  <a:lnTo>
                    <a:pt x="312331" y="68500"/>
                  </a:lnTo>
                  <a:lnTo>
                    <a:pt x="310761" y="72479"/>
                  </a:lnTo>
                  <a:lnTo>
                    <a:pt x="288449" y="96008"/>
                  </a:lnTo>
                  <a:lnTo>
                    <a:pt x="281226" y="110164"/>
                  </a:lnTo>
                  <a:lnTo>
                    <a:pt x="280779" y="116897"/>
                  </a:lnTo>
                  <a:lnTo>
                    <a:pt x="285214" y="129309"/>
                  </a:lnTo>
                  <a:lnTo>
                    <a:pt x="289909" y="131510"/>
                  </a:lnTo>
                  <a:lnTo>
                    <a:pt x="295814" y="131128"/>
                  </a:lnTo>
                  <a:lnTo>
                    <a:pt x="309770" y="124847"/>
                  </a:lnTo>
                  <a:lnTo>
                    <a:pt x="325219" y="112811"/>
                  </a:lnTo>
                  <a:lnTo>
                    <a:pt x="333934" y="95750"/>
                  </a:lnTo>
                  <a:lnTo>
                    <a:pt x="336883" y="76765"/>
                  </a:lnTo>
                  <a:lnTo>
                    <a:pt x="328798" y="19218"/>
                  </a:lnTo>
                  <a:lnTo>
                    <a:pt x="3325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605625" y="3877609"/>
              <a:ext cx="77472" cy="251167"/>
            </a:xfrm>
            <a:custGeom>
              <a:avLst/>
              <a:gdLst/>
              <a:ahLst/>
              <a:cxnLst/>
              <a:rect l="0" t="0" r="0" b="0"/>
              <a:pathLst>
                <a:path w="77472" h="251167">
                  <a:moveTo>
                    <a:pt x="39944" y="0"/>
                  </a:moveTo>
                  <a:lnTo>
                    <a:pt x="31109" y="8834"/>
                  </a:lnTo>
                  <a:lnTo>
                    <a:pt x="18201" y="41672"/>
                  </a:lnTo>
                  <a:lnTo>
                    <a:pt x="3946" y="94679"/>
                  </a:lnTo>
                  <a:lnTo>
                    <a:pt x="0" y="127700"/>
                  </a:lnTo>
                  <a:lnTo>
                    <a:pt x="3145" y="135984"/>
                  </a:lnTo>
                  <a:lnTo>
                    <a:pt x="8939" y="142431"/>
                  </a:lnTo>
                  <a:lnTo>
                    <a:pt x="16500" y="147654"/>
                  </a:lnTo>
                  <a:lnTo>
                    <a:pt x="34764" y="153457"/>
                  </a:lnTo>
                  <a:lnTo>
                    <a:pt x="44812" y="155004"/>
                  </a:lnTo>
                  <a:lnTo>
                    <a:pt x="60906" y="164120"/>
                  </a:lnTo>
                  <a:lnTo>
                    <a:pt x="67787" y="170434"/>
                  </a:lnTo>
                  <a:lnTo>
                    <a:pt x="75433" y="187312"/>
                  </a:lnTo>
                  <a:lnTo>
                    <a:pt x="77471" y="196990"/>
                  </a:lnTo>
                  <a:lnTo>
                    <a:pt x="76981" y="205291"/>
                  </a:lnTo>
                  <a:lnTo>
                    <a:pt x="71507" y="219446"/>
                  </a:lnTo>
                  <a:lnTo>
                    <a:pt x="58028" y="237811"/>
                  </a:lnTo>
                  <a:lnTo>
                    <a:pt x="37906" y="250546"/>
                  </a:lnTo>
                  <a:lnTo>
                    <a:pt x="31188" y="251166"/>
                  </a:lnTo>
                  <a:lnTo>
                    <a:pt x="18794" y="246923"/>
                  </a:lnTo>
                  <a:lnTo>
                    <a:pt x="9588" y="236408"/>
                  </a:lnTo>
                  <a:lnTo>
                    <a:pt x="5839" y="229721"/>
                  </a:lnTo>
                  <a:lnTo>
                    <a:pt x="561" y="198223"/>
                  </a:lnTo>
                  <a:lnTo>
                    <a:pt x="6723" y="172850"/>
                  </a:lnTo>
                  <a:lnTo>
                    <a:pt x="30898" y="109468"/>
                  </a:lnTo>
                  <a:lnTo>
                    <a:pt x="39944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758337" y="3819361"/>
              <a:ext cx="95259" cy="265938"/>
            </a:xfrm>
            <a:custGeom>
              <a:avLst/>
              <a:gdLst/>
              <a:ahLst/>
              <a:cxnLst/>
              <a:rect l="0" t="0" r="0" b="0"/>
              <a:pathLst>
                <a:path w="95259" h="265938">
                  <a:moveTo>
                    <a:pt x="28690" y="0"/>
                  </a:moveTo>
                  <a:lnTo>
                    <a:pt x="24273" y="49074"/>
                  </a:lnTo>
                  <a:lnTo>
                    <a:pt x="9130" y="108612"/>
                  </a:lnTo>
                  <a:lnTo>
                    <a:pt x="0" y="155790"/>
                  </a:lnTo>
                  <a:lnTo>
                    <a:pt x="4061" y="193268"/>
                  </a:lnTo>
                  <a:lnTo>
                    <a:pt x="11888" y="213487"/>
                  </a:lnTo>
                  <a:lnTo>
                    <a:pt x="18413" y="219988"/>
                  </a:lnTo>
                  <a:lnTo>
                    <a:pt x="35525" y="227211"/>
                  </a:lnTo>
                  <a:lnTo>
                    <a:pt x="52993" y="227956"/>
                  </a:lnTo>
                  <a:lnTo>
                    <a:pt x="61534" y="226860"/>
                  </a:lnTo>
                  <a:lnTo>
                    <a:pt x="63530" y="227054"/>
                  </a:lnTo>
                  <a:lnTo>
                    <a:pt x="45092" y="236474"/>
                  </a:lnTo>
                  <a:lnTo>
                    <a:pt x="39624" y="240860"/>
                  </a:lnTo>
                  <a:lnTo>
                    <a:pt x="36904" y="246557"/>
                  </a:lnTo>
                  <a:lnTo>
                    <a:pt x="36347" y="260285"/>
                  </a:lnTo>
                  <a:lnTo>
                    <a:pt x="41192" y="264130"/>
                  </a:lnTo>
                  <a:lnTo>
                    <a:pt x="58902" y="265937"/>
                  </a:lnTo>
                  <a:lnTo>
                    <a:pt x="74785" y="261193"/>
                  </a:lnTo>
                  <a:lnTo>
                    <a:pt x="95258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884238" y="3977461"/>
              <a:ext cx="138382" cy="158101"/>
            </a:xfrm>
            <a:custGeom>
              <a:avLst/>
              <a:gdLst/>
              <a:ahLst/>
              <a:cxnLst/>
              <a:rect l="0" t="0" r="0" b="0"/>
              <a:pathLst>
                <a:path w="138382" h="158101">
                  <a:moveTo>
                    <a:pt x="27605" y="0"/>
                  </a:moveTo>
                  <a:lnTo>
                    <a:pt x="15243" y="14211"/>
                  </a:lnTo>
                  <a:lnTo>
                    <a:pt x="66" y="50702"/>
                  </a:lnTo>
                  <a:lnTo>
                    <a:pt x="0" y="57840"/>
                  </a:lnTo>
                  <a:lnTo>
                    <a:pt x="4858" y="70702"/>
                  </a:lnTo>
                  <a:lnTo>
                    <a:pt x="10591" y="73947"/>
                  </a:lnTo>
                  <a:lnTo>
                    <a:pt x="34480" y="76870"/>
                  </a:lnTo>
                  <a:lnTo>
                    <a:pt x="47919" y="83783"/>
                  </a:lnTo>
                  <a:lnTo>
                    <a:pt x="50393" y="89139"/>
                  </a:lnTo>
                  <a:lnTo>
                    <a:pt x="50193" y="95484"/>
                  </a:lnTo>
                  <a:lnTo>
                    <a:pt x="45040" y="109006"/>
                  </a:lnTo>
                  <a:lnTo>
                    <a:pt x="36586" y="121179"/>
                  </a:lnTo>
                  <a:lnTo>
                    <a:pt x="36366" y="124241"/>
                  </a:lnTo>
                  <a:lnTo>
                    <a:pt x="38993" y="125357"/>
                  </a:lnTo>
                  <a:lnTo>
                    <a:pt x="55943" y="122510"/>
                  </a:lnTo>
                  <a:lnTo>
                    <a:pt x="86519" y="113266"/>
                  </a:lnTo>
                  <a:lnTo>
                    <a:pt x="93693" y="113418"/>
                  </a:lnTo>
                  <a:lnTo>
                    <a:pt x="106595" y="118517"/>
                  </a:lnTo>
                  <a:lnTo>
                    <a:pt x="124255" y="131784"/>
                  </a:lnTo>
                  <a:lnTo>
                    <a:pt x="136781" y="151844"/>
                  </a:lnTo>
                  <a:lnTo>
                    <a:pt x="138296" y="155778"/>
                  </a:lnTo>
                  <a:lnTo>
                    <a:pt x="138381" y="157477"/>
                  </a:lnTo>
                  <a:lnTo>
                    <a:pt x="135778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028337" y="3811040"/>
              <a:ext cx="145737" cy="499264"/>
            </a:xfrm>
            <a:custGeom>
              <a:avLst/>
              <a:gdLst/>
              <a:ahLst/>
              <a:cxnLst/>
              <a:rect l="0" t="0" r="0" b="0"/>
              <a:pathLst>
                <a:path w="145737" h="499264">
                  <a:moveTo>
                    <a:pt x="116495" y="0"/>
                  </a:moveTo>
                  <a:lnTo>
                    <a:pt x="130688" y="61567"/>
                  </a:lnTo>
                  <a:lnTo>
                    <a:pt x="140391" y="122699"/>
                  </a:lnTo>
                  <a:lnTo>
                    <a:pt x="145736" y="182020"/>
                  </a:lnTo>
                  <a:lnTo>
                    <a:pt x="142661" y="243273"/>
                  </a:lnTo>
                  <a:lnTo>
                    <a:pt x="137279" y="292754"/>
                  </a:lnTo>
                  <a:lnTo>
                    <a:pt x="118045" y="349319"/>
                  </a:lnTo>
                  <a:lnTo>
                    <a:pt x="101289" y="393830"/>
                  </a:lnTo>
                  <a:lnTo>
                    <a:pt x="55242" y="456406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166225" y="3644619"/>
              <a:ext cx="164619" cy="590796"/>
            </a:xfrm>
            <a:custGeom>
              <a:avLst/>
              <a:gdLst/>
              <a:ahLst/>
              <a:cxnLst/>
              <a:rect l="0" t="0" r="0" b="0"/>
              <a:pathLst>
                <a:path w="164619" h="590796">
                  <a:moveTo>
                    <a:pt x="164618" y="0"/>
                  </a:moveTo>
                  <a:lnTo>
                    <a:pt x="110602" y="34105"/>
                  </a:lnTo>
                  <a:lnTo>
                    <a:pt x="65324" y="67955"/>
                  </a:lnTo>
                  <a:lnTo>
                    <a:pt x="26470" y="128198"/>
                  </a:lnTo>
                  <a:lnTo>
                    <a:pt x="7319" y="185609"/>
                  </a:lnTo>
                  <a:lnTo>
                    <a:pt x="0" y="239040"/>
                  </a:lnTo>
                  <a:lnTo>
                    <a:pt x="11840" y="300753"/>
                  </a:lnTo>
                  <a:lnTo>
                    <a:pt x="31985" y="363897"/>
                  </a:lnTo>
                  <a:lnTo>
                    <a:pt x="58188" y="425577"/>
                  </a:lnTo>
                  <a:lnTo>
                    <a:pt x="86342" y="474657"/>
                  </a:lnTo>
                  <a:lnTo>
                    <a:pt x="118106" y="524332"/>
                  </a:lnTo>
                  <a:lnTo>
                    <a:pt x="156575" y="579486"/>
                  </a:lnTo>
                  <a:lnTo>
                    <a:pt x="164618" y="5907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398038" y="3561409"/>
            <a:ext cx="5050776" cy="1098379"/>
            <a:chOff x="1398038" y="3561409"/>
            <a:chExt cx="5050776" cy="1098379"/>
          </a:xfrm>
        </p:grpSpPr>
        <p:sp>
          <p:nvSpPr>
            <p:cNvPr id="115" name="Freeform 114"/>
            <p:cNvSpPr/>
            <p:nvPr/>
          </p:nvSpPr>
          <p:spPr>
            <a:xfrm>
              <a:off x="1398038" y="3603014"/>
              <a:ext cx="173545" cy="362912"/>
            </a:xfrm>
            <a:custGeom>
              <a:avLst/>
              <a:gdLst/>
              <a:ahLst/>
              <a:cxnLst/>
              <a:rect l="0" t="0" r="0" b="0"/>
              <a:pathLst>
                <a:path w="173545" h="362912">
                  <a:moveTo>
                    <a:pt x="8219" y="0"/>
                  </a:moveTo>
                  <a:lnTo>
                    <a:pt x="2501" y="57697"/>
                  </a:lnTo>
                  <a:lnTo>
                    <a:pt x="412" y="109161"/>
                  </a:lnTo>
                  <a:lnTo>
                    <a:pt x="0" y="168259"/>
                  </a:lnTo>
                  <a:lnTo>
                    <a:pt x="6498" y="225185"/>
                  </a:lnTo>
                  <a:lnTo>
                    <a:pt x="9303" y="246163"/>
                  </a:lnTo>
                  <a:lnTo>
                    <a:pt x="16714" y="264732"/>
                  </a:lnTo>
                  <a:lnTo>
                    <a:pt x="23128" y="269869"/>
                  </a:lnTo>
                  <a:lnTo>
                    <a:pt x="40117" y="273111"/>
                  </a:lnTo>
                  <a:lnTo>
                    <a:pt x="55064" y="269004"/>
                  </a:lnTo>
                  <a:lnTo>
                    <a:pt x="61638" y="265320"/>
                  </a:lnTo>
                  <a:lnTo>
                    <a:pt x="71409" y="253831"/>
                  </a:lnTo>
                  <a:lnTo>
                    <a:pt x="75309" y="246884"/>
                  </a:lnTo>
                  <a:lnTo>
                    <a:pt x="76984" y="245951"/>
                  </a:lnTo>
                  <a:lnTo>
                    <a:pt x="74997" y="300966"/>
                  </a:lnTo>
                  <a:lnTo>
                    <a:pt x="76730" y="321448"/>
                  </a:lnTo>
                  <a:lnTo>
                    <a:pt x="88101" y="347649"/>
                  </a:lnTo>
                  <a:lnTo>
                    <a:pt x="97963" y="361304"/>
                  </a:lnTo>
                  <a:lnTo>
                    <a:pt x="103182" y="362911"/>
                  </a:lnTo>
                  <a:lnTo>
                    <a:pt x="108510" y="361210"/>
                  </a:lnTo>
                  <a:lnTo>
                    <a:pt x="113911" y="357301"/>
                  </a:lnTo>
                  <a:lnTo>
                    <a:pt x="122378" y="340631"/>
                  </a:lnTo>
                  <a:lnTo>
                    <a:pt x="141151" y="281134"/>
                  </a:lnTo>
                  <a:lnTo>
                    <a:pt x="157980" y="222777"/>
                  </a:lnTo>
                  <a:lnTo>
                    <a:pt x="169089" y="166664"/>
                  </a:lnTo>
                  <a:lnTo>
                    <a:pt x="173544" y="107468"/>
                  </a:lnTo>
                  <a:lnTo>
                    <a:pt x="171958" y="64135"/>
                  </a:lnTo>
                  <a:lnTo>
                    <a:pt x="16631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649212" y="3561409"/>
              <a:ext cx="256309" cy="428590"/>
            </a:xfrm>
            <a:custGeom>
              <a:avLst/>
              <a:gdLst/>
              <a:ahLst/>
              <a:cxnLst/>
              <a:rect l="0" t="0" r="0" b="0"/>
              <a:pathLst>
                <a:path w="256309" h="428590">
                  <a:moveTo>
                    <a:pt x="106529" y="0"/>
                  </a:moveTo>
                  <a:lnTo>
                    <a:pt x="79068" y="54016"/>
                  </a:lnTo>
                  <a:lnTo>
                    <a:pt x="50195" y="116247"/>
                  </a:lnTo>
                  <a:lnTo>
                    <a:pt x="28978" y="179144"/>
                  </a:lnTo>
                  <a:lnTo>
                    <a:pt x="9457" y="242005"/>
                  </a:lnTo>
                  <a:lnTo>
                    <a:pt x="0" y="294467"/>
                  </a:lnTo>
                  <a:lnTo>
                    <a:pt x="2226" y="299862"/>
                  </a:lnTo>
                  <a:lnTo>
                    <a:pt x="6483" y="301609"/>
                  </a:lnTo>
                  <a:lnTo>
                    <a:pt x="12095" y="300925"/>
                  </a:lnTo>
                  <a:lnTo>
                    <a:pt x="25727" y="290304"/>
                  </a:lnTo>
                  <a:lnTo>
                    <a:pt x="77290" y="237352"/>
                  </a:lnTo>
                  <a:lnTo>
                    <a:pt x="82413" y="235898"/>
                  </a:lnTo>
                  <a:lnTo>
                    <a:pt x="86754" y="237702"/>
                  </a:lnTo>
                  <a:lnTo>
                    <a:pt x="90572" y="241678"/>
                  </a:lnTo>
                  <a:lnTo>
                    <a:pt x="92193" y="248027"/>
                  </a:lnTo>
                  <a:lnTo>
                    <a:pt x="90057" y="273708"/>
                  </a:lnTo>
                  <a:lnTo>
                    <a:pt x="76715" y="331086"/>
                  </a:lnTo>
                  <a:lnTo>
                    <a:pt x="75198" y="362729"/>
                  </a:lnTo>
                  <a:lnTo>
                    <a:pt x="78119" y="381258"/>
                  </a:lnTo>
                  <a:lnTo>
                    <a:pt x="82042" y="386384"/>
                  </a:lnTo>
                  <a:lnTo>
                    <a:pt x="87431" y="388877"/>
                  </a:lnTo>
                  <a:lnTo>
                    <a:pt x="93797" y="389614"/>
                  </a:lnTo>
                  <a:lnTo>
                    <a:pt x="108267" y="385502"/>
                  </a:lnTo>
                  <a:lnTo>
                    <a:pt x="140156" y="372213"/>
                  </a:lnTo>
                  <a:lnTo>
                    <a:pt x="147439" y="372033"/>
                  </a:lnTo>
                  <a:lnTo>
                    <a:pt x="160461" y="376764"/>
                  </a:lnTo>
                  <a:lnTo>
                    <a:pt x="164673" y="382464"/>
                  </a:lnTo>
                  <a:lnTo>
                    <a:pt x="169353" y="398659"/>
                  </a:lnTo>
                  <a:lnTo>
                    <a:pt x="166503" y="415718"/>
                  </a:lnTo>
                  <a:lnTo>
                    <a:pt x="163154" y="424151"/>
                  </a:lnTo>
                  <a:lnTo>
                    <a:pt x="162770" y="427923"/>
                  </a:lnTo>
                  <a:lnTo>
                    <a:pt x="164363" y="428589"/>
                  </a:lnTo>
                  <a:lnTo>
                    <a:pt x="167275" y="427184"/>
                  </a:lnTo>
                  <a:lnTo>
                    <a:pt x="172975" y="418226"/>
                  </a:lnTo>
                  <a:lnTo>
                    <a:pt x="202901" y="360735"/>
                  </a:lnTo>
                  <a:lnTo>
                    <a:pt x="232758" y="299729"/>
                  </a:lnTo>
                  <a:lnTo>
                    <a:pt x="252530" y="240395"/>
                  </a:lnTo>
                  <a:lnTo>
                    <a:pt x="25630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928631" y="3885929"/>
              <a:ext cx="126669" cy="152077"/>
            </a:xfrm>
            <a:custGeom>
              <a:avLst/>
              <a:gdLst/>
              <a:ahLst/>
              <a:cxnLst/>
              <a:rect l="0" t="0" r="0" b="0"/>
              <a:pathLst>
                <a:path w="126669" h="152077">
                  <a:moveTo>
                    <a:pt x="93384" y="0"/>
                  </a:moveTo>
                  <a:lnTo>
                    <a:pt x="54736" y="33718"/>
                  </a:lnTo>
                  <a:lnTo>
                    <a:pt x="19078" y="59977"/>
                  </a:lnTo>
                  <a:lnTo>
                    <a:pt x="2539" y="83724"/>
                  </a:lnTo>
                  <a:lnTo>
                    <a:pt x="0" y="102546"/>
                  </a:lnTo>
                  <a:lnTo>
                    <a:pt x="2878" y="121390"/>
                  </a:lnTo>
                  <a:lnTo>
                    <a:pt x="10321" y="135929"/>
                  </a:lnTo>
                  <a:lnTo>
                    <a:pt x="24724" y="146089"/>
                  </a:lnTo>
                  <a:lnTo>
                    <a:pt x="33742" y="150093"/>
                  </a:lnTo>
                  <a:lnTo>
                    <a:pt x="56090" y="152076"/>
                  </a:lnTo>
                  <a:lnTo>
                    <a:pt x="78658" y="148951"/>
                  </a:lnTo>
                  <a:lnTo>
                    <a:pt x="126668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107706" y="3702867"/>
              <a:ext cx="125664" cy="424374"/>
            </a:xfrm>
            <a:custGeom>
              <a:avLst/>
              <a:gdLst/>
              <a:ahLst/>
              <a:cxnLst/>
              <a:rect l="0" t="0" r="0" b="0"/>
              <a:pathLst>
                <a:path w="125664" h="424374">
                  <a:moveTo>
                    <a:pt x="64088" y="0"/>
                  </a:moveTo>
                  <a:lnTo>
                    <a:pt x="62238" y="26572"/>
                  </a:lnTo>
                  <a:lnTo>
                    <a:pt x="40924" y="87075"/>
                  </a:lnTo>
                  <a:lnTo>
                    <a:pt x="23085" y="147171"/>
                  </a:lnTo>
                  <a:lnTo>
                    <a:pt x="8693" y="205491"/>
                  </a:lnTo>
                  <a:lnTo>
                    <a:pt x="0" y="245740"/>
                  </a:lnTo>
                  <a:lnTo>
                    <a:pt x="720" y="279297"/>
                  </a:lnTo>
                  <a:lnTo>
                    <a:pt x="2427" y="288824"/>
                  </a:lnTo>
                  <a:lnTo>
                    <a:pt x="6338" y="294251"/>
                  </a:lnTo>
                  <a:lnTo>
                    <a:pt x="11719" y="296944"/>
                  </a:lnTo>
                  <a:lnTo>
                    <a:pt x="18081" y="297816"/>
                  </a:lnTo>
                  <a:lnTo>
                    <a:pt x="30080" y="293852"/>
                  </a:lnTo>
                  <a:lnTo>
                    <a:pt x="88339" y="253228"/>
                  </a:lnTo>
                  <a:lnTo>
                    <a:pt x="105376" y="249072"/>
                  </a:lnTo>
                  <a:lnTo>
                    <a:pt x="113803" y="249258"/>
                  </a:lnTo>
                  <a:lnTo>
                    <a:pt x="119421" y="254005"/>
                  </a:lnTo>
                  <a:lnTo>
                    <a:pt x="125663" y="271607"/>
                  </a:lnTo>
                  <a:lnTo>
                    <a:pt x="124759" y="298672"/>
                  </a:lnTo>
                  <a:lnTo>
                    <a:pt x="113603" y="356683"/>
                  </a:lnTo>
                  <a:lnTo>
                    <a:pt x="107255" y="401962"/>
                  </a:lnTo>
                  <a:lnTo>
                    <a:pt x="108853" y="414412"/>
                  </a:lnTo>
                  <a:lnTo>
                    <a:pt x="114014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639975" y="3745030"/>
              <a:ext cx="596914" cy="447735"/>
            </a:xfrm>
            <a:custGeom>
              <a:avLst/>
              <a:gdLst/>
              <a:ahLst/>
              <a:cxnLst/>
              <a:rect l="0" t="0" r="0" b="0"/>
              <a:pathLst>
                <a:path w="596914" h="447735">
                  <a:moveTo>
                    <a:pt x="147576" y="265715"/>
                  </a:moveTo>
                  <a:lnTo>
                    <a:pt x="151994" y="252463"/>
                  </a:lnTo>
                  <a:lnTo>
                    <a:pt x="151697" y="238561"/>
                  </a:lnTo>
                  <a:lnTo>
                    <a:pt x="150323" y="230970"/>
                  </a:lnTo>
                  <a:lnTo>
                    <a:pt x="141401" y="217605"/>
                  </a:lnTo>
                  <a:lnTo>
                    <a:pt x="135138" y="211453"/>
                  </a:lnTo>
                  <a:lnTo>
                    <a:pt x="128189" y="208275"/>
                  </a:lnTo>
                  <a:lnTo>
                    <a:pt x="113072" y="207210"/>
                  </a:lnTo>
                  <a:lnTo>
                    <a:pt x="88967" y="216226"/>
                  </a:lnTo>
                  <a:lnTo>
                    <a:pt x="51179" y="242482"/>
                  </a:lnTo>
                  <a:lnTo>
                    <a:pt x="30153" y="268077"/>
                  </a:lnTo>
                  <a:lnTo>
                    <a:pt x="5231" y="321717"/>
                  </a:lnTo>
                  <a:lnTo>
                    <a:pt x="0" y="352678"/>
                  </a:lnTo>
                  <a:lnTo>
                    <a:pt x="2867" y="385273"/>
                  </a:lnTo>
                  <a:lnTo>
                    <a:pt x="6725" y="393498"/>
                  </a:lnTo>
                  <a:lnTo>
                    <a:pt x="18407" y="405102"/>
                  </a:lnTo>
                  <a:lnTo>
                    <a:pt x="26330" y="407641"/>
                  </a:lnTo>
                  <a:lnTo>
                    <a:pt x="44996" y="407998"/>
                  </a:lnTo>
                  <a:lnTo>
                    <a:pt x="60688" y="402609"/>
                  </a:lnTo>
                  <a:lnTo>
                    <a:pt x="97337" y="377911"/>
                  </a:lnTo>
                  <a:lnTo>
                    <a:pt x="145660" y="321245"/>
                  </a:lnTo>
                  <a:lnTo>
                    <a:pt x="180692" y="263742"/>
                  </a:lnTo>
                  <a:lnTo>
                    <a:pt x="208575" y="209982"/>
                  </a:lnTo>
                  <a:lnTo>
                    <a:pt x="231914" y="154734"/>
                  </a:lnTo>
                  <a:lnTo>
                    <a:pt x="250058" y="99778"/>
                  </a:lnTo>
                  <a:lnTo>
                    <a:pt x="262414" y="37829"/>
                  </a:lnTo>
                  <a:lnTo>
                    <a:pt x="262819" y="279"/>
                  </a:lnTo>
                  <a:lnTo>
                    <a:pt x="261387" y="0"/>
                  </a:lnTo>
                  <a:lnTo>
                    <a:pt x="259508" y="2587"/>
                  </a:lnTo>
                  <a:lnTo>
                    <a:pt x="242701" y="66063"/>
                  </a:lnTo>
                  <a:lnTo>
                    <a:pt x="239581" y="119083"/>
                  </a:lnTo>
                  <a:lnTo>
                    <a:pt x="236704" y="176698"/>
                  </a:lnTo>
                  <a:lnTo>
                    <a:pt x="235006" y="214069"/>
                  </a:lnTo>
                  <a:lnTo>
                    <a:pt x="238568" y="273810"/>
                  </a:lnTo>
                  <a:lnTo>
                    <a:pt x="239872" y="322560"/>
                  </a:lnTo>
                  <a:lnTo>
                    <a:pt x="246628" y="365255"/>
                  </a:lnTo>
                  <a:lnTo>
                    <a:pt x="255086" y="386693"/>
                  </a:lnTo>
                  <a:lnTo>
                    <a:pt x="260854" y="392595"/>
                  </a:lnTo>
                  <a:lnTo>
                    <a:pt x="267474" y="395606"/>
                  </a:lnTo>
                  <a:lnTo>
                    <a:pt x="274661" y="396688"/>
                  </a:lnTo>
                  <a:lnTo>
                    <a:pt x="281301" y="394636"/>
                  </a:lnTo>
                  <a:lnTo>
                    <a:pt x="293610" y="384959"/>
                  </a:lnTo>
                  <a:lnTo>
                    <a:pt x="306518" y="359499"/>
                  </a:lnTo>
                  <a:lnTo>
                    <a:pt x="318238" y="323483"/>
                  </a:lnTo>
                  <a:lnTo>
                    <a:pt x="320185" y="293413"/>
                  </a:lnTo>
                  <a:lnTo>
                    <a:pt x="317364" y="275252"/>
                  </a:lnTo>
                  <a:lnTo>
                    <a:pt x="311619" y="270224"/>
                  </a:lnTo>
                  <a:lnTo>
                    <a:pt x="292908" y="267103"/>
                  </a:lnTo>
                  <a:lnTo>
                    <a:pt x="285145" y="269414"/>
                  </a:lnTo>
                  <a:lnTo>
                    <a:pt x="279045" y="273728"/>
                  </a:lnTo>
                  <a:lnTo>
                    <a:pt x="269801" y="286843"/>
                  </a:lnTo>
                  <a:lnTo>
                    <a:pt x="260324" y="315019"/>
                  </a:lnTo>
                  <a:lnTo>
                    <a:pt x="258030" y="346789"/>
                  </a:lnTo>
                  <a:lnTo>
                    <a:pt x="260769" y="368625"/>
                  </a:lnTo>
                  <a:lnTo>
                    <a:pt x="270000" y="385726"/>
                  </a:lnTo>
                  <a:lnTo>
                    <a:pt x="276345" y="392875"/>
                  </a:lnTo>
                  <a:lnTo>
                    <a:pt x="295722" y="400818"/>
                  </a:lnTo>
                  <a:lnTo>
                    <a:pt x="307361" y="402937"/>
                  </a:lnTo>
                  <a:lnTo>
                    <a:pt x="330155" y="397894"/>
                  </a:lnTo>
                  <a:lnTo>
                    <a:pt x="374923" y="372056"/>
                  </a:lnTo>
                  <a:lnTo>
                    <a:pt x="411811" y="333599"/>
                  </a:lnTo>
                  <a:lnTo>
                    <a:pt x="440993" y="281476"/>
                  </a:lnTo>
                  <a:lnTo>
                    <a:pt x="441191" y="283619"/>
                  </a:lnTo>
                  <a:lnTo>
                    <a:pt x="439282" y="313631"/>
                  </a:lnTo>
                  <a:lnTo>
                    <a:pt x="450436" y="376973"/>
                  </a:lnTo>
                  <a:lnTo>
                    <a:pt x="455807" y="383342"/>
                  </a:lnTo>
                  <a:lnTo>
                    <a:pt x="463086" y="386663"/>
                  </a:lnTo>
                  <a:lnTo>
                    <a:pt x="471637" y="387952"/>
                  </a:lnTo>
                  <a:lnTo>
                    <a:pt x="480111" y="386038"/>
                  </a:lnTo>
                  <a:lnTo>
                    <a:pt x="496924" y="376515"/>
                  </a:lnTo>
                  <a:lnTo>
                    <a:pt x="517566" y="351142"/>
                  </a:lnTo>
                  <a:lnTo>
                    <a:pt x="552386" y="292029"/>
                  </a:lnTo>
                  <a:lnTo>
                    <a:pt x="558907" y="286956"/>
                  </a:lnTo>
                  <a:lnTo>
                    <a:pt x="566029" y="284499"/>
                  </a:lnTo>
                  <a:lnTo>
                    <a:pt x="573550" y="283785"/>
                  </a:lnTo>
                  <a:lnTo>
                    <a:pt x="578564" y="287007"/>
                  </a:lnTo>
                  <a:lnTo>
                    <a:pt x="581906" y="292854"/>
                  </a:lnTo>
                  <a:lnTo>
                    <a:pt x="586611" y="323683"/>
                  </a:lnTo>
                  <a:lnTo>
                    <a:pt x="582612" y="381831"/>
                  </a:lnTo>
                  <a:lnTo>
                    <a:pt x="580579" y="442268"/>
                  </a:lnTo>
                  <a:lnTo>
                    <a:pt x="582326" y="447212"/>
                  </a:lnTo>
                  <a:lnTo>
                    <a:pt x="585339" y="447734"/>
                  </a:lnTo>
                  <a:lnTo>
                    <a:pt x="596913" y="440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03456" y="3919214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0"/>
                  </a:moveTo>
                  <a:lnTo>
                    <a:pt x="45645" y="16858"/>
                  </a:lnTo>
                  <a:lnTo>
                    <a:pt x="58247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629" y="4052351"/>
              <a:ext cx="193497" cy="177097"/>
            </a:xfrm>
            <a:custGeom>
              <a:avLst/>
              <a:gdLst/>
              <a:ahLst/>
              <a:cxnLst/>
              <a:rect l="0" t="0" r="0" b="0"/>
              <a:pathLst>
                <a:path w="193497" h="177097">
                  <a:moveTo>
                    <a:pt x="85322" y="0"/>
                  </a:moveTo>
                  <a:lnTo>
                    <a:pt x="71111" y="12361"/>
                  </a:lnTo>
                  <a:lnTo>
                    <a:pt x="39038" y="31955"/>
                  </a:lnTo>
                  <a:lnTo>
                    <a:pt x="11357" y="59628"/>
                  </a:lnTo>
                  <a:lnTo>
                    <a:pt x="2214" y="75503"/>
                  </a:lnTo>
                  <a:lnTo>
                    <a:pt x="0" y="96735"/>
                  </a:lnTo>
                  <a:lnTo>
                    <a:pt x="3022" y="119732"/>
                  </a:lnTo>
                  <a:lnTo>
                    <a:pt x="15120" y="147347"/>
                  </a:lnTo>
                  <a:lnTo>
                    <a:pt x="25151" y="161334"/>
                  </a:lnTo>
                  <a:lnTo>
                    <a:pt x="40705" y="171248"/>
                  </a:lnTo>
                  <a:lnTo>
                    <a:pt x="50030" y="175186"/>
                  </a:lnTo>
                  <a:lnTo>
                    <a:pt x="70253" y="177096"/>
                  </a:lnTo>
                  <a:lnTo>
                    <a:pt x="104896" y="170508"/>
                  </a:lnTo>
                  <a:lnTo>
                    <a:pt x="137041" y="156845"/>
                  </a:lnTo>
                  <a:lnTo>
                    <a:pt x="160743" y="136155"/>
                  </a:lnTo>
                  <a:lnTo>
                    <a:pt x="168887" y="126828"/>
                  </a:lnTo>
                  <a:lnTo>
                    <a:pt x="173391" y="116911"/>
                  </a:lnTo>
                  <a:lnTo>
                    <a:pt x="175931" y="96031"/>
                  </a:lnTo>
                  <a:lnTo>
                    <a:pt x="173465" y="88059"/>
                  </a:lnTo>
                  <a:lnTo>
                    <a:pt x="169047" y="81820"/>
                  </a:lnTo>
                  <a:lnTo>
                    <a:pt x="163328" y="76736"/>
                  </a:lnTo>
                  <a:lnTo>
                    <a:pt x="155817" y="74271"/>
                  </a:lnTo>
                  <a:lnTo>
                    <a:pt x="137610" y="73998"/>
                  </a:lnTo>
                  <a:lnTo>
                    <a:pt x="106568" y="83460"/>
                  </a:lnTo>
                  <a:lnTo>
                    <a:pt x="82782" y="97974"/>
                  </a:lnTo>
                  <a:lnTo>
                    <a:pt x="64024" y="118403"/>
                  </a:lnTo>
                  <a:lnTo>
                    <a:pt x="60953" y="126088"/>
                  </a:lnTo>
                  <a:lnTo>
                    <a:pt x="60006" y="142023"/>
                  </a:lnTo>
                  <a:lnTo>
                    <a:pt x="65133" y="155885"/>
                  </a:lnTo>
                  <a:lnTo>
                    <a:pt x="69089" y="162170"/>
                  </a:lnTo>
                  <a:lnTo>
                    <a:pt x="83347" y="171620"/>
                  </a:lnTo>
                  <a:lnTo>
                    <a:pt x="92326" y="175434"/>
                  </a:lnTo>
                  <a:lnTo>
                    <a:pt x="127051" y="176385"/>
                  </a:lnTo>
                  <a:lnTo>
                    <a:pt x="173308" y="159320"/>
                  </a:lnTo>
                  <a:lnTo>
                    <a:pt x="193496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605895" y="4055878"/>
              <a:ext cx="122841" cy="207926"/>
            </a:xfrm>
            <a:custGeom>
              <a:avLst/>
              <a:gdLst/>
              <a:ahLst/>
              <a:cxnLst/>
              <a:rect l="0" t="0" r="0" b="0"/>
              <a:pathLst>
                <a:path w="122841" h="207926">
                  <a:moveTo>
                    <a:pt x="55366" y="4794"/>
                  </a:moveTo>
                  <a:lnTo>
                    <a:pt x="24000" y="0"/>
                  </a:lnTo>
                  <a:lnTo>
                    <a:pt x="6292" y="2046"/>
                  </a:lnTo>
                  <a:lnTo>
                    <a:pt x="2310" y="5736"/>
                  </a:lnTo>
                  <a:lnTo>
                    <a:pt x="1504" y="10969"/>
                  </a:lnTo>
                  <a:lnTo>
                    <a:pt x="2816" y="17232"/>
                  </a:lnTo>
                  <a:lnTo>
                    <a:pt x="14136" y="31586"/>
                  </a:lnTo>
                  <a:lnTo>
                    <a:pt x="73701" y="82204"/>
                  </a:lnTo>
                  <a:lnTo>
                    <a:pt x="107971" y="117568"/>
                  </a:lnTo>
                  <a:lnTo>
                    <a:pt x="119119" y="135660"/>
                  </a:lnTo>
                  <a:lnTo>
                    <a:pt x="122840" y="156029"/>
                  </a:lnTo>
                  <a:lnTo>
                    <a:pt x="122538" y="166638"/>
                  </a:lnTo>
                  <a:lnTo>
                    <a:pt x="119564" y="174635"/>
                  </a:lnTo>
                  <a:lnTo>
                    <a:pt x="108862" y="185987"/>
                  </a:lnTo>
                  <a:lnTo>
                    <a:pt x="82825" y="197576"/>
                  </a:lnTo>
                  <a:lnTo>
                    <a:pt x="35177" y="207925"/>
                  </a:lnTo>
                  <a:lnTo>
                    <a:pt x="11876" y="206638"/>
                  </a:lnTo>
                  <a:lnTo>
                    <a:pt x="5108" y="202226"/>
                  </a:lnTo>
                  <a:lnTo>
                    <a:pt x="1520" y="195587"/>
                  </a:lnTo>
                  <a:lnTo>
                    <a:pt x="0" y="182047"/>
                  </a:lnTo>
                  <a:lnTo>
                    <a:pt x="888" y="178436"/>
                  </a:lnTo>
                  <a:lnTo>
                    <a:pt x="5440" y="1712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166818" y="4227057"/>
              <a:ext cx="151807" cy="173442"/>
            </a:xfrm>
            <a:custGeom>
              <a:avLst/>
              <a:gdLst/>
              <a:ahLst/>
              <a:cxnLst/>
              <a:rect l="0" t="0" r="0" b="0"/>
              <a:pathLst>
                <a:path w="151807" h="173442">
                  <a:moveTo>
                    <a:pt x="126843" y="99888"/>
                  </a:moveTo>
                  <a:lnTo>
                    <a:pt x="122426" y="53561"/>
                  </a:lnTo>
                  <a:lnTo>
                    <a:pt x="111725" y="18313"/>
                  </a:lnTo>
                  <a:lnTo>
                    <a:pt x="102866" y="4769"/>
                  </a:lnTo>
                  <a:lnTo>
                    <a:pt x="96065" y="1342"/>
                  </a:lnTo>
                  <a:lnTo>
                    <a:pt x="78647" y="0"/>
                  </a:lnTo>
                  <a:lnTo>
                    <a:pt x="58578" y="7416"/>
                  </a:lnTo>
                  <a:lnTo>
                    <a:pt x="39180" y="20883"/>
                  </a:lnTo>
                  <a:lnTo>
                    <a:pt x="18789" y="48331"/>
                  </a:lnTo>
                  <a:lnTo>
                    <a:pt x="3146" y="87855"/>
                  </a:lnTo>
                  <a:lnTo>
                    <a:pt x="0" y="100187"/>
                  </a:lnTo>
                  <a:lnTo>
                    <a:pt x="1435" y="126217"/>
                  </a:lnTo>
                  <a:lnTo>
                    <a:pt x="4406" y="139630"/>
                  </a:lnTo>
                  <a:lnTo>
                    <a:pt x="10085" y="148572"/>
                  </a:lnTo>
                  <a:lnTo>
                    <a:pt x="17569" y="154534"/>
                  </a:lnTo>
                  <a:lnTo>
                    <a:pt x="26257" y="158508"/>
                  </a:lnTo>
                  <a:lnTo>
                    <a:pt x="45772" y="157993"/>
                  </a:lnTo>
                  <a:lnTo>
                    <a:pt x="88434" y="142595"/>
                  </a:lnTo>
                  <a:lnTo>
                    <a:pt x="102992" y="129964"/>
                  </a:lnTo>
                  <a:lnTo>
                    <a:pt x="119872" y="99255"/>
                  </a:lnTo>
                  <a:lnTo>
                    <a:pt x="119422" y="94843"/>
                  </a:lnTo>
                  <a:lnTo>
                    <a:pt x="116348" y="92827"/>
                  </a:lnTo>
                  <a:lnTo>
                    <a:pt x="111525" y="92406"/>
                  </a:lnTo>
                  <a:lnTo>
                    <a:pt x="106461" y="95825"/>
                  </a:lnTo>
                  <a:lnTo>
                    <a:pt x="95903" y="109485"/>
                  </a:lnTo>
                  <a:lnTo>
                    <a:pt x="89978" y="127884"/>
                  </a:lnTo>
                  <a:lnTo>
                    <a:pt x="88398" y="137968"/>
                  </a:lnTo>
                  <a:lnTo>
                    <a:pt x="91573" y="156568"/>
                  </a:lnTo>
                  <a:lnTo>
                    <a:pt x="95009" y="165412"/>
                  </a:lnTo>
                  <a:lnTo>
                    <a:pt x="100073" y="170383"/>
                  </a:lnTo>
                  <a:lnTo>
                    <a:pt x="106222" y="172772"/>
                  </a:lnTo>
                  <a:lnTo>
                    <a:pt x="113096" y="173441"/>
                  </a:lnTo>
                  <a:lnTo>
                    <a:pt x="128130" y="166787"/>
                  </a:lnTo>
                  <a:lnTo>
                    <a:pt x="151806" y="149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378269" y="4293661"/>
              <a:ext cx="206630" cy="199706"/>
            </a:xfrm>
            <a:custGeom>
              <a:avLst/>
              <a:gdLst/>
              <a:ahLst/>
              <a:cxnLst/>
              <a:rect l="0" t="0" r="0" b="0"/>
              <a:pathLst>
                <a:path w="206630" h="199706">
                  <a:moveTo>
                    <a:pt x="6923" y="0"/>
                  </a:moveTo>
                  <a:lnTo>
                    <a:pt x="11341" y="13252"/>
                  </a:lnTo>
                  <a:lnTo>
                    <a:pt x="9671" y="39163"/>
                  </a:lnTo>
                  <a:lnTo>
                    <a:pt x="0" y="95734"/>
                  </a:lnTo>
                  <a:lnTo>
                    <a:pt x="2308" y="100805"/>
                  </a:lnTo>
                  <a:lnTo>
                    <a:pt x="6620" y="102337"/>
                  </a:lnTo>
                  <a:lnTo>
                    <a:pt x="12268" y="101509"/>
                  </a:lnTo>
                  <a:lnTo>
                    <a:pt x="16958" y="98183"/>
                  </a:lnTo>
                  <a:lnTo>
                    <a:pt x="54414" y="45633"/>
                  </a:lnTo>
                  <a:lnTo>
                    <a:pt x="61698" y="42441"/>
                  </a:lnTo>
                  <a:lnTo>
                    <a:pt x="79653" y="41360"/>
                  </a:lnTo>
                  <a:lnTo>
                    <a:pt x="135967" y="55913"/>
                  </a:lnTo>
                  <a:lnTo>
                    <a:pt x="163811" y="53138"/>
                  </a:lnTo>
                  <a:lnTo>
                    <a:pt x="168838" y="49294"/>
                  </a:lnTo>
                  <a:lnTo>
                    <a:pt x="171265" y="43957"/>
                  </a:lnTo>
                  <a:lnTo>
                    <a:pt x="171958" y="37626"/>
                  </a:lnTo>
                  <a:lnTo>
                    <a:pt x="168722" y="33405"/>
                  </a:lnTo>
                  <a:lnTo>
                    <a:pt x="155264" y="28715"/>
                  </a:lnTo>
                  <a:lnTo>
                    <a:pt x="148347" y="30238"/>
                  </a:lnTo>
                  <a:lnTo>
                    <a:pt x="135730" y="39327"/>
                  </a:lnTo>
                  <a:lnTo>
                    <a:pt x="132551" y="45633"/>
                  </a:lnTo>
                  <a:lnTo>
                    <a:pt x="131484" y="60038"/>
                  </a:lnTo>
                  <a:lnTo>
                    <a:pt x="143298" y="115495"/>
                  </a:lnTo>
                  <a:lnTo>
                    <a:pt x="171099" y="159169"/>
                  </a:lnTo>
                  <a:lnTo>
                    <a:pt x="206629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987851" y="4339371"/>
              <a:ext cx="387547" cy="252107"/>
            </a:xfrm>
            <a:custGeom>
              <a:avLst/>
              <a:gdLst/>
              <a:ahLst/>
              <a:cxnLst/>
              <a:rect l="0" t="0" r="0" b="0"/>
              <a:pathLst>
                <a:path w="387547" h="252107">
                  <a:moveTo>
                    <a:pt x="63025" y="137353"/>
                  </a:moveTo>
                  <a:lnTo>
                    <a:pt x="101878" y="78046"/>
                  </a:lnTo>
                  <a:lnTo>
                    <a:pt x="111420" y="61993"/>
                  </a:lnTo>
                  <a:lnTo>
                    <a:pt x="114428" y="43147"/>
                  </a:lnTo>
                  <a:lnTo>
                    <a:pt x="111759" y="24292"/>
                  </a:lnTo>
                  <a:lnTo>
                    <a:pt x="104409" y="9749"/>
                  </a:lnTo>
                  <a:lnTo>
                    <a:pt x="98011" y="5131"/>
                  </a:lnTo>
                  <a:lnTo>
                    <a:pt x="81040" y="0"/>
                  </a:lnTo>
                  <a:lnTo>
                    <a:pt x="61169" y="2651"/>
                  </a:lnTo>
                  <a:lnTo>
                    <a:pt x="41860" y="10917"/>
                  </a:lnTo>
                  <a:lnTo>
                    <a:pt x="14397" y="38824"/>
                  </a:lnTo>
                  <a:lnTo>
                    <a:pt x="8417" y="46704"/>
                  </a:lnTo>
                  <a:lnTo>
                    <a:pt x="1772" y="65321"/>
                  </a:lnTo>
                  <a:lnTo>
                    <a:pt x="0" y="75463"/>
                  </a:lnTo>
                  <a:lnTo>
                    <a:pt x="2963" y="91663"/>
                  </a:lnTo>
                  <a:lnTo>
                    <a:pt x="6341" y="98572"/>
                  </a:lnTo>
                  <a:lnTo>
                    <a:pt x="13217" y="103178"/>
                  </a:lnTo>
                  <a:lnTo>
                    <a:pt x="33184" y="108296"/>
                  </a:lnTo>
                  <a:lnTo>
                    <a:pt x="65997" y="106759"/>
                  </a:lnTo>
                  <a:lnTo>
                    <a:pt x="83146" y="100334"/>
                  </a:lnTo>
                  <a:lnTo>
                    <a:pt x="109221" y="81141"/>
                  </a:lnTo>
                  <a:lnTo>
                    <a:pt x="111389" y="80463"/>
                  </a:lnTo>
                  <a:lnTo>
                    <a:pt x="110986" y="82784"/>
                  </a:lnTo>
                  <a:lnTo>
                    <a:pt x="93421" y="141316"/>
                  </a:lnTo>
                  <a:lnTo>
                    <a:pt x="94016" y="173763"/>
                  </a:lnTo>
                  <a:lnTo>
                    <a:pt x="100221" y="190826"/>
                  </a:lnTo>
                  <a:lnTo>
                    <a:pt x="104465" y="197965"/>
                  </a:lnTo>
                  <a:lnTo>
                    <a:pt x="110067" y="201799"/>
                  </a:lnTo>
                  <a:lnTo>
                    <a:pt x="123689" y="203595"/>
                  </a:lnTo>
                  <a:lnTo>
                    <a:pt x="130280" y="200930"/>
                  </a:lnTo>
                  <a:lnTo>
                    <a:pt x="142534" y="190573"/>
                  </a:lnTo>
                  <a:lnTo>
                    <a:pt x="171077" y="141816"/>
                  </a:lnTo>
                  <a:lnTo>
                    <a:pt x="193365" y="89438"/>
                  </a:lnTo>
                  <a:lnTo>
                    <a:pt x="214536" y="32275"/>
                  </a:lnTo>
                  <a:lnTo>
                    <a:pt x="219506" y="22922"/>
                  </a:lnTo>
                  <a:lnTo>
                    <a:pt x="223744" y="20385"/>
                  </a:lnTo>
                  <a:lnTo>
                    <a:pt x="227494" y="22392"/>
                  </a:lnTo>
                  <a:lnTo>
                    <a:pt x="230918" y="27428"/>
                  </a:lnTo>
                  <a:lnTo>
                    <a:pt x="235738" y="61020"/>
                  </a:lnTo>
                  <a:lnTo>
                    <a:pt x="233380" y="116035"/>
                  </a:lnTo>
                  <a:lnTo>
                    <a:pt x="236901" y="173001"/>
                  </a:lnTo>
                  <a:lnTo>
                    <a:pt x="245164" y="223461"/>
                  </a:lnTo>
                  <a:lnTo>
                    <a:pt x="253690" y="243116"/>
                  </a:lnTo>
                  <a:lnTo>
                    <a:pt x="259478" y="248542"/>
                  </a:lnTo>
                  <a:lnTo>
                    <a:pt x="266109" y="251235"/>
                  </a:lnTo>
                  <a:lnTo>
                    <a:pt x="273304" y="252106"/>
                  </a:lnTo>
                  <a:lnTo>
                    <a:pt x="279950" y="249913"/>
                  </a:lnTo>
                  <a:lnTo>
                    <a:pt x="292265" y="240079"/>
                  </a:lnTo>
                  <a:lnTo>
                    <a:pt x="309594" y="214532"/>
                  </a:lnTo>
                  <a:lnTo>
                    <a:pt x="330996" y="155301"/>
                  </a:lnTo>
                  <a:lnTo>
                    <a:pt x="350616" y="99618"/>
                  </a:lnTo>
                  <a:lnTo>
                    <a:pt x="356648" y="80825"/>
                  </a:lnTo>
                  <a:lnTo>
                    <a:pt x="361400" y="75629"/>
                  </a:lnTo>
                  <a:lnTo>
                    <a:pt x="367342" y="73090"/>
                  </a:lnTo>
                  <a:lnTo>
                    <a:pt x="387546" y="707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94558" y="4429111"/>
              <a:ext cx="205508" cy="125459"/>
            </a:xfrm>
            <a:custGeom>
              <a:avLst/>
              <a:gdLst/>
              <a:ahLst/>
              <a:cxnLst/>
              <a:rect l="0" t="0" r="0" b="0"/>
              <a:pathLst>
                <a:path w="205508" h="125459">
                  <a:moveTo>
                    <a:pt x="122297" y="14329"/>
                  </a:moveTo>
                  <a:lnTo>
                    <a:pt x="113462" y="5494"/>
                  </a:lnTo>
                  <a:lnTo>
                    <a:pt x="99263" y="1157"/>
                  </a:lnTo>
                  <a:lnTo>
                    <a:pt x="90299" y="0"/>
                  </a:lnTo>
                  <a:lnTo>
                    <a:pt x="72942" y="3646"/>
                  </a:lnTo>
                  <a:lnTo>
                    <a:pt x="50042" y="16094"/>
                  </a:lnTo>
                  <a:lnTo>
                    <a:pt x="21321" y="41284"/>
                  </a:lnTo>
                  <a:lnTo>
                    <a:pt x="5983" y="64845"/>
                  </a:lnTo>
                  <a:lnTo>
                    <a:pt x="0" y="98228"/>
                  </a:lnTo>
                  <a:lnTo>
                    <a:pt x="2859" y="107244"/>
                  </a:lnTo>
                  <a:lnTo>
                    <a:pt x="8463" y="114179"/>
                  </a:lnTo>
                  <a:lnTo>
                    <a:pt x="15897" y="119727"/>
                  </a:lnTo>
                  <a:lnTo>
                    <a:pt x="23627" y="122501"/>
                  </a:lnTo>
                  <a:lnTo>
                    <a:pt x="39612" y="123118"/>
                  </a:lnTo>
                  <a:lnTo>
                    <a:pt x="68622" y="113850"/>
                  </a:lnTo>
                  <a:lnTo>
                    <a:pt x="84881" y="102015"/>
                  </a:lnTo>
                  <a:lnTo>
                    <a:pt x="112507" y="69296"/>
                  </a:lnTo>
                  <a:lnTo>
                    <a:pt x="100781" y="100368"/>
                  </a:lnTo>
                  <a:lnTo>
                    <a:pt x="98866" y="119445"/>
                  </a:lnTo>
                  <a:lnTo>
                    <a:pt x="101129" y="124162"/>
                  </a:lnTo>
                  <a:lnTo>
                    <a:pt x="105411" y="125458"/>
                  </a:lnTo>
                  <a:lnTo>
                    <a:pt x="111039" y="124473"/>
                  </a:lnTo>
                  <a:lnTo>
                    <a:pt x="122225" y="115982"/>
                  </a:lnTo>
                  <a:lnTo>
                    <a:pt x="144472" y="83513"/>
                  </a:lnTo>
                  <a:lnTo>
                    <a:pt x="177769" y="28453"/>
                  </a:lnTo>
                  <a:lnTo>
                    <a:pt x="181468" y="27443"/>
                  </a:lnTo>
                  <a:lnTo>
                    <a:pt x="183934" y="30468"/>
                  </a:lnTo>
                  <a:lnTo>
                    <a:pt x="185577" y="36183"/>
                  </a:lnTo>
                  <a:lnTo>
                    <a:pt x="181573" y="71928"/>
                  </a:lnTo>
                  <a:lnTo>
                    <a:pt x="176995" y="92936"/>
                  </a:lnTo>
                  <a:lnTo>
                    <a:pt x="177253" y="98169"/>
                  </a:lnTo>
                  <a:lnTo>
                    <a:pt x="179275" y="99808"/>
                  </a:lnTo>
                  <a:lnTo>
                    <a:pt x="182471" y="99052"/>
                  </a:lnTo>
                  <a:lnTo>
                    <a:pt x="188489" y="85884"/>
                  </a:lnTo>
                  <a:lnTo>
                    <a:pt x="203008" y="33874"/>
                  </a:lnTo>
                  <a:lnTo>
                    <a:pt x="205507" y="143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641670" y="4152203"/>
              <a:ext cx="66570" cy="74890"/>
            </a:xfrm>
            <a:custGeom>
              <a:avLst/>
              <a:gdLst/>
              <a:ahLst/>
              <a:cxnLst/>
              <a:rect l="0" t="0" r="0" b="0"/>
              <a:pathLst>
                <a:path w="66570" h="74890">
                  <a:moveTo>
                    <a:pt x="0" y="74889"/>
                  </a:moveTo>
                  <a:lnTo>
                    <a:pt x="55397" y="12907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708314" y="4177166"/>
              <a:ext cx="74815" cy="406088"/>
            </a:xfrm>
            <a:custGeom>
              <a:avLst/>
              <a:gdLst/>
              <a:ahLst/>
              <a:cxnLst/>
              <a:rect l="0" t="0" r="0" b="0"/>
              <a:pathLst>
                <a:path w="74815" h="406088">
                  <a:moveTo>
                    <a:pt x="24888" y="0"/>
                  </a:moveTo>
                  <a:lnTo>
                    <a:pt x="20471" y="62326"/>
                  </a:lnTo>
                  <a:lnTo>
                    <a:pt x="16414" y="122848"/>
                  </a:lnTo>
                  <a:lnTo>
                    <a:pt x="10133" y="171785"/>
                  </a:lnTo>
                  <a:lnTo>
                    <a:pt x="2776" y="231333"/>
                  </a:lnTo>
                  <a:lnTo>
                    <a:pt x="301" y="290254"/>
                  </a:lnTo>
                  <a:lnTo>
                    <a:pt x="0" y="343366"/>
                  </a:lnTo>
                  <a:lnTo>
                    <a:pt x="4352" y="397326"/>
                  </a:lnTo>
                  <a:lnTo>
                    <a:pt x="9349" y="402644"/>
                  </a:lnTo>
                  <a:lnTo>
                    <a:pt x="16378" y="405264"/>
                  </a:lnTo>
                  <a:lnTo>
                    <a:pt x="24762" y="406087"/>
                  </a:lnTo>
                  <a:lnTo>
                    <a:pt x="41474" y="402070"/>
                  </a:lnTo>
                  <a:lnTo>
                    <a:pt x="56298" y="394120"/>
                  </a:lnTo>
                  <a:lnTo>
                    <a:pt x="74814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779407" y="4476724"/>
              <a:ext cx="70291" cy="100140"/>
            </a:xfrm>
            <a:custGeom>
              <a:avLst/>
              <a:gdLst/>
              <a:ahLst/>
              <a:cxnLst/>
              <a:rect l="0" t="0" r="0" b="0"/>
              <a:pathLst>
                <a:path w="70291" h="100140">
                  <a:moveTo>
                    <a:pt x="53648" y="41605"/>
                  </a:moveTo>
                  <a:lnTo>
                    <a:pt x="49231" y="23936"/>
                  </a:lnTo>
                  <a:lnTo>
                    <a:pt x="45156" y="17806"/>
                  </a:lnTo>
                  <a:lnTo>
                    <a:pt x="33231" y="8530"/>
                  </a:lnTo>
                  <a:lnTo>
                    <a:pt x="26168" y="7536"/>
                  </a:lnTo>
                  <a:lnTo>
                    <a:pt x="10924" y="11362"/>
                  </a:lnTo>
                  <a:lnTo>
                    <a:pt x="5750" y="16820"/>
                  </a:lnTo>
                  <a:lnTo>
                    <a:pt x="0" y="32747"/>
                  </a:lnTo>
                  <a:lnTo>
                    <a:pt x="1180" y="62506"/>
                  </a:lnTo>
                  <a:lnTo>
                    <a:pt x="5726" y="71256"/>
                  </a:lnTo>
                  <a:lnTo>
                    <a:pt x="20638" y="85910"/>
                  </a:lnTo>
                  <a:lnTo>
                    <a:pt x="45408" y="100139"/>
                  </a:lnTo>
                  <a:lnTo>
                    <a:pt x="50004" y="100044"/>
                  </a:lnTo>
                  <a:lnTo>
                    <a:pt x="52143" y="97206"/>
                  </a:lnTo>
                  <a:lnTo>
                    <a:pt x="62567" y="43302"/>
                  </a:lnTo>
                  <a:lnTo>
                    <a:pt x="702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890426" y="4320884"/>
              <a:ext cx="283793" cy="322262"/>
            </a:xfrm>
            <a:custGeom>
              <a:avLst/>
              <a:gdLst/>
              <a:ahLst/>
              <a:cxnLst/>
              <a:rect l="0" t="0" r="0" b="0"/>
              <a:pathLst>
                <a:path w="283793" h="322262">
                  <a:moveTo>
                    <a:pt x="876" y="14382"/>
                  </a:moveTo>
                  <a:lnTo>
                    <a:pt x="5293" y="1130"/>
                  </a:lnTo>
                  <a:lnTo>
                    <a:pt x="7519" y="0"/>
                  </a:lnTo>
                  <a:lnTo>
                    <a:pt x="9928" y="2020"/>
                  </a:lnTo>
                  <a:lnTo>
                    <a:pt x="12458" y="6141"/>
                  </a:lnTo>
                  <a:lnTo>
                    <a:pt x="21491" y="59985"/>
                  </a:lnTo>
                  <a:lnTo>
                    <a:pt x="32548" y="107252"/>
                  </a:lnTo>
                  <a:lnTo>
                    <a:pt x="51580" y="137271"/>
                  </a:lnTo>
                  <a:lnTo>
                    <a:pt x="92427" y="182334"/>
                  </a:lnTo>
                  <a:lnTo>
                    <a:pt x="94573" y="198125"/>
                  </a:lnTo>
                  <a:lnTo>
                    <a:pt x="93851" y="206220"/>
                  </a:lnTo>
                  <a:lnTo>
                    <a:pt x="90596" y="212540"/>
                  </a:lnTo>
                  <a:lnTo>
                    <a:pt x="79583" y="222029"/>
                  </a:lnTo>
                  <a:lnTo>
                    <a:pt x="53372" y="232569"/>
                  </a:lnTo>
                  <a:lnTo>
                    <a:pt x="22183" y="237130"/>
                  </a:lnTo>
                  <a:lnTo>
                    <a:pt x="14156" y="234996"/>
                  </a:lnTo>
                  <a:lnTo>
                    <a:pt x="7881" y="230801"/>
                  </a:lnTo>
                  <a:lnTo>
                    <a:pt x="2772" y="225230"/>
                  </a:lnTo>
                  <a:lnTo>
                    <a:pt x="291" y="218742"/>
                  </a:lnTo>
                  <a:lnTo>
                    <a:pt x="0" y="204136"/>
                  </a:lnTo>
                  <a:lnTo>
                    <a:pt x="9451" y="175903"/>
                  </a:lnTo>
                  <a:lnTo>
                    <a:pt x="21329" y="159826"/>
                  </a:lnTo>
                  <a:lnTo>
                    <a:pt x="71900" y="103148"/>
                  </a:lnTo>
                  <a:lnTo>
                    <a:pt x="132178" y="47811"/>
                  </a:lnTo>
                  <a:lnTo>
                    <a:pt x="185239" y="7809"/>
                  </a:lnTo>
                  <a:lnTo>
                    <a:pt x="195901" y="1679"/>
                  </a:lnTo>
                  <a:lnTo>
                    <a:pt x="201159" y="2215"/>
                  </a:lnTo>
                  <a:lnTo>
                    <a:pt x="202815" y="7196"/>
                  </a:lnTo>
                  <a:lnTo>
                    <a:pt x="196312" y="36292"/>
                  </a:lnTo>
                  <a:lnTo>
                    <a:pt x="177549" y="87538"/>
                  </a:lnTo>
                  <a:lnTo>
                    <a:pt x="164528" y="142177"/>
                  </a:lnTo>
                  <a:lnTo>
                    <a:pt x="168942" y="195020"/>
                  </a:lnTo>
                  <a:lnTo>
                    <a:pt x="175425" y="217632"/>
                  </a:lnTo>
                  <a:lnTo>
                    <a:pt x="187551" y="236928"/>
                  </a:lnTo>
                  <a:lnTo>
                    <a:pt x="202187" y="249818"/>
                  </a:lnTo>
                  <a:lnTo>
                    <a:pt x="209973" y="254550"/>
                  </a:lnTo>
                  <a:lnTo>
                    <a:pt x="226020" y="257342"/>
                  </a:lnTo>
                  <a:lnTo>
                    <a:pt x="234183" y="256792"/>
                  </a:lnTo>
                  <a:lnTo>
                    <a:pt x="248183" y="251250"/>
                  </a:lnTo>
                  <a:lnTo>
                    <a:pt x="254505" y="247184"/>
                  </a:lnTo>
                  <a:lnTo>
                    <a:pt x="255022" y="244473"/>
                  </a:lnTo>
                  <a:lnTo>
                    <a:pt x="251668" y="242665"/>
                  </a:lnTo>
                  <a:lnTo>
                    <a:pt x="245734" y="241460"/>
                  </a:lnTo>
                  <a:lnTo>
                    <a:pt x="240853" y="243431"/>
                  </a:lnTo>
                  <a:lnTo>
                    <a:pt x="232965" y="253017"/>
                  </a:lnTo>
                  <a:lnTo>
                    <a:pt x="231308" y="268988"/>
                  </a:lnTo>
                  <a:lnTo>
                    <a:pt x="232161" y="278424"/>
                  </a:lnTo>
                  <a:lnTo>
                    <a:pt x="240504" y="293841"/>
                  </a:lnTo>
                  <a:lnTo>
                    <a:pt x="253458" y="305932"/>
                  </a:lnTo>
                  <a:lnTo>
                    <a:pt x="283792" y="3222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388778" y="4326945"/>
              <a:ext cx="60036" cy="199706"/>
            </a:xfrm>
            <a:custGeom>
              <a:avLst/>
              <a:gdLst/>
              <a:ahLst/>
              <a:cxnLst/>
              <a:rect l="0" t="0" r="0" b="0"/>
              <a:pathLst>
                <a:path w="60036" h="199706">
                  <a:moveTo>
                    <a:pt x="18429" y="0"/>
                  </a:moveTo>
                  <a:lnTo>
                    <a:pt x="41593" y="23164"/>
                  </a:lnTo>
                  <a:lnTo>
                    <a:pt x="43117" y="28386"/>
                  </a:lnTo>
                  <a:lnTo>
                    <a:pt x="42284" y="33717"/>
                  </a:lnTo>
                  <a:lnTo>
                    <a:pt x="36428" y="44571"/>
                  </a:lnTo>
                  <a:lnTo>
                    <a:pt x="4007" y="92274"/>
                  </a:lnTo>
                  <a:lnTo>
                    <a:pt x="494" y="100347"/>
                  </a:lnTo>
                  <a:lnTo>
                    <a:pt x="0" y="107579"/>
                  </a:lnTo>
                  <a:lnTo>
                    <a:pt x="12829" y="142658"/>
                  </a:lnTo>
                  <a:lnTo>
                    <a:pt x="30609" y="168336"/>
                  </a:lnTo>
                  <a:lnTo>
                    <a:pt x="60035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377826" y="4626503"/>
              <a:ext cx="12740" cy="33285"/>
            </a:xfrm>
            <a:custGeom>
              <a:avLst/>
              <a:gdLst/>
              <a:ahLst/>
              <a:cxnLst/>
              <a:rect l="0" t="0" r="0" b="0"/>
              <a:pathLst>
                <a:path w="12740" h="33285">
                  <a:moveTo>
                    <a:pt x="4418" y="0"/>
                  </a:moveTo>
                  <a:lnTo>
                    <a:pt x="0" y="13252"/>
                  </a:lnTo>
                  <a:lnTo>
                    <a:pt x="548" y="18080"/>
                  </a:lnTo>
                  <a:lnTo>
                    <a:pt x="2762" y="22223"/>
                  </a:lnTo>
                  <a:lnTo>
                    <a:pt x="12739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88784" y="4252056"/>
            <a:ext cx="3130293" cy="1065563"/>
            <a:chOff x="988784" y="4252056"/>
            <a:chExt cx="3130293" cy="1065563"/>
          </a:xfrm>
        </p:grpSpPr>
        <p:sp>
          <p:nvSpPr>
            <p:cNvPr id="134" name="Freeform 133"/>
            <p:cNvSpPr/>
            <p:nvPr/>
          </p:nvSpPr>
          <p:spPr>
            <a:xfrm>
              <a:off x="1031810" y="4252056"/>
              <a:ext cx="41378" cy="339410"/>
            </a:xfrm>
            <a:custGeom>
              <a:avLst/>
              <a:gdLst/>
              <a:ahLst/>
              <a:cxnLst/>
              <a:rect l="0" t="0" r="0" b="0"/>
              <a:pathLst>
                <a:path w="41378" h="339410">
                  <a:moveTo>
                    <a:pt x="33284" y="0"/>
                  </a:moveTo>
                  <a:lnTo>
                    <a:pt x="39870" y="29620"/>
                  </a:lnTo>
                  <a:lnTo>
                    <a:pt x="41377" y="81974"/>
                  </a:lnTo>
                  <a:lnTo>
                    <a:pt x="39688" y="120546"/>
                  </a:lnTo>
                  <a:lnTo>
                    <a:pt x="25954" y="177459"/>
                  </a:lnTo>
                  <a:lnTo>
                    <a:pt x="18482" y="237430"/>
                  </a:lnTo>
                  <a:lnTo>
                    <a:pt x="10298" y="294561"/>
                  </a:lnTo>
                  <a:lnTo>
                    <a:pt x="4294" y="338532"/>
                  </a:lnTo>
                  <a:lnTo>
                    <a:pt x="2863" y="339409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88784" y="4387066"/>
              <a:ext cx="209448" cy="89659"/>
            </a:xfrm>
            <a:custGeom>
              <a:avLst/>
              <a:gdLst/>
              <a:ahLst/>
              <a:cxnLst/>
              <a:rect l="0" t="0" r="0" b="0"/>
              <a:pathLst>
                <a:path w="209448" h="89659">
                  <a:moveTo>
                    <a:pt x="18063" y="73016"/>
                  </a:moveTo>
                  <a:lnTo>
                    <a:pt x="0" y="30437"/>
                  </a:lnTo>
                  <a:lnTo>
                    <a:pt x="173" y="14335"/>
                  </a:lnTo>
                  <a:lnTo>
                    <a:pt x="4287" y="8933"/>
                  </a:lnTo>
                  <a:lnTo>
                    <a:pt x="18720" y="2929"/>
                  </a:lnTo>
                  <a:lnTo>
                    <a:pt x="64763" y="0"/>
                  </a:lnTo>
                  <a:lnTo>
                    <a:pt x="103810" y="6900"/>
                  </a:lnTo>
                  <a:lnTo>
                    <a:pt x="165557" y="42180"/>
                  </a:lnTo>
                  <a:lnTo>
                    <a:pt x="191806" y="67096"/>
                  </a:lnTo>
                  <a:lnTo>
                    <a:pt x="209447" y="896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158125" y="4426798"/>
              <a:ext cx="125587" cy="382221"/>
            </a:xfrm>
            <a:custGeom>
              <a:avLst/>
              <a:gdLst/>
              <a:ahLst/>
              <a:cxnLst/>
              <a:rect l="0" t="0" r="0" b="0"/>
              <a:pathLst>
                <a:path w="125587" h="382221">
                  <a:moveTo>
                    <a:pt x="15143" y="0"/>
                  </a:moveTo>
                  <a:lnTo>
                    <a:pt x="12677" y="33741"/>
                  </a:lnTo>
                  <a:lnTo>
                    <a:pt x="0" y="95975"/>
                  </a:lnTo>
                  <a:lnTo>
                    <a:pt x="1164" y="154119"/>
                  </a:lnTo>
                  <a:lnTo>
                    <a:pt x="6156" y="172048"/>
                  </a:lnTo>
                  <a:lnTo>
                    <a:pt x="14539" y="186180"/>
                  </a:lnTo>
                  <a:lnTo>
                    <a:pt x="21212" y="190688"/>
                  </a:lnTo>
                  <a:lnTo>
                    <a:pt x="38489" y="195697"/>
                  </a:lnTo>
                  <a:lnTo>
                    <a:pt x="56029" y="192993"/>
                  </a:lnTo>
                  <a:lnTo>
                    <a:pt x="73071" y="184702"/>
                  </a:lnTo>
                  <a:lnTo>
                    <a:pt x="104146" y="156780"/>
                  </a:lnTo>
                  <a:lnTo>
                    <a:pt x="115721" y="139947"/>
                  </a:lnTo>
                  <a:lnTo>
                    <a:pt x="123947" y="120137"/>
                  </a:lnTo>
                  <a:lnTo>
                    <a:pt x="125586" y="118923"/>
                  </a:lnTo>
                  <a:lnTo>
                    <a:pt x="122713" y="181404"/>
                  </a:lnTo>
                  <a:lnTo>
                    <a:pt x="116768" y="232087"/>
                  </a:lnTo>
                  <a:lnTo>
                    <a:pt x="109152" y="281724"/>
                  </a:lnTo>
                  <a:lnTo>
                    <a:pt x="95829" y="337914"/>
                  </a:lnTo>
                  <a:lnTo>
                    <a:pt x="80963" y="368553"/>
                  </a:lnTo>
                  <a:lnTo>
                    <a:pt x="75665" y="376065"/>
                  </a:lnTo>
                  <a:lnTo>
                    <a:pt x="69360" y="380149"/>
                  </a:lnTo>
                  <a:lnTo>
                    <a:pt x="54957" y="382220"/>
                  </a:lnTo>
                  <a:lnTo>
                    <a:pt x="48157" y="378704"/>
                  </a:lnTo>
                  <a:lnTo>
                    <a:pt x="35672" y="364936"/>
                  </a:lnTo>
                  <a:lnTo>
                    <a:pt x="22664" y="336393"/>
                  </a:lnTo>
                  <a:lnTo>
                    <a:pt x="17371" y="300096"/>
                  </a:lnTo>
                  <a:lnTo>
                    <a:pt x="27945" y="247340"/>
                  </a:lnTo>
                  <a:lnTo>
                    <a:pt x="40106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319360" y="4555864"/>
              <a:ext cx="138731" cy="227678"/>
            </a:xfrm>
            <a:custGeom>
              <a:avLst/>
              <a:gdLst/>
              <a:ahLst/>
              <a:cxnLst/>
              <a:rect l="0" t="0" r="0" b="0"/>
              <a:pathLst>
                <a:path w="138731" h="227678">
                  <a:moveTo>
                    <a:pt x="45292" y="87281"/>
                  </a:moveTo>
                  <a:lnTo>
                    <a:pt x="23549" y="144053"/>
                  </a:lnTo>
                  <a:lnTo>
                    <a:pt x="9293" y="198399"/>
                  </a:lnTo>
                  <a:lnTo>
                    <a:pt x="930" y="227146"/>
                  </a:lnTo>
                  <a:lnTo>
                    <a:pt x="0" y="227677"/>
                  </a:lnTo>
                  <a:lnTo>
                    <a:pt x="9884" y="164873"/>
                  </a:lnTo>
                  <a:lnTo>
                    <a:pt x="20457" y="110210"/>
                  </a:lnTo>
                  <a:lnTo>
                    <a:pt x="35866" y="67463"/>
                  </a:lnTo>
                  <a:lnTo>
                    <a:pt x="63359" y="25256"/>
                  </a:lnTo>
                  <a:lnTo>
                    <a:pt x="79210" y="10096"/>
                  </a:lnTo>
                  <a:lnTo>
                    <a:pt x="97965" y="2126"/>
                  </a:lnTo>
                  <a:lnTo>
                    <a:pt x="108144" y="0"/>
                  </a:lnTo>
                  <a:lnTo>
                    <a:pt x="115855" y="1357"/>
                  </a:lnTo>
                  <a:lnTo>
                    <a:pt x="121920" y="5035"/>
                  </a:lnTo>
                  <a:lnTo>
                    <a:pt x="131124" y="16518"/>
                  </a:lnTo>
                  <a:lnTo>
                    <a:pt x="138297" y="30868"/>
                  </a:lnTo>
                  <a:lnTo>
                    <a:pt x="138730" y="38577"/>
                  </a:lnTo>
                  <a:lnTo>
                    <a:pt x="125797" y="79121"/>
                  </a:lnTo>
                  <a:lnTo>
                    <a:pt x="115281" y="93208"/>
                  </a:lnTo>
                  <a:lnTo>
                    <a:pt x="108593" y="99553"/>
                  </a:lnTo>
                  <a:lnTo>
                    <a:pt x="103210" y="101010"/>
                  </a:lnTo>
                  <a:lnTo>
                    <a:pt x="98697" y="99207"/>
                  </a:lnTo>
                  <a:lnTo>
                    <a:pt x="94764" y="95232"/>
                  </a:lnTo>
                  <a:lnTo>
                    <a:pt x="90393" y="85884"/>
                  </a:lnTo>
                  <a:lnTo>
                    <a:pt x="86897" y="706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489468" y="4601540"/>
              <a:ext cx="41606" cy="91172"/>
            </a:xfrm>
            <a:custGeom>
              <a:avLst/>
              <a:gdLst/>
              <a:ahLst/>
              <a:cxnLst/>
              <a:rect l="0" t="0" r="0" b="0"/>
              <a:pathLst>
                <a:path w="41606" h="91172">
                  <a:moveTo>
                    <a:pt x="0" y="8321"/>
                  </a:moveTo>
                  <a:lnTo>
                    <a:pt x="0" y="65093"/>
                  </a:lnTo>
                  <a:lnTo>
                    <a:pt x="0" y="86561"/>
                  </a:lnTo>
                  <a:lnTo>
                    <a:pt x="1849" y="90991"/>
                  </a:lnTo>
                  <a:lnTo>
                    <a:pt x="4931" y="91171"/>
                  </a:lnTo>
                  <a:lnTo>
                    <a:pt x="8834" y="88518"/>
                  </a:lnTo>
                  <a:lnTo>
                    <a:pt x="31956" y="2576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575524" y="4435119"/>
              <a:ext cx="80366" cy="307880"/>
            </a:xfrm>
            <a:custGeom>
              <a:avLst/>
              <a:gdLst/>
              <a:ahLst/>
              <a:cxnLst/>
              <a:rect l="0" t="0" r="0" b="0"/>
              <a:pathLst>
                <a:path w="80366" h="307880">
                  <a:moveTo>
                    <a:pt x="47080" y="0"/>
                  </a:moveTo>
                  <a:lnTo>
                    <a:pt x="44615" y="33740"/>
                  </a:lnTo>
                  <a:lnTo>
                    <a:pt x="35563" y="58382"/>
                  </a:lnTo>
                  <a:lnTo>
                    <a:pt x="6905" y="116502"/>
                  </a:lnTo>
                  <a:lnTo>
                    <a:pt x="43" y="145877"/>
                  </a:lnTo>
                  <a:lnTo>
                    <a:pt x="0" y="199922"/>
                  </a:lnTo>
                  <a:lnTo>
                    <a:pt x="12322" y="254282"/>
                  </a:lnTo>
                  <a:lnTo>
                    <a:pt x="27022" y="280904"/>
                  </a:lnTo>
                  <a:lnTo>
                    <a:pt x="40939" y="294657"/>
                  </a:lnTo>
                  <a:lnTo>
                    <a:pt x="56370" y="302002"/>
                  </a:lnTo>
                  <a:lnTo>
                    <a:pt x="80365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076714" y="4460082"/>
              <a:ext cx="134544" cy="391090"/>
            </a:xfrm>
            <a:custGeom>
              <a:avLst/>
              <a:gdLst/>
              <a:ahLst/>
              <a:cxnLst/>
              <a:rect l="0" t="0" r="0" b="0"/>
              <a:pathLst>
                <a:path w="134544" h="391090">
                  <a:moveTo>
                    <a:pt x="28511" y="0"/>
                  </a:moveTo>
                  <a:lnTo>
                    <a:pt x="14118" y="53041"/>
                  </a:lnTo>
                  <a:lnTo>
                    <a:pt x="5522" y="112453"/>
                  </a:lnTo>
                  <a:lnTo>
                    <a:pt x="0" y="161787"/>
                  </a:lnTo>
                  <a:lnTo>
                    <a:pt x="10649" y="213134"/>
                  </a:lnTo>
                  <a:lnTo>
                    <a:pt x="19339" y="231561"/>
                  </a:lnTo>
                  <a:lnTo>
                    <a:pt x="31831" y="244066"/>
                  </a:lnTo>
                  <a:lnTo>
                    <a:pt x="39046" y="248695"/>
                  </a:lnTo>
                  <a:lnTo>
                    <a:pt x="46629" y="249007"/>
                  </a:lnTo>
                  <a:lnTo>
                    <a:pt x="62451" y="241957"/>
                  </a:lnTo>
                  <a:lnTo>
                    <a:pt x="82535" y="217977"/>
                  </a:lnTo>
                  <a:lnTo>
                    <a:pt x="117142" y="154982"/>
                  </a:lnTo>
                  <a:lnTo>
                    <a:pt x="131866" y="118276"/>
                  </a:lnTo>
                  <a:lnTo>
                    <a:pt x="133472" y="119531"/>
                  </a:lnTo>
                  <a:lnTo>
                    <a:pt x="134543" y="124066"/>
                  </a:lnTo>
                  <a:lnTo>
                    <a:pt x="124915" y="183085"/>
                  </a:lnTo>
                  <a:lnTo>
                    <a:pt x="120081" y="240185"/>
                  </a:lnTo>
                  <a:lnTo>
                    <a:pt x="105934" y="300577"/>
                  </a:lnTo>
                  <a:lnTo>
                    <a:pt x="92274" y="359800"/>
                  </a:lnTo>
                  <a:lnTo>
                    <a:pt x="86759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296609" y="4659787"/>
              <a:ext cx="158101" cy="29382"/>
            </a:xfrm>
            <a:custGeom>
              <a:avLst/>
              <a:gdLst/>
              <a:ahLst/>
              <a:cxnLst/>
              <a:rect l="0" t="0" r="0" b="0"/>
              <a:pathLst>
                <a:path w="158101" h="29382">
                  <a:moveTo>
                    <a:pt x="0" y="24963"/>
                  </a:moveTo>
                  <a:lnTo>
                    <a:pt x="13252" y="29381"/>
                  </a:lnTo>
                  <a:lnTo>
                    <a:pt x="39163" y="27710"/>
                  </a:lnTo>
                  <a:lnTo>
                    <a:pt x="95735" y="1362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473770" y="4534971"/>
              <a:ext cx="75297" cy="298017"/>
            </a:xfrm>
            <a:custGeom>
              <a:avLst/>
              <a:gdLst/>
              <a:ahLst/>
              <a:cxnLst/>
              <a:rect l="0" t="0" r="0" b="0"/>
              <a:pathLst>
                <a:path w="75297" h="298017">
                  <a:moveTo>
                    <a:pt x="72471" y="0"/>
                  </a:moveTo>
                  <a:lnTo>
                    <a:pt x="56472" y="34745"/>
                  </a:lnTo>
                  <a:lnTo>
                    <a:pt x="26289" y="91618"/>
                  </a:lnTo>
                  <a:lnTo>
                    <a:pt x="16881" y="127298"/>
                  </a:lnTo>
                  <a:lnTo>
                    <a:pt x="17254" y="147184"/>
                  </a:lnTo>
                  <a:lnTo>
                    <a:pt x="32560" y="182551"/>
                  </a:lnTo>
                  <a:lnTo>
                    <a:pt x="62632" y="241280"/>
                  </a:lnTo>
                  <a:lnTo>
                    <a:pt x="73973" y="266265"/>
                  </a:lnTo>
                  <a:lnTo>
                    <a:pt x="75296" y="282912"/>
                  </a:lnTo>
                  <a:lnTo>
                    <a:pt x="74354" y="291234"/>
                  </a:lnTo>
                  <a:lnTo>
                    <a:pt x="70953" y="295858"/>
                  </a:lnTo>
                  <a:lnTo>
                    <a:pt x="65911" y="298016"/>
                  </a:lnTo>
                  <a:lnTo>
                    <a:pt x="52913" y="297948"/>
                  </a:lnTo>
                  <a:lnTo>
                    <a:pt x="37891" y="294836"/>
                  </a:lnTo>
                  <a:lnTo>
                    <a:pt x="18257" y="283469"/>
                  </a:lnTo>
                  <a:lnTo>
                    <a:pt x="8928" y="268677"/>
                  </a:lnTo>
                  <a:lnTo>
                    <a:pt x="2624" y="249775"/>
                  </a:lnTo>
                  <a:lnTo>
                    <a:pt x="0" y="216493"/>
                  </a:lnTo>
                  <a:lnTo>
                    <a:pt x="5902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562883" y="4501687"/>
              <a:ext cx="149780" cy="66570"/>
            </a:xfrm>
            <a:custGeom>
              <a:avLst/>
              <a:gdLst/>
              <a:ahLst/>
              <a:cxnLst/>
              <a:rect l="0" t="0" r="0" b="0"/>
              <a:pathLst>
                <a:path w="149780" h="66570">
                  <a:moveTo>
                    <a:pt x="0" y="0"/>
                  </a:moveTo>
                  <a:lnTo>
                    <a:pt x="60848" y="27131"/>
                  </a:lnTo>
                  <a:lnTo>
                    <a:pt x="118458" y="51852"/>
                  </a:lnTo>
                  <a:lnTo>
                    <a:pt x="149779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825688" y="4626503"/>
              <a:ext cx="86680" cy="257953"/>
            </a:xfrm>
            <a:custGeom>
              <a:avLst/>
              <a:gdLst/>
              <a:ahLst/>
              <a:cxnLst/>
              <a:rect l="0" t="0" r="0" b="0"/>
              <a:pathLst>
                <a:path w="86680" h="257953">
                  <a:moveTo>
                    <a:pt x="86679" y="0"/>
                  </a:moveTo>
                  <a:lnTo>
                    <a:pt x="62701" y="63097"/>
                  </a:lnTo>
                  <a:lnTo>
                    <a:pt x="39746" y="124612"/>
                  </a:lnTo>
                  <a:lnTo>
                    <a:pt x="17185" y="188010"/>
                  </a:lnTo>
                  <a:lnTo>
                    <a:pt x="1040" y="246631"/>
                  </a:lnTo>
                  <a:lnTo>
                    <a:pt x="0" y="252253"/>
                  </a:lnTo>
                  <a:lnTo>
                    <a:pt x="232" y="255078"/>
                  </a:lnTo>
                  <a:lnTo>
                    <a:pt x="3468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845798" y="4751319"/>
              <a:ext cx="116496" cy="141266"/>
            </a:xfrm>
            <a:custGeom>
              <a:avLst/>
              <a:gdLst/>
              <a:ahLst/>
              <a:cxnLst/>
              <a:rect l="0" t="0" r="0" b="0"/>
              <a:pathLst>
                <a:path w="116496" h="141266">
                  <a:moveTo>
                    <a:pt x="0" y="0"/>
                  </a:moveTo>
                  <a:lnTo>
                    <a:pt x="13252" y="8834"/>
                  </a:lnTo>
                  <a:lnTo>
                    <a:pt x="39163" y="14328"/>
                  </a:lnTo>
                  <a:lnTo>
                    <a:pt x="98482" y="20856"/>
                  </a:lnTo>
                  <a:lnTo>
                    <a:pt x="104486" y="25923"/>
                  </a:lnTo>
                  <a:lnTo>
                    <a:pt x="111158" y="41415"/>
                  </a:lnTo>
                  <a:lnTo>
                    <a:pt x="114516" y="86289"/>
                  </a:lnTo>
                  <a:lnTo>
                    <a:pt x="109192" y="136863"/>
                  </a:lnTo>
                  <a:lnTo>
                    <a:pt x="109777" y="141168"/>
                  </a:lnTo>
                  <a:lnTo>
                    <a:pt x="111092" y="141265"/>
                  </a:lnTo>
                  <a:lnTo>
                    <a:pt x="116495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020540" y="4709713"/>
              <a:ext cx="183065" cy="234092"/>
            </a:xfrm>
            <a:custGeom>
              <a:avLst/>
              <a:gdLst/>
              <a:ahLst/>
              <a:cxnLst/>
              <a:rect l="0" t="0" r="0" b="0"/>
              <a:pathLst>
                <a:path w="183065" h="234092">
                  <a:moveTo>
                    <a:pt x="0" y="0"/>
                  </a:moveTo>
                  <a:lnTo>
                    <a:pt x="12362" y="14211"/>
                  </a:lnTo>
                  <a:lnTo>
                    <a:pt x="18747" y="27581"/>
                  </a:lnTo>
                  <a:lnTo>
                    <a:pt x="23122" y="59537"/>
                  </a:lnTo>
                  <a:lnTo>
                    <a:pt x="17957" y="111750"/>
                  </a:lnTo>
                  <a:lnTo>
                    <a:pt x="13220" y="139041"/>
                  </a:lnTo>
                  <a:lnTo>
                    <a:pt x="14361" y="146319"/>
                  </a:lnTo>
                  <a:lnTo>
                    <a:pt x="17895" y="149321"/>
                  </a:lnTo>
                  <a:lnTo>
                    <a:pt x="23025" y="149474"/>
                  </a:lnTo>
                  <a:lnTo>
                    <a:pt x="28294" y="146802"/>
                  </a:lnTo>
                  <a:lnTo>
                    <a:pt x="39080" y="136437"/>
                  </a:lnTo>
                  <a:lnTo>
                    <a:pt x="51130" y="115007"/>
                  </a:lnTo>
                  <a:lnTo>
                    <a:pt x="54427" y="112729"/>
                  </a:lnTo>
                  <a:lnTo>
                    <a:pt x="57550" y="113985"/>
                  </a:lnTo>
                  <a:lnTo>
                    <a:pt x="60556" y="117595"/>
                  </a:lnTo>
                  <a:lnTo>
                    <a:pt x="73759" y="121606"/>
                  </a:lnTo>
                  <a:lnTo>
                    <a:pt x="90105" y="125239"/>
                  </a:lnTo>
                  <a:lnTo>
                    <a:pt x="110628" y="134906"/>
                  </a:lnTo>
                  <a:lnTo>
                    <a:pt x="133864" y="133148"/>
                  </a:lnTo>
                  <a:lnTo>
                    <a:pt x="150102" y="129135"/>
                  </a:lnTo>
                  <a:lnTo>
                    <a:pt x="152768" y="129545"/>
                  </a:lnTo>
                  <a:lnTo>
                    <a:pt x="151772" y="131667"/>
                  </a:lnTo>
                  <a:lnTo>
                    <a:pt x="148334" y="134930"/>
                  </a:lnTo>
                  <a:lnTo>
                    <a:pt x="139078" y="152776"/>
                  </a:lnTo>
                  <a:lnTo>
                    <a:pt x="134897" y="184465"/>
                  </a:lnTo>
                  <a:lnTo>
                    <a:pt x="138076" y="214297"/>
                  </a:lnTo>
                  <a:lnTo>
                    <a:pt x="141977" y="221453"/>
                  </a:lnTo>
                  <a:lnTo>
                    <a:pt x="153708" y="231869"/>
                  </a:lnTo>
                  <a:lnTo>
                    <a:pt x="159795" y="234091"/>
                  </a:lnTo>
                  <a:lnTo>
                    <a:pt x="183064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245209" y="4830112"/>
              <a:ext cx="66569" cy="133890"/>
            </a:xfrm>
            <a:custGeom>
              <a:avLst/>
              <a:gdLst/>
              <a:ahLst/>
              <a:cxnLst/>
              <a:rect l="0" t="0" r="0" b="0"/>
              <a:pathLst>
                <a:path w="66569" h="133890">
                  <a:moveTo>
                    <a:pt x="66568" y="4417"/>
                  </a:moveTo>
                  <a:lnTo>
                    <a:pt x="53316" y="0"/>
                  </a:lnTo>
                  <a:lnTo>
                    <a:pt x="47563" y="548"/>
                  </a:lnTo>
                  <a:lnTo>
                    <a:pt x="36240" y="6087"/>
                  </a:lnTo>
                  <a:lnTo>
                    <a:pt x="33406" y="11078"/>
                  </a:lnTo>
                  <a:lnTo>
                    <a:pt x="32722" y="24020"/>
                  </a:lnTo>
                  <a:lnTo>
                    <a:pt x="46520" y="80404"/>
                  </a:lnTo>
                  <a:lnTo>
                    <a:pt x="48412" y="100443"/>
                  </a:lnTo>
                  <a:lnTo>
                    <a:pt x="46143" y="109115"/>
                  </a:lnTo>
                  <a:lnTo>
                    <a:pt x="36226" y="123681"/>
                  </a:lnTo>
                  <a:lnTo>
                    <a:pt x="20106" y="131388"/>
                  </a:lnTo>
                  <a:lnTo>
                    <a:pt x="5238" y="133889"/>
                  </a:lnTo>
                  <a:lnTo>
                    <a:pt x="2567" y="133261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394988" y="4668108"/>
              <a:ext cx="166422" cy="449338"/>
            </a:xfrm>
            <a:custGeom>
              <a:avLst/>
              <a:gdLst/>
              <a:ahLst/>
              <a:cxnLst/>
              <a:rect l="0" t="0" r="0" b="0"/>
              <a:pathLst>
                <a:path w="166422" h="449338">
                  <a:moveTo>
                    <a:pt x="166421" y="0"/>
                  </a:moveTo>
                  <a:lnTo>
                    <a:pt x="157928" y="26572"/>
                  </a:lnTo>
                  <a:lnTo>
                    <a:pt x="129035" y="82500"/>
                  </a:lnTo>
                  <a:lnTo>
                    <a:pt x="101672" y="143882"/>
                  </a:lnTo>
                  <a:lnTo>
                    <a:pt x="79580" y="197251"/>
                  </a:lnTo>
                  <a:lnTo>
                    <a:pt x="57004" y="252447"/>
                  </a:lnTo>
                  <a:lnTo>
                    <a:pt x="35220" y="312005"/>
                  </a:lnTo>
                  <a:lnTo>
                    <a:pt x="13952" y="364820"/>
                  </a:lnTo>
                  <a:lnTo>
                    <a:pt x="2020" y="426062"/>
                  </a:lnTo>
                  <a:lnTo>
                    <a:pt x="0" y="4493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613634" y="4741237"/>
              <a:ext cx="222370" cy="326309"/>
            </a:xfrm>
            <a:custGeom>
              <a:avLst/>
              <a:gdLst/>
              <a:ahLst/>
              <a:cxnLst/>
              <a:rect l="0" t="0" r="0" b="0"/>
              <a:pathLst>
                <a:path w="222370" h="326309">
                  <a:moveTo>
                    <a:pt x="122517" y="151540"/>
                  </a:moveTo>
                  <a:lnTo>
                    <a:pt x="108306" y="132535"/>
                  </a:lnTo>
                  <a:lnTo>
                    <a:pt x="94936" y="121212"/>
                  </a:lnTo>
                  <a:lnTo>
                    <a:pt x="77283" y="114946"/>
                  </a:lnTo>
                  <a:lnTo>
                    <a:pt x="67398" y="113276"/>
                  </a:lnTo>
                  <a:lnTo>
                    <a:pt x="58034" y="114936"/>
                  </a:lnTo>
                  <a:lnTo>
                    <a:pt x="40233" y="124176"/>
                  </a:lnTo>
                  <a:lnTo>
                    <a:pt x="19035" y="149390"/>
                  </a:lnTo>
                  <a:lnTo>
                    <a:pt x="5460" y="175866"/>
                  </a:lnTo>
                  <a:lnTo>
                    <a:pt x="0" y="210112"/>
                  </a:lnTo>
                  <a:lnTo>
                    <a:pt x="2800" y="240702"/>
                  </a:lnTo>
                  <a:lnTo>
                    <a:pt x="9521" y="256195"/>
                  </a:lnTo>
                  <a:lnTo>
                    <a:pt x="13902" y="262915"/>
                  </a:lnTo>
                  <a:lnTo>
                    <a:pt x="19597" y="266471"/>
                  </a:lnTo>
                  <a:lnTo>
                    <a:pt x="33320" y="267955"/>
                  </a:lnTo>
                  <a:lnTo>
                    <a:pt x="46200" y="263068"/>
                  </a:lnTo>
                  <a:lnTo>
                    <a:pt x="86375" y="228912"/>
                  </a:lnTo>
                  <a:lnTo>
                    <a:pt x="107707" y="200313"/>
                  </a:lnTo>
                  <a:lnTo>
                    <a:pt x="139672" y="143151"/>
                  </a:lnTo>
                  <a:lnTo>
                    <a:pt x="165902" y="88355"/>
                  </a:lnTo>
                  <a:lnTo>
                    <a:pt x="176360" y="52689"/>
                  </a:lnTo>
                  <a:lnTo>
                    <a:pt x="179894" y="7506"/>
                  </a:lnTo>
                  <a:lnTo>
                    <a:pt x="178335" y="1892"/>
                  </a:lnTo>
                  <a:lnTo>
                    <a:pt x="175446" y="0"/>
                  </a:lnTo>
                  <a:lnTo>
                    <a:pt x="171671" y="587"/>
                  </a:lnTo>
                  <a:lnTo>
                    <a:pt x="165012" y="13566"/>
                  </a:lnTo>
                  <a:lnTo>
                    <a:pt x="150371" y="76527"/>
                  </a:lnTo>
                  <a:lnTo>
                    <a:pt x="140818" y="129882"/>
                  </a:lnTo>
                  <a:lnTo>
                    <a:pt x="139377" y="184894"/>
                  </a:lnTo>
                  <a:lnTo>
                    <a:pt x="139202" y="238051"/>
                  </a:lnTo>
                  <a:lnTo>
                    <a:pt x="143589" y="272402"/>
                  </a:lnTo>
                  <a:lnTo>
                    <a:pt x="155162" y="300147"/>
                  </a:lnTo>
                  <a:lnTo>
                    <a:pt x="170302" y="321517"/>
                  </a:lnTo>
                  <a:lnTo>
                    <a:pt x="176563" y="324954"/>
                  </a:lnTo>
                  <a:lnTo>
                    <a:pt x="190916" y="326308"/>
                  </a:lnTo>
                  <a:lnTo>
                    <a:pt x="222369" y="317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841779" y="4943640"/>
              <a:ext cx="94078" cy="122072"/>
            </a:xfrm>
            <a:custGeom>
              <a:avLst/>
              <a:gdLst/>
              <a:ahLst/>
              <a:cxnLst/>
              <a:rect l="0" t="0" r="0" b="0"/>
              <a:pathLst>
                <a:path w="94078" h="122072">
                  <a:moveTo>
                    <a:pt x="60792" y="48989"/>
                  </a:moveTo>
                  <a:lnTo>
                    <a:pt x="60792" y="31320"/>
                  </a:lnTo>
                  <a:lnTo>
                    <a:pt x="51958" y="7080"/>
                  </a:lnTo>
                  <a:lnTo>
                    <a:pt x="46582" y="2558"/>
                  </a:lnTo>
                  <a:lnTo>
                    <a:pt x="40224" y="468"/>
                  </a:lnTo>
                  <a:lnTo>
                    <a:pt x="33212" y="0"/>
                  </a:lnTo>
                  <a:lnTo>
                    <a:pt x="26688" y="2461"/>
                  </a:lnTo>
                  <a:lnTo>
                    <a:pt x="14508" y="12592"/>
                  </a:lnTo>
                  <a:lnTo>
                    <a:pt x="1673" y="33890"/>
                  </a:lnTo>
                  <a:lnTo>
                    <a:pt x="0" y="49675"/>
                  </a:lnTo>
                  <a:lnTo>
                    <a:pt x="3263" y="65011"/>
                  </a:lnTo>
                  <a:lnTo>
                    <a:pt x="10877" y="77991"/>
                  </a:lnTo>
                  <a:lnTo>
                    <a:pt x="18270" y="81268"/>
                  </a:lnTo>
                  <a:lnTo>
                    <a:pt x="38812" y="82442"/>
                  </a:lnTo>
                  <a:lnTo>
                    <a:pt x="46139" y="86084"/>
                  </a:lnTo>
                  <a:lnTo>
                    <a:pt x="51023" y="92210"/>
                  </a:lnTo>
                  <a:lnTo>
                    <a:pt x="62829" y="113571"/>
                  </a:lnTo>
                  <a:lnTo>
                    <a:pt x="67697" y="119780"/>
                  </a:lnTo>
                  <a:lnTo>
                    <a:pt x="72793" y="122071"/>
                  </a:lnTo>
                  <a:lnTo>
                    <a:pt x="78038" y="121748"/>
                  </a:lnTo>
                  <a:lnTo>
                    <a:pt x="94077" y="1155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977461" y="50092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933698" y="4934382"/>
              <a:ext cx="185379" cy="383237"/>
            </a:xfrm>
            <a:custGeom>
              <a:avLst/>
              <a:gdLst/>
              <a:ahLst/>
              <a:cxnLst/>
              <a:rect l="0" t="0" r="0" b="0"/>
              <a:pathLst>
                <a:path w="185379" h="383237">
                  <a:moveTo>
                    <a:pt x="60405" y="0"/>
                  </a:moveTo>
                  <a:lnTo>
                    <a:pt x="51570" y="13252"/>
                  </a:lnTo>
                  <a:lnTo>
                    <a:pt x="46077" y="39162"/>
                  </a:lnTo>
                  <a:lnTo>
                    <a:pt x="46533" y="89474"/>
                  </a:lnTo>
                  <a:lnTo>
                    <a:pt x="51467" y="106334"/>
                  </a:lnTo>
                  <a:lnTo>
                    <a:pt x="59823" y="119992"/>
                  </a:lnTo>
                  <a:lnTo>
                    <a:pt x="72166" y="129760"/>
                  </a:lnTo>
                  <a:lnTo>
                    <a:pt x="79340" y="133659"/>
                  </a:lnTo>
                  <a:lnTo>
                    <a:pt x="87822" y="134409"/>
                  </a:lnTo>
                  <a:lnTo>
                    <a:pt x="107107" y="130312"/>
                  </a:lnTo>
                  <a:lnTo>
                    <a:pt x="159975" y="102134"/>
                  </a:lnTo>
                  <a:lnTo>
                    <a:pt x="180720" y="81421"/>
                  </a:lnTo>
                  <a:lnTo>
                    <a:pt x="184069" y="80168"/>
                  </a:lnTo>
                  <a:lnTo>
                    <a:pt x="185378" y="83031"/>
                  </a:lnTo>
                  <a:lnTo>
                    <a:pt x="178598" y="135647"/>
                  </a:lnTo>
                  <a:lnTo>
                    <a:pt x="161246" y="193758"/>
                  </a:lnTo>
                  <a:lnTo>
                    <a:pt x="144111" y="249579"/>
                  </a:lnTo>
                  <a:lnTo>
                    <a:pt x="128202" y="289582"/>
                  </a:lnTo>
                  <a:lnTo>
                    <a:pt x="96544" y="348462"/>
                  </a:lnTo>
                  <a:lnTo>
                    <a:pt x="80872" y="367775"/>
                  </a:lnTo>
                  <a:lnTo>
                    <a:pt x="66728" y="379494"/>
                  </a:lnTo>
                  <a:lnTo>
                    <a:pt x="59073" y="382435"/>
                  </a:lnTo>
                  <a:lnTo>
                    <a:pt x="43171" y="383236"/>
                  </a:lnTo>
                  <a:lnTo>
                    <a:pt x="35972" y="380306"/>
                  </a:lnTo>
                  <a:lnTo>
                    <a:pt x="23042" y="369654"/>
                  </a:lnTo>
                  <a:lnTo>
                    <a:pt x="9784" y="343647"/>
                  </a:lnTo>
                  <a:lnTo>
                    <a:pt x="0" y="316935"/>
                  </a:lnTo>
                  <a:lnTo>
                    <a:pt x="1697" y="263131"/>
                  </a:lnTo>
                  <a:lnTo>
                    <a:pt x="9315" y="219114"/>
                  </a:lnTo>
                  <a:lnTo>
                    <a:pt x="30452" y="180870"/>
                  </a:lnTo>
                  <a:lnTo>
                    <a:pt x="37663" y="170506"/>
                  </a:lnTo>
                  <a:lnTo>
                    <a:pt x="47093" y="163597"/>
                  </a:lnTo>
                  <a:lnTo>
                    <a:pt x="69898" y="155920"/>
                  </a:lnTo>
                  <a:lnTo>
                    <a:pt x="99892" y="156015"/>
                  </a:lnTo>
                  <a:lnTo>
                    <a:pt x="147458" y="180049"/>
                  </a:lnTo>
                  <a:lnTo>
                    <a:pt x="168579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4" name="Freeform 153"/>
          <p:cNvSpPr/>
          <p:nvPr/>
        </p:nvSpPr>
        <p:spPr>
          <a:xfrm>
            <a:off x="9269648" y="1235325"/>
            <a:ext cx="252217" cy="392370"/>
          </a:xfrm>
          <a:custGeom>
            <a:avLst/>
            <a:gdLst/>
            <a:ahLst/>
            <a:cxnLst/>
            <a:rect l="0" t="0" r="0" b="0"/>
            <a:pathLst>
              <a:path w="252217" h="392370">
                <a:moveTo>
                  <a:pt x="83211" y="62759"/>
                </a:moveTo>
                <a:lnTo>
                  <a:pt x="94727" y="29018"/>
                </a:lnTo>
                <a:lnTo>
                  <a:pt x="114353" y="517"/>
                </a:lnTo>
                <a:lnTo>
                  <a:pt x="118765" y="0"/>
                </a:lnTo>
                <a:lnTo>
                  <a:pt x="122631" y="3352"/>
                </a:lnTo>
                <a:lnTo>
                  <a:pt x="126133" y="9286"/>
                </a:lnTo>
                <a:lnTo>
                  <a:pt x="127558" y="25741"/>
                </a:lnTo>
                <a:lnTo>
                  <a:pt x="120940" y="62021"/>
                </a:lnTo>
                <a:lnTo>
                  <a:pt x="93163" y="122812"/>
                </a:lnTo>
                <a:lnTo>
                  <a:pt x="61783" y="185769"/>
                </a:lnTo>
                <a:lnTo>
                  <a:pt x="44604" y="217858"/>
                </a:lnTo>
                <a:lnTo>
                  <a:pt x="40831" y="219783"/>
                </a:lnTo>
                <a:lnTo>
                  <a:pt x="38315" y="216443"/>
                </a:lnTo>
                <a:lnTo>
                  <a:pt x="36638" y="209594"/>
                </a:lnTo>
                <a:lnTo>
                  <a:pt x="42171" y="189656"/>
                </a:lnTo>
                <a:lnTo>
                  <a:pt x="80470" y="128779"/>
                </a:lnTo>
                <a:lnTo>
                  <a:pt x="135090" y="71789"/>
                </a:lnTo>
                <a:lnTo>
                  <a:pt x="166806" y="53447"/>
                </a:lnTo>
                <a:lnTo>
                  <a:pt x="216381" y="35178"/>
                </a:lnTo>
                <a:lnTo>
                  <a:pt x="245737" y="35582"/>
                </a:lnTo>
                <a:lnTo>
                  <a:pt x="250734" y="38169"/>
                </a:lnTo>
                <a:lnTo>
                  <a:pt x="252216" y="41742"/>
                </a:lnTo>
                <a:lnTo>
                  <a:pt x="251355" y="45974"/>
                </a:lnTo>
                <a:lnTo>
                  <a:pt x="238070" y="55607"/>
                </a:lnTo>
                <a:lnTo>
                  <a:pt x="181540" y="82328"/>
                </a:lnTo>
                <a:lnTo>
                  <a:pt x="165127" y="93337"/>
                </a:lnTo>
                <a:lnTo>
                  <a:pt x="154134" y="106860"/>
                </a:lnTo>
                <a:lnTo>
                  <a:pt x="149909" y="114349"/>
                </a:lnTo>
                <a:lnTo>
                  <a:pt x="147679" y="132532"/>
                </a:lnTo>
                <a:lnTo>
                  <a:pt x="150695" y="151092"/>
                </a:lnTo>
                <a:lnTo>
                  <a:pt x="190027" y="211183"/>
                </a:lnTo>
                <a:lnTo>
                  <a:pt x="213305" y="249971"/>
                </a:lnTo>
                <a:lnTo>
                  <a:pt x="217152" y="273862"/>
                </a:lnTo>
                <a:lnTo>
                  <a:pt x="213931" y="299889"/>
                </a:lnTo>
                <a:lnTo>
                  <a:pt x="191729" y="346869"/>
                </a:lnTo>
                <a:lnTo>
                  <a:pt x="179518" y="360998"/>
                </a:lnTo>
                <a:lnTo>
                  <a:pt x="149079" y="377602"/>
                </a:lnTo>
                <a:lnTo>
                  <a:pt x="105308" y="391724"/>
                </a:lnTo>
                <a:lnTo>
                  <a:pt x="52647" y="392369"/>
                </a:lnTo>
                <a:lnTo>
                  <a:pt x="30795" y="387692"/>
                </a:lnTo>
                <a:lnTo>
                  <a:pt x="14919" y="379450"/>
                </a:lnTo>
                <a:lnTo>
                  <a:pt x="9947" y="373739"/>
                </a:lnTo>
                <a:lnTo>
                  <a:pt x="0" y="34567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1" name="Group 180"/>
          <p:cNvGrpSpPr/>
          <p:nvPr/>
        </p:nvGrpSpPr>
        <p:grpSpPr>
          <a:xfrm>
            <a:off x="9110332" y="1414578"/>
            <a:ext cx="924853" cy="4218773"/>
            <a:chOff x="9110332" y="1414578"/>
            <a:chExt cx="924853" cy="4218773"/>
          </a:xfrm>
        </p:grpSpPr>
        <p:sp>
          <p:nvSpPr>
            <p:cNvPr id="155" name="Freeform 154"/>
            <p:cNvSpPr/>
            <p:nvPr/>
          </p:nvSpPr>
          <p:spPr>
            <a:xfrm>
              <a:off x="9450063" y="1414578"/>
              <a:ext cx="218996" cy="391090"/>
            </a:xfrm>
            <a:custGeom>
              <a:avLst/>
              <a:gdLst/>
              <a:ahLst/>
              <a:cxnLst/>
              <a:rect l="0" t="0" r="0" b="0"/>
              <a:pathLst>
                <a:path w="218996" h="391090">
                  <a:moveTo>
                    <a:pt x="218995" y="0"/>
                  </a:moveTo>
                  <a:lnTo>
                    <a:pt x="190609" y="61567"/>
                  </a:lnTo>
                  <a:lnTo>
                    <a:pt x="149923" y="124523"/>
                  </a:lnTo>
                  <a:lnTo>
                    <a:pt x="94235" y="183823"/>
                  </a:lnTo>
                  <a:lnTo>
                    <a:pt x="44390" y="242497"/>
                  </a:lnTo>
                  <a:lnTo>
                    <a:pt x="5010" y="302584"/>
                  </a:lnTo>
                  <a:lnTo>
                    <a:pt x="0" y="323092"/>
                  </a:lnTo>
                  <a:lnTo>
                    <a:pt x="855" y="344535"/>
                  </a:lnTo>
                  <a:lnTo>
                    <a:pt x="6782" y="361461"/>
                  </a:lnTo>
                  <a:lnTo>
                    <a:pt x="10951" y="368563"/>
                  </a:lnTo>
                  <a:lnTo>
                    <a:pt x="25446" y="378921"/>
                  </a:lnTo>
                  <a:lnTo>
                    <a:pt x="51933" y="387484"/>
                  </a:lnTo>
                  <a:lnTo>
                    <a:pt x="77538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554259" y="1605962"/>
              <a:ext cx="189690" cy="254466"/>
            </a:xfrm>
            <a:custGeom>
              <a:avLst/>
              <a:gdLst/>
              <a:ahLst/>
              <a:cxnLst/>
              <a:rect l="0" t="0" r="0" b="0"/>
              <a:pathLst>
                <a:path w="189690" h="254466">
                  <a:moveTo>
                    <a:pt x="189689" y="0"/>
                  </a:moveTo>
                  <a:lnTo>
                    <a:pt x="142590" y="59494"/>
                  </a:lnTo>
                  <a:lnTo>
                    <a:pt x="103707" y="116568"/>
                  </a:lnTo>
                  <a:lnTo>
                    <a:pt x="64872" y="174747"/>
                  </a:lnTo>
                  <a:lnTo>
                    <a:pt x="21624" y="230243"/>
                  </a:lnTo>
                  <a:lnTo>
                    <a:pt x="0" y="254465"/>
                  </a:lnTo>
                  <a:lnTo>
                    <a:pt x="360" y="252854"/>
                  </a:lnTo>
                  <a:lnTo>
                    <a:pt x="6626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694021" y="1622604"/>
              <a:ext cx="158101" cy="58249"/>
            </a:xfrm>
            <a:custGeom>
              <a:avLst/>
              <a:gdLst/>
              <a:ahLst/>
              <a:cxnLst/>
              <a:rect l="0" t="0" r="0" b="0"/>
              <a:pathLst>
                <a:path w="158101" h="58249">
                  <a:moveTo>
                    <a:pt x="0" y="0"/>
                  </a:moveTo>
                  <a:lnTo>
                    <a:pt x="61566" y="6644"/>
                  </a:lnTo>
                  <a:lnTo>
                    <a:pt x="111932" y="23978"/>
                  </a:lnTo>
                  <a:lnTo>
                    <a:pt x="146105" y="43808"/>
                  </a:lnTo>
                  <a:lnTo>
                    <a:pt x="158100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669058" y="1705815"/>
              <a:ext cx="99854" cy="66569"/>
            </a:xfrm>
            <a:custGeom>
              <a:avLst/>
              <a:gdLst/>
              <a:ahLst/>
              <a:cxnLst/>
              <a:rect l="0" t="0" r="0" b="0"/>
              <a:pathLst>
                <a:path w="99854" h="66569">
                  <a:moveTo>
                    <a:pt x="0" y="0"/>
                  </a:moveTo>
                  <a:lnTo>
                    <a:pt x="57162" y="33717"/>
                  </a:lnTo>
                  <a:lnTo>
                    <a:pt x="99853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9544242" y="1830631"/>
              <a:ext cx="199707" cy="133137"/>
            </a:xfrm>
            <a:custGeom>
              <a:avLst/>
              <a:gdLst/>
              <a:ahLst/>
              <a:cxnLst/>
              <a:rect l="0" t="0" r="0" b="0"/>
              <a:pathLst>
                <a:path w="199707" h="133137">
                  <a:moveTo>
                    <a:pt x="0" y="0"/>
                  </a:moveTo>
                  <a:lnTo>
                    <a:pt x="27581" y="34745"/>
                  </a:lnTo>
                  <a:lnTo>
                    <a:pt x="85048" y="72778"/>
                  </a:lnTo>
                  <a:lnTo>
                    <a:pt x="145983" y="103016"/>
                  </a:lnTo>
                  <a:lnTo>
                    <a:pt x="199706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110332" y="1913841"/>
              <a:ext cx="111511" cy="191385"/>
            </a:xfrm>
            <a:custGeom>
              <a:avLst/>
              <a:gdLst/>
              <a:ahLst/>
              <a:cxnLst/>
              <a:rect l="0" t="0" r="0" b="0"/>
              <a:pathLst>
                <a:path w="111511" h="191385">
                  <a:moveTo>
                    <a:pt x="51142" y="0"/>
                  </a:moveTo>
                  <a:lnTo>
                    <a:pt x="17425" y="62503"/>
                  </a:lnTo>
                  <a:lnTo>
                    <a:pt x="3553" y="84472"/>
                  </a:lnTo>
                  <a:lnTo>
                    <a:pt x="0" y="92372"/>
                  </a:lnTo>
                  <a:lnTo>
                    <a:pt x="406" y="95790"/>
                  </a:lnTo>
                  <a:lnTo>
                    <a:pt x="3449" y="96220"/>
                  </a:lnTo>
                  <a:lnTo>
                    <a:pt x="15152" y="90842"/>
                  </a:lnTo>
                  <a:lnTo>
                    <a:pt x="72685" y="44514"/>
                  </a:lnTo>
                  <a:lnTo>
                    <a:pt x="79372" y="41696"/>
                  </a:lnTo>
                  <a:lnTo>
                    <a:pt x="94200" y="41029"/>
                  </a:lnTo>
                  <a:lnTo>
                    <a:pt x="100188" y="43995"/>
                  </a:lnTo>
                  <a:lnTo>
                    <a:pt x="109307" y="54687"/>
                  </a:lnTo>
                  <a:lnTo>
                    <a:pt x="111510" y="73615"/>
                  </a:lnTo>
                  <a:lnTo>
                    <a:pt x="108483" y="96513"/>
                  </a:lnTo>
                  <a:lnTo>
                    <a:pt x="86350" y="152478"/>
                  </a:lnTo>
                  <a:lnTo>
                    <a:pt x="74724" y="181397"/>
                  </a:lnTo>
                  <a:lnTo>
                    <a:pt x="74260" y="186575"/>
                  </a:lnTo>
                  <a:lnTo>
                    <a:pt x="75800" y="189103"/>
                  </a:lnTo>
                  <a:lnTo>
                    <a:pt x="84426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242882" y="2055299"/>
              <a:ext cx="104142" cy="116535"/>
            </a:xfrm>
            <a:custGeom>
              <a:avLst/>
              <a:gdLst/>
              <a:ahLst/>
              <a:cxnLst/>
              <a:rect l="0" t="0" r="0" b="0"/>
              <a:pathLst>
                <a:path w="104142" h="116535">
                  <a:moveTo>
                    <a:pt x="43408" y="0"/>
                  </a:moveTo>
                  <a:lnTo>
                    <a:pt x="12265" y="63097"/>
                  </a:lnTo>
                  <a:lnTo>
                    <a:pt x="485" y="90503"/>
                  </a:lnTo>
                  <a:lnTo>
                    <a:pt x="0" y="98242"/>
                  </a:lnTo>
                  <a:lnTo>
                    <a:pt x="4392" y="111773"/>
                  </a:lnTo>
                  <a:lnTo>
                    <a:pt x="10001" y="115196"/>
                  </a:lnTo>
                  <a:lnTo>
                    <a:pt x="26095" y="116534"/>
                  </a:lnTo>
                  <a:lnTo>
                    <a:pt x="40644" y="111581"/>
                  </a:lnTo>
                  <a:lnTo>
                    <a:pt x="69469" y="88917"/>
                  </a:lnTo>
                  <a:lnTo>
                    <a:pt x="94305" y="57731"/>
                  </a:lnTo>
                  <a:lnTo>
                    <a:pt x="102395" y="41376"/>
                  </a:lnTo>
                  <a:lnTo>
                    <a:pt x="104141" y="24861"/>
                  </a:lnTo>
                  <a:lnTo>
                    <a:pt x="103313" y="16574"/>
                  </a:lnTo>
                  <a:lnTo>
                    <a:pt x="99063" y="11974"/>
                  </a:lnTo>
                  <a:lnTo>
                    <a:pt x="92530" y="9832"/>
                  </a:lnTo>
                  <a:lnTo>
                    <a:pt x="84477" y="9328"/>
                  </a:lnTo>
                  <a:lnTo>
                    <a:pt x="68133" y="13700"/>
                  </a:lnTo>
                  <a:lnTo>
                    <a:pt x="59891" y="17454"/>
                  </a:lnTo>
                  <a:lnTo>
                    <a:pt x="55322" y="22731"/>
                  </a:lnTo>
                  <a:lnTo>
                    <a:pt x="53199" y="29022"/>
                  </a:lnTo>
                  <a:lnTo>
                    <a:pt x="52710" y="35990"/>
                  </a:lnTo>
                  <a:lnTo>
                    <a:pt x="55157" y="39711"/>
                  </a:lnTo>
                  <a:lnTo>
                    <a:pt x="59561" y="41267"/>
                  </a:lnTo>
                  <a:lnTo>
                    <a:pt x="76692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364466" y="2022015"/>
              <a:ext cx="146493" cy="185750"/>
            </a:xfrm>
            <a:custGeom>
              <a:avLst/>
              <a:gdLst/>
              <a:ahLst/>
              <a:cxnLst/>
              <a:rect l="0" t="0" r="0" b="0"/>
              <a:pathLst>
                <a:path w="146493" h="185750">
                  <a:moveTo>
                    <a:pt x="113208" y="0"/>
                  </a:moveTo>
                  <a:lnTo>
                    <a:pt x="111359" y="26572"/>
                  </a:lnTo>
                  <a:lnTo>
                    <a:pt x="90045" y="73823"/>
                  </a:lnTo>
                  <a:lnTo>
                    <a:pt x="46601" y="134830"/>
                  </a:lnTo>
                  <a:lnTo>
                    <a:pt x="7805" y="184319"/>
                  </a:lnTo>
                  <a:lnTo>
                    <a:pt x="4108" y="185749"/>
                  </a:lnTo>
                  <a:lnTo>
                    <a:pt x="1643" y="183005"/>
                  </a:lnTo>
                  <a:lnTo>
                    <a:pt x="0" y="177477"/>
                  </a:lnTo>
                  <a:lnTo>
                    <a:pt x="2104" y="156444"/>
                  </a:lnTo>
                  <a:lnTo>
                    <a:pt x="16359" y="100864"/>
                  </a:lnTo>
                  <a:lnTo>
                    <a:pt x="20905" y="95904"/>
                  </a:lnTo>
                  <a:lnTo>
                    <a:pt x="26710" y="93522"/>
                  </a:lnTo>
                  <a:lnTo>
                    <a:pt x="33353" y="92858"/>
                  </a:lnTo>
                  <a:lnTo>
                    <a:pt x="45665" y="97052"/>
                  </a:lnTo>
                  <a:lnTo>
                    <a:pt x="106514" y="147101"/>
                  </a:lnTo>
                  <a:lnTo>
                    <a:pt x="135190" y="169823"/>
                  </a:lnTo>
                  <a:lnTo>
                    <a:pt x="14649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237252" y="2338215"/>
              <a:ext cx="240423" cy="330886"/>
            </a:xfrm>
            <a:custGeom>
              <a:avLst/>
              <a:gdLst/>
              <a:ahLst/>
              <a:cxnLst/>
              <a:rect l="0" t="0" r="0" b="0"/>
              <a:pathLst>
                <a:path w="240423" h="330886">
                  <a:moveTo>
                    <a:pt x="65680" y="0"/>
                  </a:moveTo>
                  <a:lnTo>
                    <a:pt x="49681" y="34745"/>
                  </a:lnTo>
                  <a:lnTo>
                    <a:pt x="7350" y="93323"/>
                  </a:lnTo>
                  <a:lnTo>
                    <a:pt x="0" y="103422"/>
                  </a:lnTo>
                  <a:lnTo>
                    <a:pt x="6257" y="94438"/>
                  </a:lnTo>
                  <a:lnTo>
                    <a:pt x="42196" y="58769"/>
                  </a:lnTo>
                  <a:lnTo>
                    <a:pt x="58017" y="49850"/>
                  </a:lnTo>
                  <a:lnTo>
                    <a:pt x="65194" y="49875"/>
                  </a:lnTo>
                  <a:lnTo>
                    <a:pt x="71828" y="52666"/>
                  </a:lnTo>
                  <a:lnTo>
                    <a:pt x="83205" y="63163"/>
                  </a:lnTo>
                  <a:lnTo>
                    <a:pt x="94809" y="85591"/>
                  </a:lnTo>
                  <a:lnTo>
                    <a:pt x="105951" y="114323"/>
                  </a:lnTo>
                  <a:lnTo>
                    <a:pt x="118712" y="132172"/>
                  </a:lnTo>
                  <a:lnTo>
                    <a:pt x="125997" y="137116"/>
                  </a:lnTo>
                  <a:lnTo>
                    <a:pt x="141490" y="140144"/>
                  </a:lnTo>
                  <a:lnTo>
                    <a:pt x="147655" y="137808"/>
                  </a:lnTo>
                  <a:lnTo>
                    <a:pt x="156971" y="127816"/>
                  </a:lnTo>
                  <a:lnTo>
                    <a:pt x="155202" y="124042"/>
                  </a:lnTo>
                  <a:lnTo>
                    <a:pt x="140909" y="119849"/>
                  </a:lnTo>
                  <a:lnTo>
                    <a:pt x="133399" y="121504"/>
                  </a:lnTo>
                  <a:lnTo>
                    <a:pt x="120124" y="130740"/>
                  </a:lnTo>
                  <a:lnTo>
                    <a:pt x="102255" y="155951"/>
                  </a:lnTo>
                  <a:lnTo>
                    <a:pt x="98269" y="178718"/>
                  </a:lnTo>
                  <a:lnTo>
                    <a:pt x="98501" y="191261"/>
                  </a:lnTo>
                  <a:lnTo>
                    <a:pt x="102354" y="200547"/>
                  </a:lnTo>
                  <a:lnTo>
                    <a:pt x="108620" y="207663"/>
                  </a:lnTo>
                  <a:lnTo>
                    <a:pt x="116496" y="213331"/>
                  </a:lnTo>
                  <a:lnTo>
                    <a:pt x="137575" y="219629"/>
                  </a:lnTo>
                  <a:lnTo>
                    <a:pt x="160503" y="220579"/>
                  </a:lnTo>
                  <a:lnTo>
                    <a:pt x="179940" y="214838"/>
                  </a:lnTo>
                  <a:lnTo>
                    <a:pt x="202059" y="201209"/>
                  </a:lnTo>
                  <a:lnTo>
                    <a:pt x="204676" y="196085"/>
                  </a:lnTo>
                  <a:lnTo>
                    <a:pt x="204572" y="190820"/>
                  </a:lnTo>
                  <a:lnTo>
                    <a:pt x="202654" y="185460"/>
                  </a:lnTo>
                  <a:lnTo>
                    <a:pt x="198602" y="182812"/>
                  </a:lnTo>
                  <a:lnTo>
                    <a:pt x="186701" y="182335"/>
                  </a:lnTo>
                  <a:lnTo>
                    <a:pt x="174633" y="187670"/>
                  </a:lnTo>
                  <a:lnTo>
                    <a:pt x="163105" y="197130"/>
                  </a:lnTo>
                  <a:lnTo>
                    <a:pt x="135067" y="233746"/>
                  </a:lnTo>
                  <a:lnTo>
                    <a:pt x="131344" y="249967"/>
                  </a:lnTo>
                  <a:lnTo>
                    <a:pt x="131645" y="258176"/>
                  </a:lnTo>
                  <a:lnTo>
                    <a:pt x="136469" y="262724"/>
                  </a:lnTo>
                  <a:lnTo>
                    <a:pt x="154156" y="265312"/>
                  </a:lnTo>
                  <a:lnTo>
                    <a:pt x="181269" y="261571"/>
                  </a:lnTo>
                  <a:lnTo>
                    <a:pt x="202452" y="250190"/>
                  </a:lnTo>
                  <a:lnTo>
                    <a:pt x="204939" y="250928"/>
                  </a:lnTo>
                  <a:lnTo>
                    <a:pt x="204748" y="255119"/>
                  </a:lnTo>
                  <a:lnTo>
                    <a:pt x="195643" y="276220"/>
                  </a:lnTo>
                  <a:lnTo>
                    <a:pt x="180417" y="308200"/>
                  </a:lnTo>
                  <a:lnTo>
                    <a:pt x="180079" y="315489"/>
                  </a:lnTo>
                  <a:lnTo>
                    <a:pt x="184633" y="328519"/>
                  </a:lnTo>
                  <a:lnTo>
                    <a:pt x="189361" y="330885"/>
                  </a:lnTo>
                  <a:lnTo>
                    <a:pt x="195286" y="330612"/>
                  </a:lnTo>
                  <a:lnTo>
                    <a:pt x="208343" y="325379"/>
                  </a:lnTo>
                  <a:lnTo>
                    <a:pt x="240422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483484" y="2479672"/>
              <a:ext cx="150186" cy="269954"/>
            </a:xfrm>
            <a:custGeom>
              <a:avLst/>
              <a:gdLst/>
              <a:ahLst/>
              <a:cxnLst/>
              <a:rect l="0" t="0" r="0" b="0"/>
              <a:pathLst>
                <a:path w="150186" h="269954">
                  <a:moveTo>
                    <a:pt x="110685" y="0"/>
                  </a:moveTo>
                  <a:lnTo>
                    <a:pt x="97398" y="15136"/>
                  </a:lnTo>
                  <a:lnTo>
                    <a:pt x="60395" y="77752"/>
                  </a:lnTo>
                  <a:lnTo>
                    <a:pt x="25881" y="138673"/>
                  </a:lnTo>
                  <a:lnTo>
                    <a:pt x="12826" y="159741"/>
                  </a:lnTo>
                  <a:lnTo>
                    <a:pt x="131" y="191708"/>
                  </a:lnTo>
                  <a:lnTo>
                    <a:pt x="0" y="198997"/>
                  </a:lnTo>
                  <a:lnTo>
                    <a:pt x="4785" y="212026"/>
                  </a:lnTo>
                  <a:lnTo>
                    <a:pt x="9575" y="214391"/>
                  </a:lnTo>
                  <a:lnTo>
                    <a:pt x="15542" y="214119"/>
                  </a:lnTo>
                  <a:lnTo>
                    <a:pt x="53058" y="200337"/>
                  </a:lnTo>
                  <a:lnTo>
                    <a:pt x="111865" y="148323"/>
                  </a:lnTo>
                  <a:lnTo>
                    <a:pt x="150185" y="110263"/>
                  </a:lnTo>
                  <a:lnTo>
                    <a:pt x="96744" y="168137"/>
                  </a:lnTo>
                  <a:lnTo>
                    <a:pt x="71535" y="201666"/>
                  </a:lnTo>
                  <a:lnTo>
                    <a:pt x="42643" y="258068"/>
                  </a:lnTo>
                  <a:lnTo>
                    <a:pt x="44059" y="263577"/>
                  </a:lnTo>
                  <a:lnTo>
                    <a:pt x="48701" y="267249"/>
                  </a:lnTo>
                  <a:lnTo>
                    <a:pt x="55494" y="269698"/>
                  </a:lnTo>
                  <a:lnTo>
                    <a:pt x="70437" y="269953"/>
                  </a:lnTo>
                  <a:lnTo>
                    <a:pt x="94042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520364" y="2712662"/>
              <a:ext cx="121693" cy="224866"/>
            </a:xfrm>
            <a:custGeom>
              <a:avLst/>
              <a:gdLst/>
              <a:ahLst/>
              <a:cxnLst/>
              <a:rect l="0" t="0" r="0" b="0"/>
              <a:pathLst>
                <a:path w="121693" h="224866">
                  <a:moveTo>
                    <a:pt x="107089" y="0"/>
                  </a:moveTo>
                  <a:lnTo>
                    <a:pt x="51530" y="55559"/>
                  </a:lnTo>
                  <a:lnTo>
                    <a:pt x="49709" y="61078"/>
                  </a:lnTo>
                  <a:lnTo>
                    <a:pt x="50344" y="66606"/>
                  </a:lnTo>
                  <a:lnTo>
                    <a:pt x="52617" y="72141"/>
                  </a:lnTo>
                  <a:lnTo>
                    <a:pt x="57830" y="75831"/>
                  </a:lnTo>
                  <a:lnTo>
                    <a:pt x="73485" y="79930"/>
                  </a:lnTo>
                  <a:lnTo>
                    <a:pt x="106101" y="78693"/>
                  </a:lnTo>
                  <a:lnTo>
                    <a:pt x="119286" y="84593"/>
                  </a:lnTo>
                  <a:lnTo>
                    <a:pt x="121692" y="89679"/>
                  </a:lnTo>
                  <a:lnTo>
                    <a:pt x="121447" y="95844"/>
                  </a:lnTo>
                  <a:lnTo>
                    <a:pt x="112267" y="117772"/>
                  </a:lnTo>
                  <a:lnTo>
                    <a:pt x="71977" y="176487"/>
                  </a:lnTo>
                  <a:lnTo>
                    <a:pt x="45878" y="213199"/>
                  </a:lnTo>
                  <a:lnTo>
                    <a:pt x="30882" y="223577"/>
                  </a:lnTo>
                  <a:lnTo>
                    <a:pt x="23925" y="224865"/>
                  </a:lnTo>
                  <a:lnTo>
                    <a:pt x="17438" y="223875"/>
                  </a:lnTo>
                  <a:lnTo>
                    <a:pt x="11264" y="221366"/>
                  </a:lnTo>
                  <a:lnTo>
                    <a:pt x="7147" y="215070"/>
                  </a:lnTo>
                  <a:lnTo>
                    <a:pt x="1355" y="185047"/>
                  </a:lnTo>
                  <a:lnTo>
                    <a:pt x="0" y="163296"/>
                  </a:lnTo>
                  <a:lnTo>
                    <a:pt x="4328" y="146233"/>
                  </a:lnTo>
                  <a:lnTo>
                    <a:pt x="8071" y="139094"/>
                  </a:lnTo>
                  <a:lnTo>
                    <a:pt x="15189" y="135259"/>
                  </a:lnTo>
                  <a:lnTo>
                    <a:pt x="35426" y="133463"/>
                  </a:lnTo>
                  <a:lnTo>
                    <a:pt x="63974" y="137651"/>
                  </a:lnTo>
                  <a:lnTo>
                    <a:pt x="10708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288745" y="2862441"/>
              <a:ext cx="280462" cy="407732"/>
            </a:xfrm>
            <a:custGeom>
              <a:avLst/>
              <a:gdLst/>
              <a:ahLst/>
              <a:cxnLst/>
              <a:rect l="0" t="0" r="0" b="0"/>
              <a:pathLst>
                <a:path w="280462" h="407732">
                  <a:moveTo>
                    <a:pt x="39150" y="0"/>
                  </a:moveTo>
                  <a:lnTo>
                    <a:pt x="47985" y="8834"/>
                  </a:lnTo>
                  <a:lnTo>
                    <a:pt x="49663" y="15135"/>
                  </a:lnTo>
                  <a:lnTo>
                    <a:pt x="49062" y="31998"/>
                  </a:lnTo>
                  <a:lnTo>
                    <a:pt x="39107" y="62283"/>
                  </a:lnTo>
                  <a:lnTo>
                    <a:pt x="27112" y="78840"/>
                  </a:lnTo>
                  <a:lnTo>
                    <a:pt x="1228" y="104536"/>
                  </a:lnTo>
                  <a:lnTo>
                    <a:pt x="0" y="106673"/>
                  </a:lnTo>
                  <a:lnTo>
                    <a:pt x="1955" y="106248"/>
                  </a:lnTo>
                  <a:lnTo>
                    <a:pt x="29440" y="96699"/>
                  </a:lnTo>
                  <a:lnTo>
                    <a:pt x="69557" y="93476"/>
                  </a:lnTo>
                  <a:lnTo>
                    <a:pt x="87798" y="96402"/>
                  </a:lnTo>
                  <a:lnTo>
                    <a:pt x="94696" y="100326"/>
                  </a:lnTo>
                  <a:lnTo>
                    <a:pt x="104826" y="112082"/>
                  </a:lnTo>
                  <a:lnTo>
                    <a:pt x="106973" y="119100"/>
                  </a:lnTo>
                  <a:lnTo>
                    <a:pt x="105577" y="144079"/>
                  </a:lnTo>
                  <a:lnTo>
                    <a:pt x="91594" y="206551"/>
                  </a:lnTo>
                  <a:lnTo>
                    <a:pt x="86189" y="224013"/>
                  </a:lnTo>
                  <a:lnTo>
                    <a:pt x="87151" y="231628"/>
                  </a:lnTo>
                  <a:lnTo>
                    <a:pt x="95618" y="245020"/>
                  </a:lnTo>
                  <a:lnTo>
                    <a:pt x="103607" y="248406"/>
                  </a:lnTo>
                  <a:lnTo>
                    <a:pt x="124812" y="249703"/>
                  </a:lnTo>
                  <a:lnTo>
                    <a:pt x="158323" y="240818"/>
                  </a:lnTo>
                  <a:lnTo>
                    <a:pt x="206232" y="210513"/>
                  </a:lnTo>
                  <a:lnTo>
                    <a:pt x="207861" y="207835"/>
                  </a:lnTo>
                  <a:lnTo>
                    <a:pt x="205248" y="206974"/>
                  </a:lnTo>
                  <a:lnTo>
                    <a:pt x="199808" y="207325"/>
                  </a:lnTo>
                  <a:lnTo>
                    <a:pt x="174484" y="221070"/>
                  </a:lnTo>
                  <a:lnTo>
                    <a:pt x="152392" y="242709"/>
                  </a:lnTo>
                  <a:lnTo>
                    <a:pt x="138552" y="266688"/>
                  </a:lnTo>
                  <a:lnTo>
                    <a:pt x="137778" y="273946"/>
                  </a:lnTo>
                  <a:lnTo>
                    <a:pt x="141848" y="286942"/>
                  </a:lnTo>
                  <a:lnTo>
                    <a:pt x="152287" y="296416"/>
                  </a:lnTo>
                  <a:lnTo>
                    <a:pt x="158954" y="300237"/>
                  </a:lnTo>
                  <a:lnTo>
                    <a:pt x="176223" y="302017"/>
                  </a:lnTo>
                  <a:lnTo>
                    <a:pt x="213026" y="295626"/>
                  </a:lnTo>
                  <a:lnTo>
                    <a:pt x="234181" y="283702"/>
                  </a:lnTo>
                  <a:lnTo>
                    <a:pt x="235740" y="279742"/>
                  </a:lnTo>
                  <a:lnTo>
                    <a:pt x="234005" y="276177"/>
                  </a:lnTo>
                  <a:lnTo>
                    <a:pt x="230074" y="272876"/>
                  </a:lnTo>
                  <a:lnTo>
                    <a:pt x="225604" y="272524"/>
                  </a:lnTo>
                  <a:lnTo>
                    <a:pt x="215707" y="277064"/>
                  </a:lnTo>
                  <a:lnTo>
                    <a:pt x="199739" y="294434"/>
                  </a:lnTo>
                  <a:lnTo>
                    <a:pt x="187715" y="317147"/>
                  </a:lnTo>
                  <a:lnTo>
                    <a:pt x="186232" y="335728"/>
                  </a:lnTo>
                  <a:lnTo>
                    <a:pt x="189580" y="355389"/>
                  </a:lnTo>
                  <a:lnTo>
                    <a:pt x="197231" y="373373"/>
                  </a:lnTo>
                  <a:lnTo>
                    <a:pt x="209261" y="385681"/>
                  </a:lnTo>
                  <a:lnTo>
                    <a:pt x="234094" y="397808"/>
                  </a:lnTo>
                  <a:lnTo>
                    <a:pt x="280461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510770" y="3170890"/>
              <a:ext cx="189692" cy="274025"/>
            </a:xfrm>
            <a:custGeom>
              <a:avLst/>
              <a:gdLst/>
              <a:ahLst/>
              <a:cxnLst/>
              <a:rect l="0" t="0" r="0" b="0"/>
              <a:pathLst>
                <a:path w="189692" h="274025">
                  <a:moveTo>
                    <a:pt x="83399" y="107603"/>
                  </a:moveTo>
                  <a:lnTo>
                    <a:pt x="75831" y="88598"/>
                  </a:lnTo>
                  <a:lnTo>
                    <a:pt x="67400" y="77275"/>
                  </a:lnTo>
                  <a:lnTo>
                    <a:pt x="61638" y="74440"/>
                  </a:lnTo>
                  <a:lnTo>
                    <a:pt x="47840" y="73757"/>
                  </a:lnTo>
                  <a:lnTo>
                    <a:pt x="24477" y="82987"/>
                  </a:lnTo>
                  <a:lnTo>
                    <a:pt x="4406" y="97433"/>
                  </a:lnTo>
                  <a:lnTo>
                    <a:pt x="1151" y="104521"/>
                  </a:lnTo>
                  <a:lnTo>
                    <a:pt x="0" y="122259"/>
                  </a:lnTo>
                  <a:lnTo>
                    <a:pt x="4686" y="127544"/>
                  </a:lnTo>
                  <a:lnTo>
                    <a:pt x="12432" y="130143"/>
                  </a:lnTo>
                  <a:lnTo>
                    <a:pt x="22219" y="130950"/>
                  </a:lnTo>
                  <a:lnTo>
                    <a:pt x="58080" y="118835"/>
                  </a:lnTo>
                  <a:lnTo>
                    <a:pt x="115921" y="85426"/>
                  </a:lnTo>
                  <a:lnTo>
                    <a:pt x="171992" y="27509"/>
                  </a:lnTo>
                  <a:lnTo>
                    <a:pt x="188750" y="6208"/>
                  </a:lnTo>
                  <a:lnTo>
                    <a:pt x="189691" y="2099"/>
                  </a:lnTo>
                  <a:lnTo>
                    <a:pt x="187543" y="285"/>
                  </a:lnTo>
                  <a:lnTo>
                    <a:pt x="183339" y="0"/>
                  </a:lnTo>
                  <a:lnTo>
                    <a:pt x="159752" y="17268"/>
                  </a:lnTo>
                  <a:lnTo>
                    <a:pt x="109526" y="66839"/>
                  </a:lnTo>
                  <a:lnTo>
                    <a:pt x="81967" y="111204"/>
                  </a:lnTo>
                  <a:lnTo>
                    <a:pt x="78139" y="129852"/>
                  </a:lnTo>
                  <a:lnTo>
                    <a:pt x="81369" y="148002"/>
                  </a:lnTo>
                  <a:lnTo>
                    <a:pt x="84819" y="156725"/>
                  </a:lnTo>
                  <a:lnTo>
                    <a:pt x="91742" y="163465"/>
                  </a:lnTo>
                  <a:lnTo>
                    <a:pt x="111762" y="173419"/>
                  </a:lnTo>
                  <a:lnTo>
                    <a:pt x="131138" y="175994"/>
                  </a:lnTo>
                  <a:lnTo>
                    <a:pt x="148995" y="173133"/>
                  </a:lnTo>
                  <a:lnTo>
                    <a:pt x="166177" y="165697"/>
                  </a:lnTo>
                  <a:lnTo>
                    <a:pt x="170020" y="161125"/>
                  </a:lnTo>
                  <a:lnTo>
                    <a:pt x="170732" y="156228"/>
                  </a:lnTo>
                  <a:lnTo>
                    <a:pt x="169358" y="151115"/>
                  </a:lnTo>
                  <a:lnTo>
                    <a:pt x="164743" y="150479"/>
                  </a:lnTo>
                  <a:lnTo>
                    <a:pt x="140580" y="162837"/>
                  </a:lnTo>
                  <a:lnTo>
                    <a:pt x="111847" y="184990"/>
                  </a:lnTo>
                  <a:lnTo>
                    <a:pt x="97275" y="204251"/>
                  </a:lnTo>
                  <a:lnTo>
                    <a:pt x="92031" y="227604"/>
                  </a:lnTo>
                  <a:lnTo>
                    <a:pt x="91928" y="240304"/>
                  </a:lnTo>
                  <a:lnTo>
                    <a:pt x="94632" y="250619"/>
                  </a:lnTo>
                  <a:lnTo>
                    <a:pt x="105034" y="267012"/>
                  </a:lnTo>
                  <a:lnTo>
                    <a:pt x="111691" y="271198"/>
                  </a:lnTo>
                  <a:lnTo>
                    <a:pt x="141646" y="2740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652167" y="3379330"/>
              <a:ext cx="170238" cy="138545"/>
            </a:xfrm>
            <a:custGeom>
              <a:avLst/>
              <a:gdLst/>
              <a:ahLst/>
              <a:cxnLst/>
              <a:rect l="0" t="0" r="0" b="0"/>
              <a:pathLst>
                <a:path w="170238" h="138545">
                  <a:moveTo>
                    <a:pt x="33533" y="73905"/>
                  </a:moveTo>
                  <a:lnTo>
                    <a:pt x="51203" y="69488"/>
                  </a:lnTo>
                  <a:lnTo>
                    <a:pt x="64808" y="59922"/>
                  </a:lnTo>
                  <a:lnTo>
                    <a:pt x="88610" y="35599"/>
                  </a:lnTo>
                  <a:lnTo>
                    <a:pt x="89666" y="30801"/>
                  </a:lnTo>
                  <a:lnTo>
                    <a:pt x="87597" y="26678"/>
                  </a:lnTo>
                  <a:lnTo>
                    <a:pt x="83444" y="23005"/>
                  </a:lnTo>
                  <a:lnTo>
                    <a:pt x="77902" y="22405"/>
                  </a:lnTo>
                  <a:lnTo>
                    <a:pt x="64348" y="26669"/>
                  </a:lnTo>
                  <a:lnTo>
                    <a:pt x="38764" y="45398"/>
                  </a:lnTo>
                  <a:lnTo>
                    <a:pt x="4260" y="78438"/>
                  </a:lnTo>
                  <a:lnTo>
                    <a:pt x="1073" y="85248"/>
                  </a:lnTo>
                  <a:lnTo>
                    <a:pt x="0" y="100211"/>
                  </a:lnTo>
                  <a:lnTo>
                    <a:pt x="3781" y="104386"/>
                  </a:lnTo>
                  <a:lnTo>
                    <a:pt x="10000" y="106245"/>
                  </a:lnTo>
                  <a:lnTo>
                    <a:pt x="17844" y="106560"/>
                  </a:lnTo>
                  <a:lnTo>
                    <a:pt x="31492" y="101978"/>
                  </a:lnTo>
                  <a:lnTo>
                    <a:pt x="93679" y="62469"/>
                  </a:lnTo>
                  <a:lnTo>
                    <a:pt x="152704" y="13087"/>
                  </a:lnTo>
                  <a:lnTo>
                    <a:pt x="170237" y="0"/>
                  </a:lnTo>
                  <a:lnTo>
                    <a:pt x="161255" y="6190"/>
                  </a:lnTo>
                  <a:lnTo>
                    <a:pt x="99325" y="65147"/>
                  </a:lnTo>
                  <a:lnTo>
                    <a:pt x="77374" y="84562"/>
                  </a:lnTo>
                  <a:lnTo>
                    <a:pt x="48973" y="115972"/>
                  </a:lnTo>
                  <a:lnTo>
                    <a:pt x="45675" y="123214"/>
                  </a:lnTo>
                  <a:lnTo>
                    <a:pt x="45326" y="129892"/>
                  </a:lnTo>
                  <a:lnTo>
                    <a:pt x="46943" y="136193"/>
                  </a:lnTo>
                  <a:lnTo>
                    <a:pt x="50794" y="138544"/>
                  </a:lnTo>
                  <a:lnTo>
                    <a:pt x="56135" y="138263"/>
                  </a:lnTo>
                  <a:lnTo>
                    <a:pt x="75138" y="1321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863814" y="3428272"/>
              <a:ext cx="68161" cy="158101"/>
            </a:xfrm>
            <a:custGeom>
              <a:avLst/>
              <a:gdLst/>
              <a:ahLst/>
              <a:cxnLst/>
              <a:rect l="0" t="0" r="0" b="0"/>
              <a:pathLst>
                <a:path w="68161" h="158101">
                  <a:moveTo>
                    <a:pt x="29912" y="0"/>
                  </a:moveTo>
                  <a:lnTo>
                    <a:pt x="64658" y="11582"/>
                  </a:lnTo>
                  <a:lnTo>
                    <a:pt x="67869" y="15118"/>
                  </a:lnTo>
                  <a:lnTo>
                    <a:pt x="68160" y="19324"/>
                  </a:lnTo>
                  <a:lnTo>
                    <a:pt x="66506" y="23978"/>
                  </a:lnTo>
                  <a:lnTo>
                    <a:pt x="57270" y="31613"/>
                  </a:lnTo>
                  <a:lnTo>
                    <a:pt x="9020" y="57020"/>
                  </a:lnTo>
                  <a:lnTo>
                    <a:pt x="2136" y="72186"/>
                  </a:lnTo>
                  <a:lnTo>
                    <a:pt x="0" y="90330"/>
                  </a:lnTo>
                  <a:lnTo>
                    <a:pt x="2133" y="107640"/>
                  </a:lnTo>
                  <a:lnTo>
                    <a:pt x="16755" y="139503"/>
                  </a:lnTo>
                  <a:lnTo>
                    <a:pt x="2991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810516" y="3627977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136511" y="3211925"/>
              <a:ext cx="898674" cy="906995"/>
            </a:xfrm>
            <a:custGeom>
              <a:avLst/>
              <a:gdLst/>
              <a:ahLst/>
              <a:cxnLst/>
              <a:rect l="0" t="0" r="0" b="0"/>
              <a:pathLst>
                <a:path w="898674" h="906995">
                  <a:moveTo>
                    <a:pt x="0" y="0"/>
                  </a:moveTo>
                  <a:lnTo>
                    <a:pt x="49355" y="57162"/>
                  </a:lnTo>
                  <a:lnTo>
                    <a:pt x="102268" y="110544"/>
                  </a:lnTo>
                  <a:lnTo>
                    <a:pt x="162288" y="164884"/>
                  </a:lnTo>
                  <a:lnTo>
                    <a:pt x="216627" y="214674"/>
                  </a:lnTo>
                  <a:lnTo>
                    <a:pt x="276294" y="269230"/>
                  </a:lnTo>
                  <a:lnTo>
                    <a:pt x="329442" y="312658"/>
                  </a:lnTo>
                  <a:lnTo>
                    <a:pt x="381761" y="359221"/>
                  </a:lnTo>
                  <a:lnTo>
                    <a:pt x="432396" y="408151"/>
                  </a:lnTo>
                  <a:lnTo>
                    <a:pt x="486950" y="457782"/>
                  </a:lnTo>
                  <a:lnTo>
                    <a:pt x="544103" y="507621"/>
                  </a:lnTo>
                  <a:lnTo>
                    <a:pt x="597608" y="561938"/>
                  </a:lnTo>
                  <a:lnTo>
                    <a:pt x="648596" y="614604"/>
                  </a:lnTo>
                  <a:lnTo>
                    <a:pt x="698836" y="665342"/>
                  </a:lnTo>
                  <a:lnTo>
                    <a:pt x="740020" y="715509"/>
                  </a:lnTo>
                  <a:lnTo>
                    <a:pt x="792788" y="775515"/>
                  </a:lnTo>
                  <a:lnTo>
                    <a:pt x="837317" y="829419"/>
                  </a:lnTo>
                  <a:lnTo>
                    <a:pt x="881027" y="886920"/>
                  </a:lnTo>
                  <a:lnTo>
                    <a:pt x="898673" y="9069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381010" y="3819361"/>
              <a:ext cx="169001" cy="307880"/>
            </a:xfrm>
            <a:custGeom>
              <a:avLst/>
              <a:gdLst/>
              <a:ahLst/>
              <a:cxnLst/>
              <a:rect l="0" t="0" r="0" b="0"/>
              <a:pathLst>
                <a:path w="169001" h="307880">
                  <a:moveTo>
                    <a:pt x="121627" y="0"/>
                  </a:moveTo>
                  <a:lnTo>
                    <a:pt x="86882" y="27581"/>
                  </a:lnTo>
                  <a:lnTo>
                    <a:pt x="45128" y="77645"/>
                  </a:lnTo>
                  <a:lnTo>
                    <a:pt x="12954" y="135763"/>
                  </a:lnTo>
                  <a:lnTo>
                    <a:pt x="3986" y="156494"/>
                  </a:lnTo>
                  <a:lnTo>
                    <a:pt x="0" y="178035"/>
                  </a:lnTo>
                  <a:lnTo>
                    <a:pt x="2635" y="186183"/>
                  </a:lnTo>
                  <a:lnTo>
                    <a:pt x="8091" y="192539"/>
                  </a:lnTo>
                  <a:lnTo>
                    <a:pt x="15426" y="197702"/>
                  </a:lnTo>
                  <a:lnTo>
                    <a:pt x="35903" y="200972"/>
                  </a:lnTo>
                  <a:lnTo>
                    <a:pt x="57639" y="198419"/>
                  </a:lnTo>
                  <a:lnTo>
                    <a:pt x="111073" y="172607"/>
                  </a:lnTo>
                  <a:lnTo>
                    <a:pt x="169000" y="133978"/>
                  </a:lnTo>
                  <a:lnTo>
                    <a:pt x="168926" y="134622"/>
                  </a:lnTo>
                  <a:lnTo>
                    <a:pt x="121856" y="197197"/>
                  </a:lnTo>
                  <a:lnTo>
                    <a:pt x="93920" y="240398"/>
                  </a:lnTo>
                  <a:lnTo>
                    <a:pt x="82808" y="261553"/>
                  </a:lnTo>
                  <a:lnTo>
                    <a:pt x="80955" y="270523"/>
                  </a:lnTo>
                  <a:lnTo>
                    <a:pt x="81568" y="278352"/>
                  </a:lnTo>
                  <a:lnTo>
                    <a:pt x="88801" y="295740"/>
                  </a:lnTo>
                  <a:lnTo>
                    <a:pt x="96664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379047" y="4135561"/>
              <a:ext cx="177725" cy="122196"/>
            </a:xfrm>
            <a:custGeom>
              <a:avLst/>
              <a:gdLst/>
              <a:ahLst/>
              <a:cxnLst/>
              <a:rect l="0" t="0" r="0" b="0"/>
              <a:pathLst>
                <a:path w="177725" h="122196">
                  <a:moveTo>
                    <a:pt x="140232" y="0"/>
                  </a:moveTo>
                  <a:lnTo>
                    <a:pt x="82010" y="58223"/>
                  </a:lnTo>
                  <a:lnTo>
                    <a:pt x="25246" y="108344"/>
                  </a:lnTo>
                  <a:lnTo>
                    <a:pt x="7765" y="120885"/>
                  </a:lnTo>
                  <a:lnTo>
                    <a:pt x="2919" y="122195"/>
                  </a:lnTo>
                  <a:lnTo>
                    <a:pt x="613" y="120295"/>
                  </a:lnTo>
                  <a:lnTo>
                    <a:pt x="0" y="116255"/>
                  </a:lnTo>
                  <a:lnTo>
                    <a:pt x="4250" y="106834"/>
                  </a:lnTo>
                  <a:lnTo>
                    <a:pt x="13228" y="96483"/>
                  </a:lnTo>
                  <a:lnTo>
                    <a:pt x="74595" y="40512"/>
                  </a:lnTo>
                  <a:lnTo>
                    <a:pt x="124597" y="15013"/>
                  </a:lnTo>
                  <a:lnTo>
                    <a:pt x="144686" y="11295"/>
                  </a:lnTo>
                  <a:lnTo>
                    <a:pt x="161011" y="14574"/>
                  </a:lnTo>
                  <a:lnTo>
                    <a:pt x="167953" y="18037"/>
                  </a:lnTo>
                  <a:lnTo>
                    <a:pt x="172582" y="24969"/>
                  </a:lnTo>
                  <a:lnTo>
                    <a:pt x="177724" y="44998"/>
                  </a:lnTo>
                  <a:lnTo>
                    <a:pt x="176322" y="53113"/>
                  </a:lnTo>
                  <a:lnTo>
                    <a:pt x="172613" y="59447"/>
                  </a:lnTo>
                  <a:lnTo>
                    <a:pt x="161095" y="68951"/>
                  </a:lnTo>
                  <a:lnTo>
                    <a:pt x="146731" y="76257"/>
                  </a:lnTo>
                  <a:lnTo>
                    <a:pt x="128636" y="77654"/>
                  </a:lnTo>
                  <a:lnTo>
                    <a:pt x="118633" y="76733"/>
                  </a:lnTo>
                  <a:lnTo>
                    <a:pt x="112889" y="72420"/>
                  </a:lnTo>
                  <a:lnTo>
                    <a:pt x="109984" y="65847"/>
                  </a:lnTo>
                  <a:lnTo>
                    <a:pt x="108972" y="57766"/>
                  </a:lnTo>
                  <a:lnTo>
                    <a:pt x="112779" y="43857"/>
                  </a:lnTo>
                  <a:lnTo>
                    <a:pt x="120634" y="32436"/>
                  </a:lnTo>
                  <a:lnTo>
                    <a:pt x="14023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551188" y="4143882"/>
              <a:ext cx="134513" cy="216348"/>
            </a:xfrm>
            <a:custGeom>
              <a:avLst/>
              <a:gdLst/>
              <a:ahLst/>
              <a:cxnLst/>
              <a:rect l="0" t="0" r="0" b="0"/>
              <a:pathLst>
                <a:path w="134513" h="216348">
                  <a:moveTo>
                    <a:pt x="134512" y="0"/>
                  </a:moveTo>
                  <a:lnTo>
                    <a:pt x="132047" y="33741"/>
                  </a:lnTo>
                  <a:lnTo>
                    <a:pt x="126945" y="49205"/>
                  </a:lnTo>
                  <a:lnTo>
                    <a:pt x="98033" y="85677"/>
                  </a:lnTo>
                  <a:lnTo>
                    <a:pt x="63284" y="119242"/>
                  </a:lnTo>
                  <a:lnTo>
                    <a:pt x="18682" y="142584"/>
                  </a:lnTo>
                  <a:lnTo>
                    <a:pt x="11989" y="142209"/>
                  </a:lnTo>
                  <a:lnTo>
                    <a:pt x="6601" y="139185"/>
                  </a:lnTo>
                  <a:lnTo>
                    <a:pt x="2086" y="134395"/>
                  </a:lnTo>
                  <a:lnTo>
                    <a:pt x="0" y="127504"/>
                  </a:lnTo>
                  <a:lnTo>
                    <a:pt x="148" y="109985"/>
                  </a:lnTo>
                  <a:lnTo>
                    <a:pt x="9847" y="83747"/>
                  </a:lnTo>
                  <a:lnTo>
                    <a:pt x="15344" y="79870"/>
                  </a:lnTo>
                  <a:lnTo>
                    <a:pt x="21783" y="79134"/>
                  </a:lnTo>
                  <a:lnTo>
                    <a:pt x="28849" y="80493"/>
                  </a:lnTo>
                  <a:lnTo>
                    <a:pt x="44096" y="91864"/>
                  </a:lnTo>
                  <a:lnTo>
                    <a:pt x="77165" y="133181"/>
                  </a:lnTo>
                  <a:lnTo>
                    <a:pt x="85294" y="149799"/>
                  </a:lnTo>
                  <a:lnTo>
                    <a:pt x="85983" y="158113"/>
                  </a:lnTo>
                  <a:lnTo>
                    <a:pt x="81817" y="174748"/>
                  </a:lnTo>
                  <a:lnTo>
                    <a:pt x="71336" y="188921"/>
                  </a:lnTo>
                  <a:lnTo>
                    <a:pt x="57432" y="200460"/>
                  </a:lnTo>
                  <a:lnTo>
                    <a:pt x="35767" y="212935"/>
                  </a:lnTo>
                  <a:lnTo>
                    <a:pt x="34659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624879" y="4368550"/>
              <a:ext cx="69143" cy="316201"/>
            </a:xfrm>
            <a:custGeom>
              <a:avLst/>
              <a:gdLst/>
              <a:ahLst/>
              <a:cxnLst/>
              <a:rect l="0" t="0" r="0" b="0"/>
              <a:pathLst>
                <a:path w="69143" h="316201">
                  <a:moveTo>
                    <a:pt x="69142" y="0"/>
                  </a:moveTo>
                  <a:lnTo>
                    <a:pt x="54932" y="12362"/>
                  </a:lnTo>
                  <a:lnTo>
                    <a:pt x="22858" y="31956"/>
                  </a:lnTo>
                  <a:lnTo>
                    <a:pt x="5604" y="47581"/>
                  </a:lnTo>
                  <a:lnTo>
                    <a:pt x="3670" y="52986"/>
                  </a:lnTo>
                  <a:lnTo>
                    <a:pt x="4229" y="58438"/>
                  </a:lnTo>
                  <a:lnTo>
                    <a:pt x="6451" y="63922"/>
                  </a:lnTo>
                  <a:lnTo>
                    <a:pt x="16316" y="72480"/>
                  </a:lnTo>
                  <a:lnTo>
                    <a:pt x="22831" y="76057"/>
                  </a:lnTo>
                  <a:lnTo>
                    <a:pt x="26248" y="81216"/>
                  </a:lnTo>
                  <a:lnTo>
                    <a:pt x="27581" y="94343"/>
                  </a:lnTo>
                  <a:lnTo>
                    <a:pt x="24792" y="99878"/>
                  </a:lnTo>
                  <a:lnTo>
                    <a:pt x="14298" y="108493"/>
                  </a:lnTo>
                  <a:lnTo>
                    <a:pt x="12239" y="113009"/>
                  </a:lnTo>
                  <a:lnTo>
                    <a:pt x="12716" y="117870"/>
                  </a:lnTo>
                  <a:lnTo>
                    <a:pt x="39781" y="176045"/>
                  </a:lnTo>
                  <a:lnTo>
                    <a:pt x="44725" y="204612"/>
                  </a:lnTo>
                  <a:lnTo>
                    <a:pt x="53381" y="221911"/>
                  </a:lnTo>
                  <a:lnTo>
                    <a:pt x="52163" y="221905"/>
                  </a:lnTo>
                  <a:lnTo>
                    <a:pt x="49502" y="220053"/>
                  </a:lnTo>
                  <a:lnTo>
                    <a:pt x="39148" y="220460"/>
                  </a:lnTo>
                  <a:lnTo>
                    <a:pt x="32504" y="221863"/>
                  </a:lnTo>
                  <a:lnTo>
                    <a:pt x="20191" y="230818"/>
                  </a:lnTo>
                  <a:lnTo>
                    <a:pt x="9479" y="244968"/>
                  </a:lnTo>
                  <a:lnTo>
                    <a:pt x="1637" y="263585"/>
                  </a:lnTo>
                  <a:lnTo>
                    <a:pt x="0" y="284186"/>
                  </a:lnTo>
                  <a:lnTo>
                    <a:pt x="2574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404577" y="4767960"/>
              <a:ext cx="106508" cy="224670"/>
            </a:xfrm>
            <a:custGeom>
              <a:avLst/>
              <a:gdLst/>
              <a:ahLst/>
              <a:cxnLst/>
              <a:rect l="0" t="0" r="0" b="0"/>
              <a:pathLst>
                <a:path w="106508" h="224670">
                  <a:moveTo>
                    <a:pt x="56455" y="0"/>
                  </a:moveTo>
                  <a:lnTo>
                    <a:pt x="6401" y="58224"/>
                  </a:lnTo>
                  <a:lnTo>
                    <a:pt x="896" y="63779"/>
                  </a:lnTo>
                  <a:lnTo>
                    <a:pt x="0" y="66558"/>
                  </a:lnTo>
                  <a:lnTo>
                    <a:pt x="2176" y="67486"/>
                  </a:lnTo>
                  <a:lnTo>
                    <a:pt x="25599" y="62333"/>
                  </a:lnTo>
                  <a:lnTo>
                    <a:pt x="74147" y="45614"/>
                  </a:lnTo>
                  <a:lnTo>
                    <a:pt x="84892" y="44278"/>
                  </a:lnTo>
                  <a:lnTo>
                    <a:pt x="90206" y="46160"/>
                  </a:lnTo>
                  <a:lnTo>
                    <a:pt x="91900" y="50190"/>
                  </a:lnTo>
                  <a:lnTo>
                    <a:pt x="91179" y="55649"/>
                  </a:lnTo>
                  <a:lnTo>
                    <a:pt x="85448" y="66646"/>
                  </a:lnTo>
                  <a:lnTo>
                    <a:pt x="81332" y="72168"/>
                  </a:lnTo>
                  <a:lnTo>
                    <a:pt x="69360" y="80768"/>
                  </a:lnTo>
                  <a:lnTo>
                    <a:pt x="62285" y="84356"/>
                  </a:lnTo>
                  <a:lnTo>
                    <a:pt x="59417" y="88597"/>
                  </a:lnTo>
                  <a:lnTo>
                    <a:pt x="59354" y="93274"/>
                  </a:lnTo>
                  <a:lnTo>
                    <a:pt x="61162" y="98240"/>
                  </a:lnTo>
                  <a:lnTo>
                    <a:pt x="73031" y="108690"/>
                  </a:lnTo>
                  <a:lnTo>
                    <a:pt x="101951" y="130465"/>
                  </a:lnTo>
                  <a:lnTo>
                    <a:pt x="105277" y="136903"/>
                  </a:lnTo>
                  <a:lnTo>
                    <a:pt x="106507" y="151453"/>
                  </a:lnTo>
                  <a:lnTo>
                    <a:pt x="103691" y="157367"/>
                  </a:lnTo>
                  <a:lnTo>
                    <a:pt x="93167" y="166404"/>
                  </a:lnTo>
                  <a:lnTo>
                    <a:pt x="90175" y="171957"/>
                  </a:lnTo>
                  <a:lnTo>
                    <a:pt x="89739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494316" y="4973412"/>
              <a:ext cx="66570" cy="119070"/>
            </a:xfrm>
            <a:custGeom>
              <a:avLst/>
              <a:gdLst/>
              <a:ahLst/>
              <a:cxnLst/>
              <a:rect l="0" t="0" r="0" b="0"/>
              <a:pathLst>
                <a:path w="66570" h="119070">
                  <a:moveTo>
                    <a:pt x="66569" y="27538"/>
                  </a:moveTo>
                  <a:lnTo>
                    <a:pt x="52358" y="15176"/>
                  </a:lnTo>
                  <a:lnTo>
                    <a:pt x="11450" y="0"/>
                  </a:lnTo>
                  <a:lnTo>
                    <a:pt x="5784" y="2707"/>
                  </a:lnTo>
                  <a:lnTo>
                    <a:pt x="2931" y="9135"/>
                  </a:lnTo>
                  <a:lnTo>
                    <a:pt x="1955" y="18043"/>
                  </a:lnTo>
                  <a:lnTo>
                    <a:pt x="5799" y="32872"/>
                  </a:lnTo>
                  <a:lnTo>
                    <a:pt x="34754" y="78933"/>
                  </a:lnTo>
                  <a:lnTo>
                    <a:pt x="35188" y="85840"/>
                  </a:lnTo>
                  <a:lnTo>
                    <a:pt x="30741" y="98445"/>
                  </a:lnTo>
                  <a:lnTo>
                    <a:pt x="20134" y="107746"/>
                  </a:lnTo>
                  <a:lnTo>
                    <a:pt x="0" y="1190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519707" y="5093638"/>
              <a:ext cx="166242" cy="265785"/>
            </a:xfrm>
            <a:custGeom>
              <a:avLst/>
              <a:gdLst/>
              <a:ahLst/>
              <a:cxnLst/>
              <a:rect l="0" t="0" r="0" b="0"/>
              <a:pathLst>
                <a:path w="166242" h="265785">
                  <a:moveTo>
                    <a:pt x="74462" y="7165"/>
                  </a:moveTo>
                  <a:lnTo>
                    <a:pt x="52683" y="1446"/>
                  </a:lnTo>
                  <a:lnTo>
                    <a:pt x="30882" y="0"/>
                  </a:lnTo>
                  <a:lnTo>
                    <a:pt x="13179" y="4288"/>
                  </a:lnTo>
                  <a:lnTo>
                    <a:pt x="5870" y="8021"/>
                  </a:lnTo>
                  <a:lnTo>
                    <a:pt x="1922" y="13283"/>
                  </a:lnTo>
                  <a:lnTo>
                    <a:pt x="214" y="19565"/>
                  </a:lnTo>
                  <a:lnTo>
                    <a:pt x="0" y="26526"/>
                  </a:lnTo>
                  <a:lnTo>
                    <a:pt x="3556" y="33016"/>
                  </a:lnTo>
                  <a:lnTo>
                    <a:pt x="17369" y="45158"/>
                  </a:lnTo>
                  <a:lnTo>
                    <a:pt x="73609" y="64571"/>
                  </a:lnTo>
                  <a:lnTo>
                    <a:pt x="96273" y="68736"/>
                  </a:lnTo>
                  <a:lnTo>
                    <a:pt x="138490" y="63877"/>
                  </a:lnTo>
                  <a:lnTo>
                    <a:pt x="147658" y="61615"/>
                  </a:lnTo>
                  <a:lnTo>
                    <a:pt x="154694" y="57333"/>
                  </a:lnTo>
                  <a:lnTo>
                    <a:pt x="164978" y="45179"/>
                  </a:lnTo>
                  <a:lnTo>
                    <a:pt x="166241" y="38055"/>
                  </a:lnTo>
                  <a:lnTo>
                    <a:pt x="162713" y="22743"/>
                  </a:lnTo>
                  <a:lnTo>
                    <a:pt x="158259" y="16626"/>
                  </a:lnTo>
                  <a:lnTo>
                    <a:pt x="145914" y="7363"/>
                  </a:lnTo>
                  <a:lnTo>
                    <a:pt x="138738" y="6372"/>
                  </a:lnTo>
                  <a:lnTo>
                    <a:pt x="123370" y="10203"/>
                  </a:lnTo>
                  <a:lnTo>
                    <a:pt x="112224" y="20534"/>
                  </a:lnTo>
                  <a:lnTo>
                    <a:pt x="107958" y="27172"/>
                  </a:lnTo>
                  <a:lnTo>
                    <a:pt x="98083" y="83958"/>
                  </a:lnTo>
                  <a:lnTo>
                    <a:pt x="85380" y="144079"/>
                  </a:lnTo>
                  <a:lnTo>
                    <a:pt x="76258" y="171315"/>
                  </a:lnTo>
                  <a:lnTo>
                    <a:pt x="67247" y="185212"/>
                  </a:lnTo>
                  <a:lnTo>
                    <a:pt x="66878" y="191506"/>
                  </a:lnTo>
                  <a:lnTo>
                    <a:pt x="69406" y="197552"/>
                  </a:lnTo>
                  <a:lnTo>
                    <a:pt x="88975" y="224959"/>
                  </a:lnTo>
                  <a:lnTo>
                    <a:pt x="92315" y="240797"/>
                  </a:lnTo>
                  <a:lnTo>
                    <a:pt x="91911" y="248904"/>
                  </a:lnTo>
                  <a:lnTo>
                    <a:pt x="88869" y="255233"/>
                  </a:lnTo>
                  <a:lnTo>
                    <a:pt x="78091" y="264731"/>
                  </a:lnTo>
                  <a:lnTo>
                    <a:pt x="74107" y="265784"/>
                  </a:lnTo>
                  <a:lnTo>
                    <a:pt x="71451" y="264637"/>
                  </a:lnTo>
                  <a:lnTo>
                    <a:pt x="66140" y="2567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694021" y="5292187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0" y="0"/>
                  </a:moveTo>
                  <a:lnTo>
                    <a:pt x="832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627453" y="5408681"/>
              <a:ext cx="69607" cy="224670"/>
            </a:xfrm>
            <a:custGeom>
              <a:avLst/>
              <a:gdLst/>
              <a:ahLst/>
              <a:cxnLst/>
              <a:rect l="0" t="0" r="0" b="0"/>
              <a:pathLst>
                <a:path w="69607" h="224670">
                  <a:moveTo>
                    <a:pt x="33284" y="0"/>
                  </a:moveTo>
                  <a:lnTo>
                    <a:pt x="5703" y="23164"/>
                  </a:lnTo>
                  <a:lnTo>
                    <a:pt x="2877" y="28387"/>
                  </a:lnTo>
                  <a:lnTo>
                    <a:pt x="2843" y="33717"/>
                  </a:lnTo>
                  <a:lnTo>
                    <a:pt x="7736" y="44572"/>
                  </a:lnTo>
                  <a:lnTo>
                    <a:pt x="34644" y="79529"/>
                  </a:lnTo>
                  <a:lnTo>
                    <a:pt x="38511" y="97600"/>
                  </a:lnTo>
                  <a:lnTo>
                    <a:pt x="35299" y="113028"/>
                  </a:lnTo>
                  <a:lnTo>
                    <a:pt x="18170" y="138000"/>
                  </a:lnTo>
                  <a:lnTo>
                    <a:pt x="16736" y="143775"/>
                  </a:lnTo>
                  <a:lnTo>
                    <a:pt x="17630" y="149475"/>
                  </a:lnTo>
                  <a:lnTo>
                    <a:pt x="20074" y="155124"/>
                  </a:lnTo>
                  <a:lnTo>
                    <a:pt x="30187" y="163866"/>
                  </a:lnTo>
                  <a:lnTo>
                    <a:pt x="44851" y="169908"/>
                  </a:lnTo>
                  <a:lnTo>
                    <a:pt x="63696" y="172594"/>
                  </a:lnTo>
                  <a:lnTo>
                    <a:pt x="68352" y="170537"/>
                  </a:lnTo>
                  <a:lnTo>
                    <a:pt x="69606" y="166391"/>
                  </a:lnTo>
                  <a:lnTo>
                    <a:pt x="68593" y="160854"/>
                  </a:lnTo>
                  <a:lnTo>
                    <a:pt x="65145" y="156238"/>
                  </a:lnTo>
                  <a:lnTo>
                    <a:pt x="53917" y="148643"/>
                  </a:lnTo>
                  <a:lnTo>
                    <a:pt x="39681" y="147117"/>
                  </a:lnTo>
                  <a:lnTo>
                    <a:pt x="32001" y="148005"/>
                  </a:lnTo>
                  <a:lnTo>
                    <a:pt x="25032" y="152294"/>
                  </a:lnTo>
                  <a:lnTo>
                    <a:pt x="12359" y="166923"/>
                  </a:lnTo>
                  <a:lnTo>
                    <a:pt x="5493" y="188217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16052" y="5009271"/>
            <a:ext cx="2904047" cy="682327"/>
            <a:chOff x="416052" y="5009271"/>
            <a:chExt cx="2904047" cy="682327"/>
          </a:xfrm>
        </p:grpSpPr>
        <p:sp>
          <p:nvSpPr>
            <p:cNvPr id="182" name="Freeform 181"/>
            <p:cNvSpPr/>
            <p:nvPr/>
          </p:nvSpPr>
          <p:spPr>
            <a:xfrm>
              <a:off x="416052" y="5139315"/>
              <a:ext cx="208028" cy="396854"/>
            </a:xfrm>
            <a:custGeom>
              <a:avLst/>
              <a:gdLst/>
              <a:ahLst/>
              <a:cxnLst/>
              <a:rect l="0" t="0" r="0" b="0"/>
              <a:pathLst>
                <a:path w="208028" h="396854">
                  <a:moveTo>
                    <a:pt x="0" y="19735"/>
                  </a:moveTo>
                  <a:lnTo>
                    <a:pt x="8835" y="10900"/>
                  </a:lnTo>
                  <a:lnTo>
                    <a:pt x="31999" y="989"/>
                  </a:lnTo>
                  <a:lnTo>
                    <a:pt x="49355" y="0"/>
                  </a:lnTo>
                  <a:lnTo>
                    <a:pt x="98100" y="10254"/>
                  </a:lnTo>
                  <a:lnTo>
                    <a:pt x="128817" y="24733"/>
                  </a:lnTo>
                  <a:lnTo>
                    <a:pt x="156699" y="54007"/>
                  </a:lnTo>
                  <a:lnTo>
                    <a:pt x="162713" y="61999"/>
                  </a:lnTo>
                  <a:lnTo>
                    <a:pt x="165799" y="70100"/>
                  </a:lnTo>
                  <a:lnTo>
                    <a:pt x="166761" y="86498"/>
                  </a:lnTo>
                  <a:lnTo>
                    <a:pt x="162105" y="111324"/>
                  </a:lnTo>
                  <a:lnTo>
                    <a:pt x="152484" y="125469"/>
                  </a:lnTo>
                  <a:lnTo>
                    <a:pt x="92237" y="177911"/>
                  </a:lnTo>
                  <a:lnTo>
                    <a:pt x="61480" y="207990"/>
                  </a:lnTo>
                  <a:lnTo>
                    <a:pt x="55061" y="226678"/>
                  </a:lnTo>
                  <a:lnTo>
                    <a:pt x="53914" y="260724"/>
                  </a:lnTo>
                  <a:lnTo>
                    <a:pt x="58171" y="282168"/>
                  </a:lnTo>
                  <a:lnTo>
                    <a:pt x="81158" y="331525"/>
                  </a:lnTo>
                  <a:lnTo>
                    <a:pt x="94318" y="345686"/>
                  </a:lnTo>
                  <a:lnTo>
                    <a:pt x="152490" y="387766"/>
                  </a:lnTo>
                  <a:lnTo>
                    <a:pt x="167626" y="395337"/>
                  </a:lnTo>
                  <a:lnTo>
                    <a:pt x="183599" y="396853"/>
                  </a:lnTo>
                  <a:lnTo>
                    <a:pt x="208027" y="3941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49189" y="5009271"/>
              <a:ext cx="214575" cy="682327"/>
            </a:xfrm>
            <a:custGeom>
              <a:avLst/>
              <a:gdLst/>
              <a:ahLst/>
              <a:cxnLst/>
              <a:rect l="0" t="0" r="0" b="0"/>
              <a:pathLst>
                <a:path w="214575" h="682327">
                  <a:moveTo>
                    <a:pt x="158100" y="0"/>
                  </a:moveTo>
                  <a:lnTo>
                    <a:pt x="166935" y="8835"/>
                  </a:lnTo>
                  <a:lnTo>
                    <a:pt x="192803" y="65031"/>
                  </a:lnTo>
                  <a:lnTo>
                    <a:pt x="203517" y="127941"/>
                  </a:lnTo>
                  <a:lnTo>
                    <a:pt x="209898" y="185575"/>
                  </a:lnTo>
                  <a:lnTo>
                    <a:pt x="214574" y="247017"/>
                  </a:lnTo>
                  <a:lnTo>
                    <a:pt x="209594" y="300137"/>
                  </a:lnTo>
                  <a:lnTo>
                    <a:pt x="206384" y="363258"/>
                  </a:lnTo>
                  <a:lnTo>
                    <a:pt x="193725" y="425856"/>
                  </a:lnTo>
                  <a:lnTo>
                    <a:pt x="173589" y="489037"/>
                  </a:lnTo>
                  <a:lnTo>
                    <a:pt x="152572" y="545240"/>
                  </a:lnTo>
                  <a:lnTo>
                    <a:pt x="116334" y="604740"/>
                  </a:lnTo>
                  <a:lnTo>
                    <a:pt x="57917" y="664054"/>
                  </a:lnTo>
                  <a:lnTo>
                    <a:pt x="33186" y="676501"/>
                  </a:lnTo>
                  <a:lnTo>
                    <a:pt x="0" y="682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193820" y="5388902"/>
              <a:ext cx="162512" cy="269412"/>
            </a:xfrm>
            <a:custGeom>
              <a:avLst/>
              <a:gdLst/>
              <a:ahLst/>
              <a:cxnLst/>
              <a:rect l="0" t="0" r="0" b="0"/>
              <a:pathLst>
                <a:path w="162512" h="269412">
                  <a:moveTo>
                    <a:pt x="162511" y="61385"/>
                  </a:moveTo>
                  <a:lnTo>
                    <a:pt x="150994" y="21058"/>
                  </a:lnTo>
                  <a:lnTo>
                    <a:pt x="146512" y="12311"/>
                  </a:lnTo>
                  <a:lnTo>
                    <a:pt x="139825" y="6479"/>
                  </a:lnTo>
                  <a:lnTo>
                    <a:pt x="122534" y="0"/>
                  </a:lnTo>
                  <a:lnTo>
                    <a:pt x="92008" y="769"/>
                  </a:lnTo>
                  <a:lnTo>
                    <a:pt x="59541" y="15688"/>
                  </a:lnTo>
                  <a:lnTo>
                    <a:pt x="30916" y="37675"/>
                  </a:lnTo>
                  <a:lnTo>
                    <a:pt x="9285" y="66174"/>
                  </a:lnTo>
                  <a:lnTo>
                    <a:pt x="0" y="98039"/>
                  </a:lnTo>
                  <a:lnTo>
                    <a:pt x="2758" y="114966"/>
                  </a:lnTo>
                  <a:lnTo>
                    <a:pt x="6083" y="122069"/>
                  </a:lnTo>
                  <a:lnTo>
                    <a:pt x="17173" y="132426"/>
                  </a:lnTo>
                  <a:lnTo>
                    <a:pt x="24014" y="136482"/>
                  </a:lnTo>
                  <a:lnTo>
                    <a:pt x="43942" y="138524"/>
                  </a:lnTo>
                  <a:lnTo>
                    <a:pt x="66359" y="135425"/>
                  </a:lnTo>
                  <a:lnTo>
                    <a:pt x="85568" y="127884"/>
                  </a:lnTo>
                  <a:lnTo>
                    <a:pt x="107559" y="108825"/>
                  </a:lnTo>
                  <a:lnTo>
                    <a:pt x="127857" y="83083"/>
                  </a:lnTo>
                  <a:lnTo>
                    <a:pt x="117769" y="110265"/>
                  </a:lnTo>
                  <a:lnTo>
                    <a:pt x="113609" y="163393"/>
                  </a:lnTo>
                  <a:lnTo>
                    <a:pt x="115252" y="216897"/>
                  </a:lnTo>
                  <a:lnTo>
                    <a:pt x="129227" y="26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683916" y="5159050"/>
              <a:ext cx="113431" cy="457659"/>
            </a:xfrm>
            <a:custGeom>
              <a:avLst/>
              <a:gdLst/>
              <a:ahLst/>
              <a:cxnLst/>
              <a:rect l="0" t="0" r="0" b="0"/>
              <a:pathLst>
                <a:path w="113431" h="457659">
                  <a:moveTo>
                    <a:pt x="63504" y="0"/>
                  </a:moveTo>
                  <a:lnTo>
                    <a:pt x="59087" y="13252"/>
                  </a:lnTo>
                  <a:lnTo>
                    <a:pt x="25194" y="68706"/>
                  </a:lnTo>
                  <a:lnTo>
                    <a:pt x="7277" y="122943"/>
                  </a:lnTo>
                  <a:lnTo>
                    <a:pt x="0" y="174187"/>
                  </a:lnTo>
                  <a:lnTo>
                    <a:pt x="1958" y="236783"/>
                  </a:lnTo>
                  <a:lnTo>
                    <a:pt x="8697" y="275205"/>
                  </a:lnTo>
                  <a:lnTo>
                    <a:pt x="18805" y="293665"/>
                  </a:lnTo>
                  <a:lnTo>
                    <a:pt x="25384" y="301177"/>
                  </a:lnTo>
                  <a:lnTo>
                    <a:pt x="34392" y="305260"/>
                  </a:lnTo>
                  <a:lnTo>
                    <a:pt x="56729" y="307331"/>
                  </a:lnTo>
                  <a:lnTo>
                    <a:pt x="74670" y="302705"/>
                  </a:lnTo>
                  <a:lnTo>
                    <a:pt x="82042" y="298882"/>
                  </a:lnTo>
                  <a:lnTo>
                    <a:pt x="86958" y="300956"/>
                  </a:lnTo>
                  <a:lnTo>
                    <a:pt x="90235" y="306962"/>
                  </a:lnTo>
                  <a:lnTo>
                    <a:pt x="92951" y="324113"/>
                  </a:lnTo>
                  <a:lnTo>
                    <a:pt x="84823" y="374907"/>
                  </a:lnTo>
                  <a:lnTo>
                    <a:pt x="85949" y="414237"/>
                  </a:lnTo>
                  <a:lnTo>
                    <a:pt x="94745" y="434045"/>
                  </a:lnTo>
                  <a:lnTo>
                    <a:pt x="113430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897199" y="5392039"/>
              <a:ext cx="8322" cy="41607"/>
            </a:xfrm>
            <a:custGeom>
              <a:avLst/>
              <a:gdLst/>
              <a:ahLst/>
              <a:cxnLst/>
              <a:rect l="0" t="0" r="0" b="0"/>
              <a:pathLst>
                <a:path w="8322" h="41607">
                  <a:moveTo>
                    <a:pt x="0" y="0"/>
                  </a:moveTo>
                  <a:lnTo>
                    <a:pt x="8321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872236" y="5501309"/>
              <a:ext cx="199706" cy="65473"/>
            </a:xfrm>
            <a:custGeom>
              <a:avLst/>
              <a:gdLst/>
              <a:ahLst/>
              <a:cxnLst/>
              <a:rect l="0" t="0" r="0" b="0"/>
              <a:pathLst>
                <a:path w="199706" h="65473">
                  <a:moveTo>
                    <a:pt x="0" y="65472"/>
                  </a:moveTo>
                  <a:lnTo>
                    <a:pt x="19005" y="51261"/>
                  </a:lnTo>
                  <a:lnTo>
                    <a:pt x="63778" y="1935"/>
                  </a:lnTo>
                  <a:lnTo>
                    <a:pt x="70256" y="0"/>
                  </a:lnTo>
                  <a:lnTo>
                    <a:pt x="84849" y="2781"/>
                  </a:lnTo>
                  <a:lnTo>
                    <a:pt x="88926" y="7036"/>
                  </a:lnTo>
                  <a:lnTo>
                    <a:pt x="90719" y="12647"/>
                  </a:lnTo>
                  <a:lnTo>
                    <a:pt x="90246" y="26277"/>
                  </a:lnTo>
                  <a:lnTo>
                    <a:pt x="86954" y="41580"/>
                  </a:lnTo>
                  <a:lnTo>
                    <a:pt x="88480" y="45846"/>
                  </a:lnTo>
                  <a:lnTo>
                    <a:pt x="92270" y="47765"/>
                  </a:lnTo>
                  <a:lnTo>
                    <a:pt x="97571" y="48120"/>
                  </a:lnTo>
                  <a:lnTo>
                    <a:pt x="118284" y="39785"/>
                  </a:lnTo>
                  <a:lnTo>
                    <a:pt x="141988" y="21187"/>
                  </a:lnTo>
                  <a:lnTo>
                    <a:pt x="148283" y="19307"/>
                  </a:lnTo>
                  <a:lnTo>
                    <a:pt x="153404" y="20827"/>
                  </a:lnTo>
                  <a:lnTo>
                    <a:pt x="157743" y="24614"/>
                  </a:lnTo>
                  <a:lnTo>
                    <a:pt x="168267" y="43196"/>
                  </a:lnTo>
                  <a:lnTo>
                    <a:pt x="173199" y="46923"/>
                  </a:lnTo>
                  <a:lnTo>
                    <a:pt x="179261" y="48484"/>
                  </a:lnTo>
                  <a:lnTo>
                    <a:pt x="199705" y="488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121867" y="5541818"/>
              <a:ext cx="33286" cy="31025"/>
            </a:xfrm>
            <a:custGeom>
              <a:avLst/>
              <a:gdLst/>
              <a:ahLst/>
              <a:cxnLst/>
              <a:rect l="0" t="0" r="0" b="0"/>
              <a:pathLst>
                <a:path w="33286" h="31025">
                  <a:moveTo>
                    <a:pt x="0" y="16642"/>
                  </a:moveTo>
                  <a:lnTo>
                    <a:pt x="4418" y="29895"/>
                  </a:lnTo>
                  <a:lnTo>
                    <a:pt x="7568" y="31024"/>
                  </a:lnTo>
                  <a:lnTo>
                    <a:pt x="11517" y="29004"/>
                  </a:lnTo>
                  <a:lnTo>
                    <a:pt x="23445" y="15374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201253" y="5267223"/>
              <a:ext cx="128641" cy="368163"/>
            </a:xfrm>
            <a:custGeom>
              <a:avLst/>
              <a:gdLst/>
              <a:ahLst/>
              <a:cxnLst/>
              <a:rect l="0" t="0" r="0" b="0"/>
              <a:pathLst>
                <a:path w="128641" h="368163">
                  <a:moveTo>
                    <a:pt x="103677" y="0"/>
                  </a:moveTo>
                  <a:lnTo>
                    <a:pt x="103677" y="17670"/>
                  </a:lnTo>
                  <a:lnTo>
                    <a:pt x="78988" y="69900"/>
                  </a:lnTo>
                  <a:lnTo>
                    <a:pt x="47920" y="127848"/>
                  </a:lnTo>
                  <a:lnTo>
                    <a:pt x="21743" y="191075"/>
                  </a:lnTo>
                  <a:lnTo>
                    <a:pt x="8323" y="225532"/>
                  </a:lnTo>
                  <a:lnTo>
                    <a:pt x="0" y="282265"/>
                  </a:lnTo>
                  <a:lnTo>
                    <a:pt x="5671" y="322377"/>
                  </a:lnTo>
                  <a:lnTo>
                    <a:pt x="19062" y="350287"/>
                  </a:lnTo>
                  <a:lnTo>
                    <a:pt x="31862" y="361552"/>
                  </a:lnTo>
                  <a:lnTo>
                    <a:pt x="39158" y="365851"/>
                  </a:lnTo>
                  <a:lnTo>
                    <a:pt x="54662" y="368162"/>
                  </a:lnTo>
                  <a:lnTo>
                    <a:pt x="62679" y="367483"/>
                  </a:lnTo>
                  <a:lnTo>
                    <a:pt x="76519" y="359333"/>
                  </a:lnTo>
                  <a:lnTo>
                    <a:pt x="100470" y="335918"/>
                  </a:lnTo>
                  <a:lnTo>
                    <a:pt x="106875" y="319724"/>
                  </a:lnTo>
                  <a:lnTo>
                    <a:pt x="108583" y="310229"/>
                  </a:lnTo>
                  <a:lnTo>
                    <a:pt x="105549" y="294747"/>
                  </a:lnTo>
                  <a:lnTo>
                    <a:pt x="102152" y="288030"/>
                  </a:lnTo>
                  <a:lnTo>
                    <a:pt x="99886" y="288175"/>
                  </a:lnTo>
                  <a:lnTo>
                    <a:pt x="97370" y="300663"/>
                  </a:lnTo>
                  <a:lnTo>
                    <a:pt x="101182" y="316692"/>
                  </a:lnTo>
                  <a:lnTo>
                    <a:pt x="117217" y="355097"/>
                  </a:lnTo>
                  <a:lnTo>
                    <a:pt x="128640" y="3661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2221720" y="5350434"/>
              <a:ext cx="91532" cy="74890"/>
            </a:xfrm>
            <a:custGeom>
              <a:avLst/>
              <a:gdLst/>
              <a:ahLst/>
              <a:cxnLst/>
              <a:rect l="0" t="0" r="0" b="0"/>
              <a:pathLst>
                <a:path w="91532" h="74890">
                  <a:moveTo>
                    <a:pt x="0" y="0"/>
                  </a:moveTo>
                  <a:lnTo>
                    <a:pt x="45234" y="40303"/>
                  </a:lnTo>
                  <a:lnTo>
                    <a:pt x="9153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2375274" y="5407203"/>
              <a:ext cx="216174" cy="284395"/>
            </a:xfrm>
            <a:custGeom>
              <a:avLst/>
              <a:gdLst/>
              <a:ahLst/>
              <a:cxnLst/>
              <a:rect l="0" t="0" r="0" b="0"/>
              <a:pathLst>
                <a:path w="216174" h="284395">
                  <a:moveTo>
                    <a:pt x="104398" y="184541"/>
                  </a:moveTo>
                  <a:lnTo>
                    <a:pt x="99981" y="171289"/>
                  </a:lnTo>
                  <a:lnTo>
                    <a:pt x="94982" y="167385"/>
                  </a:lnTo>
                  <a:lnTo>
                    <a:pt x="79565" y="163048"/>
                  </a:lnTo>
                  <a:lnTo>
                    <a:pt x="62851" y="166051"/>
                  </a:lnTo>
                  <a:lnTo>
                    <a:pt x="29520" y="183046"/>
                  </a:lnTo>
                  <a:lnTo>
                    <a:pt x="8967" y="203206"/>
                  </a:lnTo>
                  <a:lnTo>
                    <a:pt x="1888" y="221190"/>
                  </a:lnTo>
                  <a:lnTo>
                    <a:pt x="0" y="231163"/>
                  </a:lnTo>
                  <a:lnTo>
                    <a:pt x="2440" y="238736"/>
                  </a:lnTo>
                  <a:lnTo>
                    <a:pt x="7765" y="244710"/>
                  </a:lnTo>
                  <a:lnTo>
                    <a:pt x="15013" y="249617"/>
                  </a:lnTo>
                  <a:lnTo>
                    <a:pt x="32928" y="252604"/>
                  </a:lnTo>
                  <a:lnTo>
                    <a:pt x="54143" y="249000"/>
                  </a:lnTo>
                  <a:lnTo>
                    <a:pt x="110119" y="220869"/>
                  </a:lnTo>
                  <a:lnTo>
                    <a:pt x="138847" y="197539"/>
                  </a:lnTo>
                  <a:lnTo>
                    <a:pt x="184772" y="134473"/>
                  </a:lnTo>
                  <a:lnTo>
                    <a:pt x="203512" y="81474"/>
                  </a:lnTo>
                  <a:lnTo>
                    <a:pt x="216173" y="22491"/>
                  </a:lnTo>
                  <a:lnTo>
                    <a:pt x="214789" y="3421"/>
                  </a:lnTo>
                  <a:lnTo>
                    <a:pt x="213125" y="0"/>
                  </a:lnTo>
                  <a:lnTo>
                    <a:pt x="211092" y="493"/>
                  </a:lnTo>
                  <a:lnTo>
                    <a:pt x="205442" y="11210"/>
                  </a:lnTo>
                  <a:lnTo>
                    <a:pt x="185905" y="65493"/>
                  </a:lnTo>
                  <a:lnTo>
                    <a:pt x="177694" y="127419"/>
                  </a:lnTo>
                  <a:lnTo>
                    <a:pt x="172295" y="181990"/>
                  </a:lnTo>
                  <a:lnTo>
                    <a:pt x="164556" y="244553"/>
                  </a:lnTo>
                  <a:lnTo>
                    <a:pt x="162646" y="2843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313771" y="5333792"/>
              <a:ext cx="6328" cy="28456"/>
            </a:xfrm>
            <a:custGeom>
              <a:avLst/>
              <a:gdLst/>
              <a:ahLst/>
              <a:cxnLst/>
              <a:rect l="0" t="0" r="0" b="0"/>
              <a:pathLst>
                <a:path w="6328" h="28456">
                  <a:moveTo>
                    <a:pt x="6327" y="0"/>
                  </a:moveTo>
                  <a:lnTo>
                    <a:pt x="0" y="284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997596" y="5333792"/>
            <a:ext cx="2910349" cy="806017"/>
            <a:chOff x="2997596" y="5333792"/>
            <a:chExt cx="2910349" cy="806017"/>
          </a:xfrm>
        </p:grpSpPr>
        <p:sp>
          <p:nvSpPr>
            <p:cNvPr id="194" name="Freeform 193"/>
            <p:cNvSpPr/>
            <p:nvPr/>
          </p:nvSpPr>
          <p:spPr>
            <a:xfrm>
              <a:off x="2997596" y="5425323"/>
              <a:ext cx="305861" cy="366128"/>
            </a:xfrm>
            <a:custGeom>
              <a:avLst/>
              <a:gdLst/>
              <a:ahLst/>
              <a:cxnLst/>
              <a:rect l="0" t="0" r="0" b="0"/>
              <a:pathLst>
                <a:path w="305861" h="366128">
                  <a:moveTo>
                    <a:pt x="47908" y="0"/>
                  </a:moveTo>
                  <a:lnTo>
                    <a:pt x="41322" y="29621"/>
                  </a:lnTo>
                  <a:lnTo>
                    <a:pt x="30687" y="91941"/>
                  </a:lnTo>
                  <a:lnTo>
                    <a:pt x="14573" y="154016"/>
                  </a:lnTo>
                  <a:lnTo>
                    <a:pt x="1673" y="213036"/>
                  </a:lnTo>
                  <a:lnTo>
                    <a:pt x="0" y="239303"/>
                  </a:lnTo>
                  <a:lnTo>
                    <a:pt x="1176" y="238123"/>
                  </a:lnTo>
                  <a:lnTo>
                    <a:pt x="20296" y="182615"/>
                  </a:lnTo>
                  <a:lnTo>
                    <a:pt x="39594" y="124790"/>
                  </a:lnTo>
                  <a:lnTo>
                    <a:pt x="59003" y="66567"/>
                  </a:lnTo>
                  <a:lnTo>
                    <a:pt x="82809" y="9478"/>
                  </a:lnTo>
                  <a:lnTo>
                    <a:pt x="87817" y="5394"/>
                  </a:lnTo>
                  <a:lnTo>
                    <a:pt x="93930" y="4521"/>
                  </a:lnTo>
                  <a:lnTo>
                    <a:pt x="100778" y="5788"/>
                  </a:lnTo>
                  <a:lnTo>
                    <a:pt x="106269" y="9406"/>
                  </a:lnTo>
                  <a:lnTo>
                    <a:pt x="114835" y="20823"/>
                  </a:lnTo>
                  <a:lnTo>
                    <a:pt x="121224" y="70682"/>
                  </a:lnTo>
                  <a:lnTo>
                    <a:pt x="122486" y="133950"/>
                  </a:lnTo>
                  <a:lnTo>
                    <a:pt x="122736" y="195449"/>
                  </a:lnTo>
                  <a:lnTo>
                    <a:pt x="125254" y="254561"/>
                  </a:lnTo>
                  <a:lnTo>
                    <a:pt x="127209" y="264013"/>
                  </a:lnTo>
                  <a:lnTo>
                    <a:pt x="129437" y="267540"/>
                  </a:lnTo>
                  <a:lnTo>
                    <a:pt x="131846" y="267118"/>
                  </a:lnTo>
                  <a:lnTo>
                    <a:pt x="146774" y="246511"/>
                  </a:lnTo>
                  <a:lnTo>
                    <a:pt x="171263" y="187850"/>
                  </a:lnTo>
                  <a:lnTo>
                    <a:pt x="191767" y="133558"/>
                  </a:lnTo>
                  <a:lnTo>
                    <a:pt x="193741" y="132493"/>
                  </a:lnTo>
                  <a:lnTo>
                    <a:pt x="195933" y="143637"/>
                  </a:lnTo>
                  <a:lnTo>
                    <a:pt x="190368" y="203158"/>
                  </a:lnTo>
                  <a:lnTo>
                    <a:pt x="191963" y="255577"/>
                  </a:lnTo>
                  <a:lnTo>
                    <a:pt x="193871" y="264690"/>
                  </a:lnTo>
                  <a:lnTo>
                    <a:pt x="198841" y="269841"/>
                  </a:lnTo>
                  <a:lnTo>
                    <a:pt x="205853" y="272350"/>
                  </a:lnTo>
                  <a:lnTo>
                    <a:pt x="214225" y="273099"/>
                  </a:lnTo>
                  <a:lnTo>
                    <a:pt x="221656" y="270823"/>
                  </a:lnTo>
                  <a:lnTo>
                    <a:pt x="234844" y="260900"/>
                  </a:lnTo>
                  <a:lnTo>
                    <a:pt x="257452" y="226210"/>
                  </a:lnTo>
                  <a:lnTo>
                    <a:pt x="265238" y="208712"/>
                  </a:lnTo>
                  <a:lnTo>
                    <a:pt x="267684" y="208484"/>
                  </a:lnTo>
                  <a:lnTo>
                    <a:pt x="270402" y="223023"/>
                  </a:lnTo>
                  <a:lnTo>
                    <a:pt x="273071" y="276633"/>
                  </a:lnTo>
                  <a:lnTo>
                    <a:pt x="284101" y="337779"/>
                  </a:lnTo>
                  <a:lnTo>
                    <a:pt x="291875" y="351370"/>
                  </a:lnTo>
                  <a:lnTo>
                    <a:pt x="305860" y="3661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333822" y="5538318"/>
              <a:ext cx="169340" cy="144084"/>
            </a:xfrm>
            <a:custGeom>
              <a:avLst/>
              <a:gdLst/>
              <a:ahLst/>
              <a:cxnLst/>
              <a:rect l="0" t="0" r="0" b="0"/>
              <a:pathLst>
                <a:path w="169340" h="144084">
                  <a:moveTo>
                    <a:pt x="19561" y="70069"/>
                  </a:moveTo>
                  <a:lnTo>
                    <a:pt x="2702" y="128451"/>
                  </a:lnTo>
                  <a:lnTo>
                    <a:pt x="0" y="136727"/>
                  </a:lnTo>
                  <a:lnTo>
                    <a:pt x="973" y="141320"/>
                  </a:lnTo>
                  <a:lnTo>
                    <a:pt x="4395" y="143457"/>
                  </a:lnTo>
                  <a:lnTo>
                    <a:pt x="9450" y="143957"/>
                  </a:lnTo>
                  <a:lnTo>
                    <a:pt x="14669" y="140593"/>
                  </a:lnTo>
                  <a:lnTo>
                    <a:pt x="29925" y="119113"/>
                  </a:lnTo>
                  <a:lnTo>
                    <a:pt x="55482" y="57629"/>
                  </a:lnTo>
                  <a:lnTo>
                    <a:pt x="71877" y="5332"/>
                  </a:lnTo>
                  <a:lnTo>
                    <a:pt x="75703" y="1023"/>
                  </a:lnTo>
                  <a:lnTo>
                    <a:pt x="80103" y="0"/>
                  </a:lnTo>
                  <a:lnTo>
                    <a:pt x="84885" y="1167"/>
                  </a:lnTo>
                  <a:lnTo>
                    <a:pt x="87149" y="4718"/>
                  </a:lnTo>
                  <a:lnTo>
                    <a:pt x="90863" y="38040"/>
                  </a:lnTo>
                  <a:lnTo>
                    <a:pt x="93908" y="41320"/>
                  </a:lnTo>
                  <a:lnTo>
                    <a:pt x="97787" y="41657"/>
                  </a:lnTo>
                  <a:lnTo>
                    <a:pt x="128345" y="27838"/>
                  </a:lnTo>
                  <a:lnTo>
                    <a:pt x="134613" y="28971"/>
                  </a:lnTo>
                  <a:lnTo>
                    <a:pt x="140642" y="31575"/>
                  </a:lnTo>
                  <a:lnTo>
                    <a:pt x="149805" y="41866"/>
                  </a:lnTo>
                  <a:lnTo>
                    <a:pt x="153542" y="48493"/>
                  </a:lnTo>
                  <a:lnTo>
                    <a:pt x="155230" y="63253"/>
                  </a:lnTo>
                  <a:lnTo>
                    <a:pt x="153031" y="115913"/>
                  </a:lnTo>
                  <a:lnTo>
                    <a:pt x="152845" y="138829"/>
                  </a:lnTo>
                  <a:lnTo>
                    <a:pt x="154645" y="143646"/>
                  </a:lnTo>
                  <a:lnTo>
                    <a:pt x="157694" y="144083"/>
                  </a:lnTo>
                  <a:lnTo>
                    <a:pt x="161576" y="141601"/>
                  </a:lnTo>
                  <a:lnTo>
                    <a:pt x="164164" y="138097"/>
                  </a:lnTo>
                  <a:lnTo>
                    <a:pt x="169339" y="119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588832" y="5342113"/>
              <a:ext cx="347025" cy="318654"/>
            </a:xfrm>
            <a:custGeom>
              <a:avLst/>
              <a:gdLst/>
              <a:ahLst/>
              <a:cxnLst/>
              <a:rect l="0" t="0" r="0" b="0"/>
              <a:pathLst>
                <a:path w="347025" h="318654">
                  <a:moveTo>
                    <a:pt x="39145" y="0"/>
                  </a:moveTo>
                  <a:lnTo>
                    <a:pt x="22287" y="59627"/>
                  </a:lnTo>
                  <a:lnTo>
                    <a:pt x="11365" y="111734"/>
                  </a:lnTo>
                  <a:lnTo>
                    <a:pt x="0" y="167164"/>
                  </a:lnTo>
                  <a:lnTo>
                    <a:pt x="734" y="199925"/>
                  </a:lnTo>
                  <a:lnTo>
                    <a:pt x="2443" y="210946"/>
                  </a:lnTo>
                  <a:lnTo>
                    <a:pt x="7281" y="217370"/>
                  </a:lnTo>
                  <a:lnTo>
                    <a:pt x="14204" y="220727"/>
                  </a:lnTo>
                  <a:lnTo>
                    <a:pt x="30834" y="221992"/>
                  </a:lnTo>
                  <a:lnTo>
                    <a:pt x="80751" y="213095"/>
                  </a:lnTo>
                  <a:lnTo>
                    <a:pt x="97393" y="218292"/>
                  </a:lnTo>
                  <a:lnTo>
                    <a:pt x="111569" y="229231"/>
                  </a:lnTo>
                  <a:lnTo>
                    <a:pt x="117938" y="236031"/>
                  </a:lnTo>
                  <a:lnTo>
                    <a:pt x="121260" y="243338"/>
                  </a:lnTo>
                  <a:lnTo>
                    <a:pt x="122485" y="258854"/>
                  </a:lnTo>
                  <a:lnTo>
                    <a:pt x="113559" y="283183"/>
                  </a:lnTo>
                  <a:lnTo>
                    <a:pt x="99203" y="303540"/>
                  </a:lnTo>
                  <a:lnTo>
                    <a:pt x="78821" y="316866"/>
                  </a:lnTo>
                  <a:lnTo>
                    <a:pt x="60786" y="318653"/>
                  </a:lnTo>
                  <a:lnTo>
                    <a:pt x="50798" y="317835"/>
                  </a:lnTo>
                  <a:lnTo>
                    <a:pt x="45989" y="315441"/>
                  </a:lnTo>
                  <a:lnTo>
                    <a:pt x="44632" y="311996"/>
                  </a:lnTo>
                  <a:lnTo>
                    <a:pt x="45577" y="307849"/>
                  </a:lnTo>
                  <a:lnTo>
                    <a:pt x="48980" y="304161"/>
                  </a:lnTo>
                  <a:lnTo>
                    <a:pt x="60158" y="297597"/>
                  </a:lnTo>
                  <a:lnTo>
                    <a:pt x="113606" y="292074"/>
                  </a:lnTo>
                  <a:lnTo>
                    <a:pt x="136033" y="289760"/>
                  </a:lnTo>
                  <a:lnTo>
                    <a:pt x="178100" y="273207"/>
                  </a:lnTo>
                  <a:lnTo>
                    <a:pt x="194283" y="261958"/>
                  </a:lnTo>
                  <a:lnTo>
                    <a:pt x="204558" y="247714"/>
                  </a:lnTo>
                  <a:lnTo>
                    <a:pt x="207275" y="232137"/>
                  </a:lnTo>
                  <a:lnTo>
                    <a:pt x="206705" y="224100"/>
                  </a:lnTo>
                  <a:lnTo>
                    <a:pt x="204476" y="220591"/>
                  </a:lnTo>
                  <a:lnTo>
                    <a:pt x="201141" y="220101"/>
                  </a:lnTo>
                  <a:lnTo>
                    <a:pt x="197069" y="221623"/>
                  </a:lnTo>
                  <a:lnTo>
                    <a:pt x="194354" y="227261"/>
                  </a:lnTo>
                  <a:lnTo>
                    <a:pt x="189401" y="288812"/>
                  </a:lnTo>
                  <a:lnTo>
                    <a:pt x="189136" y="310808"/>
                  </a:lnTo>
                  <a:lnTo>
                    <a:pt x="192764" y="316303"/>
                  </a:lnTo>
                  <a:lnTo>
                    <a:pt x="198880" y="318118"/>
                  </a:lnTo>
                  <a:lnTo>
                    <a:pt x="206656" y="317478"/>
                  </a:lnTo>
                  <a:lnTo>
                    <a:pt x="235269" y="303327"/>
                  </a:lnTo>
                  <a:lnTo>
                    <a:pt x="282450" y="270605"/>
                  </a:lnTo>
                  <a:lnTo>
                    <a:pt x="337337" y="252477"/>
                  </a:lnTo>
                  <a:lnTo>
                    <a:pt x="347024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354172" y="5483803"/>
              <a:ext cx="278428" cy="502203"/>
            </a:xfrm>
            <a:custGeom>
              <a:avLst/>
              <a:gdLst/>
              <a:ahLst/>
              <a:cxnLst/>
              <a:rect l="0" t="0" r="0" b="0"/>
              <a:pathLst>
                <a:path w="278428" h="502203">
                  <a:moveTo>
                    <a:pt x="97589" y="107941"/>
                  </a:moveTo>
                  <a:lnTo>
                    <a:pt x="84337" y="103524"/>
                  </a:lnTo>
                  <a:lnTo>
                    <a:pt x="70434" y="103821"/>
                  </a:lnTo>
                  <a:lnTo>
                    <a:pt x="38908" y="111545"/>
                  </a:lnTo>
                  <a:lnTo>
                    <a:pt x="24972" y="121562"/>
                  </a:lnTo>
                  <a:lnTo>
                    <a:pt x="13539" y="135260"/>
                  </a:lnTo>
                  <a:lnTo>
                    <a:pt x="5376" y="150594"/>
                  </a:lnTo>
                  <a:lnTo>
                    <a:pt x="0" y="179237"/>
                  </a:lnTo>
                  <a:lnTo>
                    <a:pt x="3673" y="197876"/>
                  </a:lnTo>
                  <a:lnTo>
                    <a:pt x="7242" y="206730"/>
                  </a:lnTo>
                  <a:lnTo>
                    <a:pt x="14244" y="212632"/>
                  </a:lnTo>
                  <a:lnTo>
                    <a:pt x="34350" y="219190"/>
                  </a:lnTo>
                  <a:lnTo>
                    <a:pt x="62826" y="218464"/>
                  </a:lnTo>
                  <a:lnTo>
                    <a:pt x="77824" y="209763"/>
                  </a:lnTo>
                  <a:lnTo>
                    <a:pt x="102519" y="181576"/>
                  </a:lnTo>
                  <a:lnTo>
                    <a:pt x="105498" y="173673"/>
                  </a:lnTo>
                  <a:lnTo>
                    <a:pt x="106344" y="157496"/>
                  </a:lnTo>
                  <a:lnTo>
                    <a:pt x="108048" y="153922"/>
                  </a:lnTo>
                  <a:lnTo>
                    <a:pt x="111034" y="153388"/>
                  </a:lnTo>
                  <a:lnTo>
                    <a:pt x="114873" y="154881"/>
                  </a:lnTo>
                  <a:lnTo>
                    <a:pt x="166799" y="148423"/>
                  </a:lnTo>
                  <a:lnTo>
                    <a:pt x="192144" y="141651"/>
                  </a:lnTo>
                  <a:lnTo>
                    <a:pt x="233617" y="117168"/>
                  </a:lnTo>
                  <a:lnTo>
                    <a:pt x="247728" y="103721"/>
                  </a:lnTo>
                  <a:lnTo>
                    <a:pt x="273143" y="58738"/>
                  </a:lnTo>
                  <a:lnTo>
                    <a:pt x="278427" y="28849"/>
                  </a:lnTo>
                  <a:lnTo>
                    <a:pt x="274732" y="12384"/>
                  </a:lnTo>
                  <a:lnTo>
                    <a:pt x="271158" y="5405"/>
                  </a:lnTo>
                  <a:lnTo>
                    <a:pt x="266001" y="1677"/>
                  </a:lnTo>
                  <a:lnTo>
                    <a:pt x="259790" y="116"/>
                  </a:lnTo>
                  <a:lnTo>
                    <a:pt x="252875" y="0"/>
                  </a:lnTo>
                  <a:lnTo>
                    <a:pt x="240262" y="4802"/>
                  </a:lnTo>
                  <a:lnTo>
                    <a:pt x="234309" y="8671"/>
                  </a:lnTo>
                  <a:lnTo>
                    <a:pt x="225230" y="20367"/>
                  </a:lnTo>
                  <a:lnTo>
                    <a:pt x="195990" y="79306"/>
                  </a:lnTo>
                  <a:lnTo>
                    <a:pt x="176853" y="139737"/>
                  </a:lnTo>
                  <a:lnTo>
                    <a:pt x="168925" y="194145"/>
                  </a:lnTo>
                  <a:lnTo>
                    <a:pt x="158456" y="251669"/>
                  </a:lnTo>
                  <a:lnTo>
                    <a:pt x="149950" y="307547"/>
                  </a:lnTo>
                  <a:lnTo>
                    <a:pt x="143579" y="358683"/>
                  </a:lnTo>
                  <a:lnTo>
                    <a:pt x="137306" y="419722"/>
                  </a:lnTo>
                  <a:lnTo>
                    <a:pt x="125077" y="476601"/>
                  </a:lnTo>
                  <a:lnTo>
                    <a:pt x="119668" y="496458"/>
                  </a:lnTo>
                  <a:lnTo>
                    <a:pt x="116006" y="501014"/>
                  </a:lnTo>
                  <a:lnTo>
                    <a:pt x="111716" y="502202"/>
                  </a:lnTo>
                  <a:lnTo>
                    <a:pt x="107007" y="501145"/>
                  </a:lnTo>
                  <a:lnTo>
                    <a:pt x="102943" y="497666"/>
                  </a:lnTo>
                  <a:lnTo>
                    <a:pt x="95962" y="486405"/>
                  </a:lnTo>
                  <a:lnTo>
                    <a:pt x="94708" y="469689"/>
                  </a:lnTo>
                  <a:lnTo>
                    <a:pt x="98158" y="450856"/>
                  </a:lnTo>
                  <a:lnTo>
                    <a:pt x="122552" y="3991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976002" y="5333792"/>
              <a:ext cx="299544" cy="806017"/>
            </a:xfrm>
            <a:custGeom>
              <a:avLst/>
              <a:gdLst/>
              <a:ahLst/>
              <a:cxnLst/>
              <a:rect l="0" t="0" r="0" b="0"/>
              <a:pathLst>
                <a:path w="299544" h="806017">
                  <a:moveTo>
                    <a:pt x="216332" y="0"/>
                  </a:moveTo>
                  <a:lnTo>
                    <a:pt x="211915" y="46327"/>
                  </a:lnTo>
                  <a:lnTo>
                    <a:pt x="189608" y="106701"/>
                  </a:lnTo>
                  <a:lnTo>
                    <a:pt x="167625" y="169552"/>
                  </a:lnTo>
                  <a:lnTo>
                    <a:pt x="135976" y="225136"/>
                  </a:lnTo>
                  <a:lnTo>
                    <a:pt x="94185" y="284090"/>
                  </a:lnTo>
                  <a:lnTo>
                    <a:pt x="47903" y="339400"/>
                  </a:lnTo>
                  <a:lnTo>
                    <a:pt x="17402" y="399307"/>
                  </a:lnTo>
                  <a:lnTo>
                    <a:pt x="11001" y="426808"/>
                  </a:lnTo>
                  <a:lnTo>
                    <a:pt x="2942" y="481092"/>
                  </a:lnTo>
                  <a:lnTo>
                    <a:pt x="374" y="542527"/>
                  </a:lnTo>
                  <a:lnTo>
                    <a:pt x="62" y="600162"/>
                  </a:lnTo>
                  <a:lnTo>
                    <a:pt x="0" y="657022"/>
                  </a:lnTo>
                  <a:lnTo>
                    <a:pt x="5705" y="720017"/>
                  </a:lnTo>
                  <a:lnTo>
                    <a:pt x="7963" y="776481"/>
                  </a:lnTo>
                  <a:lnTo>
                    <a:pt x="12622" y="805453"/>
                  </a:lnTo>
                  <a:lnTo>
                    <a:pt x="14881" y="806016"/>
                  </a:lnTo>
                  <a:lnTo>
                    <a:pt x="19858" y="791848"/>
                  </a:lnTo>
                  <a:lnTo>
                    <a:pt x="24278" y="733435"/>
                  </a:lnTo>
                  <a:lnTo>
                    <a:pt x="23935" y="670291"/>
                  </a:lnTo>
                  <a:lnTo>
                    <a:pt x="18344" y="615572"/>
                  </a:lnTo>
                  <a:lnTo>
                    <a:pt x="16966" y="560247"/>
                  </a:lnTo>
                  <a:lnTo>
                    <a:pt x="14206" y="499989"/>
                  </a:lnTo>
                  <a:lnTo>
                    <a:pt x="10007" y="442960"/>
                  </a:lnTo>
                  <a:lnTo>
                    <a:pt x="19990" y="381164"/>
                  </a:lnTo>
                  <a:lnTo>
                    <a:pt x="32607" y="363256"/>
                  </a:lnTo>
                  <a:lnTo>
                    <a:pt x="51466" y="350057"/>
                  </a:lnTo>
                  <a:lnTo>
                    <a:pt x="88998" y="338354"/>
                  </a:lnTo>
                  <a:lnTo>
                    <a:pt x="150910" y="331465"/>
                  </a:lnTo>
                  <a:lnTo>
                    <a:pt x="200030" y="324113"/>
                  </a:lnTo>
                  <a:lnTo>
                    <a:pt x="257491" y="317763"/>
                  </a:lnTo>
                  <a:lnTo>
                    <a:pt x="299543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239516" y="5616708"/>
              <a:ext cx="140919" cy="200689"/>
            </a:xfrm>
            <a:custGeom>
              <a:avLst/>
              <a:gdLst/>
              <a:ahLst/>
              <a:cxnLst/>
              <a:rect l="0" t="0" r="0" b="0"/>
              <a:pathLst>
                <a:path w="140919" h="200689">
                  <a:moveTo>
                    <a:pt x="60992" y="0"/>
                  </a:moveTo>
                  <a:lnTo>
                    <a:pt x="41668" y="60848"/>
                  </a:lnTo>
                  <a:lnTo>
                    <a:pt x="19882" y="118457"/>
                  </a:lnTo>
                  <a:lnTo>
                    <a:pt x="5583" y="177020"/>
                  </a:lnTo>
                  <a:lnTo>
                    <a:pt x="0" y="197019"/>
                  </a:lnTo>
                  <a:lnTo>
                    <a:pt x="915" y="200688"/>
                  </a:lnTo>
                  <a:lnTo>
                    <a:pt x="4298" y="200361"/>
                  </a:lnTo>
                  <a:lnTo>
                    <a:pt x="9328" y="197368"/>
                  </a:lnTo>
                  <a:lnTo>
                    <a:pt x="41667" y="149999"/>
                  </a:lnTo>
                  <a:lnTo>
                    <a:pt x="72863" y="89695"/>
                  </a:lnTo>
                  <a:lnTo>
                    <a:pt x="105439" y="26506"/>
                  </a:lnTo>
                  <a:lnTo>
                    <a:pt x="116495" y="9007"/>
                  </a:lnTo>
                  <a:lnTo>
                    <a:pt x="122033" y="5080"/>
                  </a:lnTo>
                  <a:lnTo>
                    <a:pt x="127574" y="4311"/>
                  </a:lnTo>
                  <a:lnTo>
                    <a:pt x="133117" y="5647"/>
                  </a:lnTo>
                  <a:lnTo>
                    <a:pt x="136812" y="10237"/>
                  </a:lnTo>
                  <a:lnTo>
                    <a:pt x="140918" y="25198"/>
                  </a:lnTo>
                  <a:lnTo>
                    <a:pt x="135881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321054" y="5761964"/>
              <a:ext cx="195802" cy="108751"/>
            </a:xfrm>
            <a:custGeom>
              <a:avLst/>
              <a:gdLst/>
              <a:ahLst/>
              <a:cxnLst/>
              <a:rect l="0" t="0" r="0" b="0"/>
              <a:pathLst>
                <a:path w="195802" h="108751">
                  <a:moveTo>
                    <a:pt x="4417" y="62770"/>
                  </a:moveTo>
                  <a:lnTo>
                    <a:pt x="0" y="76022"/>
                  </a:lnTo>
                  <a:lnTo>
                    <a:pt x="3321" y="79001"/>
                  </a:lnTo>
                  <a:lnTo>
                    <a:pt x="19339" y="79846"/>
                  </a:lnTo>
                  <a:lnTo>
                    <a:pt x="36937" y="72208"/>
                  </a:lnTo>
                  <a:lnTo>
                    <a:pt x="72563" y="42577"/>
                  </a:lnTo>
                  <a:lnTo>
                    <a:pt x="84322" y="27907"/>
                  </a:lnTo>
                  <a:lnTo>
                    <a:pt x="86348" y="20113"/>
                  </a:lnTo>
                  <a:lnTo>
                    <a:pt x="83669" y="4055"/>
                  </a:lnTo>
                  <a:lnTo>
                    <a:pt x="79441" y="513"/>
                  </a:lnTo>
                  <a:lnTo>
                    <a:pt x="73849" y="0"/>
                  </a:lnTo>
                  <a:lnTo>
                    <a:pt x="67347" y="1507"/>
                  </a:lnTo>
                  <a:lnTo>
                    <a:pt x="55191" y="10579"/>
                  </a:lnTo>
                  <a:lnTo>
                    <a:pt x="49361" y="16881"/>
                  </a:lnTo>
                  <a:lnTo>
                    <a:pt x="42884" y="36211"/>
                  </a:lnTo>
                  <a:lnTo>
                    <a:pt x="41854" y="58363"/>
                  </a:lnTo>
                  <a:lnTo>
                    <a:pt x="47559" y="77453"/>
                  </a:lnTo>
                  <a:lnTo>
                    <a:pt x="61168" y="99377"/>
                  </a:lnTo>
                  <a:lnTo>
                    <a:pt x="78950" y="106777"/>
                  </a:lnTo>
                  <a:lnTo>
                    <a:pt x="90163" y="108750"/>
                  </a:lnTo>
                  <a:lnTo>
                    <a:pt x="114951" y="103546"/>
                  </a:lnTo>
                  <a:lnTo>
                    <a:pt x="159696" y="82022"/>
                  </a:lnTo>
                  <a:lnTo>
                    <a:pt x="195801" y="461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566787" y="5495796"/>
              <a:ext cx="66564" cy="387186"/>
            </a:xfrm>
            <a:custGeom>
              <a:avLst/>
              <a:gdLst/>
              <a:ahLst/>
              <a:cxnLst/>
              <a:rect l="0" t="0" r="0" b="0"/>
              <a:pathLst>
                <a:path w="66564" h="387186">
                  <a:moveTo>
                    <a:pt x="66563" y="4417"/>
                  </a:moveTo>
                  <a:lnTo>
                    <a:pt x="53311" y="0"/>
                  </a:lnTo>
                  <a:lnTo>
                    <a:pt x="47558" y="2397"/>
                  </a:lnTo>
                  <a:lnTo>
                    <a:pt x="36235" y="14922"/>
                  </a:lnTo>
                  <a:lnTo>
                    <a:pt x="14366" y="62856"/>
                  </a:lnTo>
                  <a:lnTo>
                    <a:pt x="2526" y="113346"/>
                  </a:lnTo>
                  <a:lnTo>
                    <a:pt x="327" y="168164"/>
                  </a:lnTo>
                  <a:lnTo>
                    <a:pt x="38" y="223551"/>
                  </a:lnTo>
                  <a:lnTo>
                    <a:pt x="0" y="279013"/>
                  </a:lnTo>
                  <a:lnTo>
                    <a:pt x="6638" y="328767"/>
                  </a:lnTo>
                  <a:lnTo>
                    <a:pt x="11576" y="349510"/>
                  </a:lnTo>
                  <a:lnTo>
                    <a:pt x="21784" y="366126"/>
                  </a:lnTo>
                  <a:lnTo>
                    <a:pt x="28389" y="373146"/>
                  </a:lnTo>
                  <a:lnTo>
                    <a:pt x="43125" y="380946"/>
                  </a:lnTo>
                  <a:lnTo>
                    <a:pt x="66563" y="3871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615108" y="5610688"/>
              <a:ext cx="203279" cy="260234"/>
            </a:xfrm>
            <a:custGeom>
              <a:avLst/>
              <a:gdLst/>
              <a:ahLst/>
              <a:cxnLst/>
              <a:rect l="0" t="0" r="0" b="0"/>
              <a:pathLst>
                <a:path w="203279" h="260234">
                  <a:moveTo>
                    <a:pt x="101452" y="222367"/>
                  </a:moveTo>
                  <a:lnTo>
                    <a:pt x="89871" y="187622"/>
                  </a:lnTo>
                  <a:lnTo>
                    <a:pt x="79663" y="176722"/>
                  </a:lnTo>
                  <a:lnTo>
                    <a:pt x="73058" y="172521"/>
                  </a:lnTo>
                  <a:lnTo>
                    <a:pt x="58322" y="170319"/>
                  </a:lnTo>
                  <a:lnTo>
                    <a:pt x="50509" y="171026"/>
                  </a:lnTo>
                  <a:lnTo>
                    <a:pt x="36897" y="179208"/>
                  </a:lnTo>
                  <a:lnTo>
                    <a:pt x="13092" y="207062"/>
                  </a:lnTo>
                  <a:lnTo>
                    <a:pt x="588" y="231084"/>
                  </a:lnTo>
                  <a:lnTo>
                    <a:pt x="0" y="238349"/>
                  </a:lnTo>
                  <a:lnTo>
                    <a:pt x="4279" y="251351"/>
                  </a:lnTo>
                  <a:lnTo>
                    <a:pt x="9858" y="255558"/>
                  </a:lnTo>
                  <a:lnTo>
                    <a:pt x="25918" y="260233"/>
                  </a:lnTo>
                  <a:lnTo>
                    <a:pt x="33530" y="259630"/>
                  </a:lnTo>
                  <a:lnTo>
                    <a:pt x="46917" y="254030"/>
                  </a:lnTo>
                  <a:lnTo>
                    <a:pt x="93195" y="218411"/>
                  </a:lnTo>
                  <a:lnTo>
                    <a:pt x="134578" y="161422"/>
                  </a:lnTo>
                  <a:lnTo>
                    <a:pt x="165541" y="106366"/>
                  </a:lnTo>
                  <a:lnTo>
                    <a:pt x="186910" y="51058"/>
                  </a:lnTo>
                  <a:lnTo>
                    <a:pt x="202878" y="3924"/>
                  </a:lnTo>
                  <a:lnTo>
                    <a:pt x="203278" y="0"/>
                  </a:lnTo>
                  <a:lnTo>
                    <a:pt x="201696" y="1082"/>
                  </a:lnTo>
                  <a:lnTo>
                    <a:pt x="190287" y="24974"/>
                  </a:lnTo>
                  <a:lnTo>
                    <a:pt x="170799" y="87688"/>
                  </a:lnTo>
                  <a:lnTo>
                    <a:pt x="161344" y="150927"/>
                  </a:lnTo>
                  <a:lnTo>
                    <a:pt x="164604" y="194008"/>
                  </a:lnTo>
                  <a:lnTo>
                    <a:pt x="171433" y="214694"/>
                  </a:lnTo>
                  <a:lnTo>
                    <a:pt x="184663" y="2390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805660" y="5805987"/>
              <a:ext cx="102285" cy="150266"/>
            </a:xfrm>
            <a:custGeom>
              <a:avLst/>
              <a:gdLst/>
              <a:ahLst/>
              <a:cxnLst/>
              <a:rect l="0" t="0" r="0" b="0"/>
              <a:pathLst>
                <a:path w="102285" h="150266">
                  <a:moveTo>
                    <a:pt x="102284" y="18747"/>
                  </a:moveTo>
                  <a:lnTo>
                    <a:pt x="88073" y="6385"/>
                  </a:lnTo>
                  <a:lnTo>
                    <a:pt x="74703" y="0"/>
                  </a:lnTo>
                  <a:lnTo>
                    <a:pt x="70953" y="702"/>
                  </a:lnTo>
                  <a:lnTo>
                    <a:pt x="69378" y="3943"/>
                  </a:lnTo>
                  <a:lnTo>
                    <a:pt x="73492" y="37909"/>
                  </a:lnTo>
                  <a:lnTo>
                    <a:pt x="89989" y="100189"/>
                  </a:lnTo>
                  <a:lnTo>
                    <a:pt x="90348" y="122436"/>
                  </a:lnTo>
                  <a:lnTo>
                    <a:pt x="84344" y="141569"/>
                  </a:lnTo>
                  <a:lnTo>
                    <a:pt x="78305" y="146857"/>
                  </a:lnTo>
                  <a:lnTo>
                    <a:pt x="70581" y="149456"/>
                  </a:lnTo>
                  <a:lnTo>
                    <a:pt x="61733" y="150265"/>
                  </a:lnTo>
                  <a:lnTo>
                    <a:pt x="44505" y="146233"/>
                  </a:lnTo>
                  <a:lnTo>
                    <a:pt x="21678" y="133567"/>
                  </a:lnTo>
                  <a:lnTo>
                    <a:pt x="10061" y="122478"/>
                  </a:lnTo>
                  <a:lnTo>
                    <a:pt x="1816" y="108304"/>
                  </a:lnTo>
                  <a:lnTo>
                    <a:pt x="0" y="95225"/>
                  </a:lnTo>
                  <a:lnTo>
                    <a:pt x="2432" y="769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6307355" y="5541818"/>
            <a:ext cx="1397937" cy="865652"/>
            <a:chOff x="6307355" y="5541818"/>
            <a:chExt cx="1397937" cy="865652"/>
          </a:xfrm>
        </p:grpSpPr>
        <p:sp>
          <p:nvSpPr>
            <p:cNvPr id="205" name="Freeform 204"/>
            <p:cNvSpPr/>
            <p:nvPr/>
          </p:nvSpPr>
          <p:spPr>
            <a:xfrm>
              <a:off x="6307355" y="5541818"/>
              <a:ext cx="136504" cy="474301"/>
            </a:xfrm>
            <a:custGeom>
              <a:avLst/>
              <a:gdLst/>
              <a:ahLst/>
              <a:cxnLst/>
              <a:rect l="0" t="0" r="0" b="0"/>
              <a:pathLst>
                <a:path w="136504" h="474301">
                  <a:moveTo>
                    <a:pt x="49926" y="0"/>
                  </a:moveTo>
                  <a:lnTo>
                    <a:pt x="38344" y="50745"/>
                  </a:lnTo>
                  <a:lnTo>
                    <a:pt x="27640" y="109979"/>
                  </a:lnTo>
                  <a:lnTo>
                    <a:pt x="19387" y="158635"/>
                  </a:lnTo>
                  <a:lnTo>
                    <a:pt x="12010" y="208185"/>
                  </a:lnTo>
                  <a:lnTo>
                    <a:pt x="6584" y="269695"/>
                  </a:lnTo>
                  <a:lnTo>
                    <a:pt x="3850" y="293682"/>
                  </a:lnTo>
                  <a:lnTo>
                    <a:pt x="5718" y="313589"/>
                  </a:lnTo>
                  <a:lnTo>
                    <a:pt x="12095" y="329216"/>
                  </a:lnTo>
                  <a:lnTo>
                    <a:pt x="16384" y="335972"/>
                  </a:lnTo>
                  <a:lnTo>
                    <a:pt x="22017" y="339551"/>
                  </a:lnTo>
                  <a:lnTo>
                    <a:pt x="35673" y="341063"/>
                  </a:lnTo>
                  <a:lnTo>
                    <a:pt x="58955" y="336716"/>
                  </a:lnTo>
                  <a:lnTo>
                    <a:pt x="72738" y="327168"/>
                  </a:lnTo>
                  <a:lnTo>
                    <a:pt x="90894" y="303732"/>
                  </a:lnTo>
                  <a:lnTo>
                    <a:pt x="122294" y="243412"/>
                  </a:lnTo>
                  <a:lnTo>
                    <a:pt x="136503" y="205530"/>
                  </a:lnTo>
                  <a:lnTo>
                    <a:pt x="128484" y="260729"/>
                  </a:lnTo>
                  <a:lnTo>
                    <a:pt x="105610" y="313975"/>
                  </a:lnTo>
                  <a:lnTo>
                    <a:pt x="75307" y="369008"/>
                  </a:lnTo>
                  <a:lnTo>
                    <a:pt x="44799" y="425004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498739" y="5853601"/>
              <a:ext cx="249632" cy="41948"/>
            </a:xfrm>
            <a:custGeom>
              <a:avLst/>
              <a:gdLst/>
              <a:ahLst/>
              <a:cxnLst/>
              <a:rect l="0" t="0" r="0" b="0"/>
              <a:pathLst>
                <a:path w="249632" h="41948">
                  <a:moveTo>
                    <a:pt x="0" y="4417"/>
                  </a:moveTo>
                  <a:lnTo>
                    <a:pt x="13252" y="0"/>
                  </a:lnTo>
                  <a:lnTo>
                    <a:pt x="50147" y="3510"/>
                  </a:lnTo>
                  <a:lnTo>
                    <a:pt x="100991" y="13106"/>
                  </a:lnTo>
                  <a:lnTo>
                    <a:pt x="162701" y="31449"/>
                  </a:lnTo>
                  <a:lnTo>
                    <a:pt x="222565" y="41947"/>
                  </a:lnTo>
                  <a:lnTo>
                    <a:pt x="249631" y="377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064570" y="5787991"/>
              <a:ext cx="241311" cy="514368"/>
            </a:xfrm>
            <a:custGeom>
              <a:avLst/>
              <a:gdLst/>
              <a:ahLst/>
              <a:cxnLst/>
              <a:rect l="0" t="0" r="0" b="0"/>
              <a:pathLst>
                <a:path w="241311" h="514368">
                  <a:moveTo>
                    <a:pt x="241310" y="20101"/>
                  </a:moveTo>
                  <a:lnTo>
                    <a:pt x="241310" y="2431"/>
                  </a:lnTo>
                  <a:lnTo>
                    <a:pt x="238537" y="0"/>
                  </a:lnTo>
                  <a:lnTo>
                    <a:pt x="233914" y="1153"/>
                  </a:lnTo>
                  <a:lnTo>
                    <a:pt x="221381" y="10755"/>
                  </a:lnTo>
                  <a:lnTo>
                    <a:pt x="175378" y="72931"/>
                  </a:lnTo>
                  <a:lnTo>
                    <a:pt x="139908" y="128723"/>
                  </a:lnTo>
                  <a:lnTo>
                    <a:pt x="118695" y="186633"/>
                  </a:lnTo>
                  <a:lnTo>
                    <a:pt x="98281" y="239602"/>
                  </a:lnTo>
                  <a:lnTo>
                    <a:pt x="83369" y="294745"/>
                  </a:lnTo>
                  <a:lnTo>
                    <a:pt x="69363" y="350175"/>
                  </a:lnTo>
                  <a:lnTo>
                    <a:pt x="52701" y="412868"/>
                  </a:lnTo>
                  <a:lnTo>
                    <a:pt x="39141" y="466481"/>
                  </a:lnTo>
                  <a:lnTo>
                    <a:pt x="18929" y="508815"/>
                  </a:lnTo>
                  <a:lnTo>
                    <a:pt x="14468" y="513256"/>
                  </a:lnTo>
                  <a:lnTo>
                    <a:pt x="10570" y="514367"/>
                  </a:lnTo>
                  <a:lnTo>
                    <a:pt x="0" y="5110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272596" y="6082686"/>
              <a:ext cx="8323" cy="15308"/>
            </a:xfrm>
            <a:custGeom>
              <a:avLst/>
              <a:gdLst/>
              <a:ahLst/>
              <a:cxnLst/>
              <a:rect l="0" t="0" r="0" b="0"/>
              <a:pathLst>
                <a:path w="8323" h="15308">
                  <a:moveTo>
                    <a:pt x="8322" y="0"/>
                  </a:moveTo>
                  <a:lnTo>
                    <a:pt x="3905" y="13253"/>
                  </a:lnTo>
                  <a:lnTo>
                    <a:pt x="2603" y="15307"/>
                  </a:lnTo>
                  <a:lnTo>
                    <a:pt x="1735" y="14828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305880" y="60077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330843" y="5966192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8321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305880" y="61076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252931" y="6049402"/>
              <a:ext cx="27988" cy="99854"/>
            </a:xfrm>
            <a:custGeom>
              <a:avLst/>
              <a:gdLst/>
              <a:ahLst/>
              <a:cxnLst/>
              <a:rect l="0" t="0" r="0" b="0"/>
              <a:pathLst>
                <a:path w="27988" h="99854">
                  <a:moveTo>
                    <a:pt x="27987" y="0"/>
                  </a:moveTo>
                  <a:lnTo>
                    <a:pt x="20419" y="19005"/>
                  </a:lnTo>
                  <a:lnTo>
                    <a:pt x="4542" y="46455"/>
                  </a:lnTo>
                  <a:lnTo>
                    <a:pt x="0" y="65026"/>
                  </a:lnTo>
                  <a:lnTo>
                    <a:pt x="1063" y="82525"/>
                  </a:lnTo>
                  <a:lnTo>
                    <a:pt x="4617" y="92151"/>
                  </a:lnTo>
                  <a:lnTo>
                    <a:pt x="11344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305880" y="6107649"/>
              <a:ext cx="91533" cy="116496"/>
            </a:xfrm>
            <a:custGeom>
              <a:avLst/>
              <a:gdLst/>
              <a:ahLst/>
              <a:cxnLst/>
              <a:rect l="0" t="0" r="0" b="0"/>
              <a:pathLst>
                <a:path w="91533" h="116496">
                  <a:moveTo>
                    <a:pt x="0" y="0"/>
                  </a:moveTo>
                  <a:lnTo>
                    <a:pt x="7568" y="19005"/>
                  </a:lnTo>
                  <a:lnTo>
                    <a:pt x="15999" y="30328"/>
                  </a:lnTo>
                  <a:lnTo>
                    <a:pt x="30841" y="39059"/>
                  </a:lnTo>
                  <a:lnTo>
                    <a:pt x="48841" y="44172"/>
                  </a:lnTo>
                  <a:lnTo>
                    <a:pt x="66086" y="43362"/>
                  </a:lnTo>
                  <a:lnTo>
                    <a:pt x="70870" y="40003"/>
                  </a:lnTo>
                  <a:lnTo>
                    <a:pt x="73134" y="34990"/>
                  </a:lnTo>
                  <a:lnTo>
                    <a:pt x="73719" y="28874"/>
                  </a:lnTo>
                  <a:lnTo>
                    <a:pt x="69439" y="17148"/>
                  </a:lnTo>
                  <a:lnTo>
                    <a:pt x="65709" y="11432"/>
                  </a:lnTo>
                  <a:lnTo>
                    <a:pt x="60448" y="9471"/>
                  </a:lnTo>
                  <a:lnTo>
                    <a:pt x="47206" y="12222"/>
                  </a:lnTo>
                  <a:lnTo>
                    <a:pt x="41641" y="17394"/>
                  </a:lnTo>
                  <a:lnTo>
                    <a:pt x="32992" y="33003"/>
                  </a:lnTo>
                  <a:lnTo>
                    <a:pt x="30997" y="49801"/>
                  </a:lnTo>
                  <a:lnTo>
                    <a:pt x="34117" y="67438"/>
                  </a:lnTo>
                  <a:lnTo>
                    <a:pt x="41667" y="87603"/>
                  </a:lnTo>
                  <a:lnTo>
                    <a:pt x="56117" y="103962"/>
                  </a:lnTo>
                  <a:lnTo>
                    <a:pt x="72094" y="114623"/>
                  </a:lnTo>
                  <a:lnTo>
                    <a:pt x="77648" y="116171"/>
                  </a:lnTo>
                  <a:lnTo>
                    <a:pt x="91532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443450" y="5966192"/>
              <a:ext cx="53816" cy="349485"/>
            </a:xfrm>
            <a:custGeom>
              <a:avLst/>
              <a:gdLst/>
              <a:ahLst/>
              <a:cxnLst/>
              <a:rect l="0" t="0" r="0" b="0"/>
              <a:pathLst>
                <a:path w="53816" h="349485">
                  <a:moveTo>
                    <a:pt x="53815" y="0"/>
                  </a:moveTo>
                  <a:lnTo>
                    <a:pt x="22563" y="57161"/>
                  </a:lnTo>
                  <a:lnTo>
                    <a:pt x="9837" y="100151"/>
                  </a:lnTo>
                  <a:lnTo>
                    <a:pt x="4139" y="162747"/>
                  </a:lnTo>
                  <a:lnTo>
                    <a:pt x="0" y="213053"/>
                  </a:lnTo>
                  <a:lnTo>
                    <a:pt x="3121" y="271170"/>
                  </a:lnTo>
                  <a:lnTo>
                    <a:pt x="12496" y="304399"/>
                  </a:lnTo>
                  <a:lnTo>
                    <a:pt x="37172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513906" y="63323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481962" y="6102393"/>
              <a:ext cx="175920" cy="212381"/>
            </a:xfrm>
            <a:custGeom>
              <a:avLst/>
              <a:gdLst/>
              <a:ahLst/>
              <a:cxnLst/>
              <a:rect l="0" t="0" r="0" b="0"/>
              <a:pathLst>
                <a:path w="175920" h="212381">
                  <a:moveTo>
                    <a:pt x="81871" y="196641"/>
                  </a:moveTo>
                  <a:lnTo>
                    <a:pt x="80021" y="134167"/>
                  </a:lnTo>
                  <a:lnTo>
                    <a:pt x="73037" y="119256"/>
                  </a:lnTo>
                  <a:lnTo>
                    <a:pt x="61302" y="108931"/>
                  </a:lnTo>
                  <a:lnTo>
                    <a:pt x="54290" y="104883"/>
                  </a:lnTo>
                  <a:lnTo>
                    <a:pt x="47766" y="104034"/>
                  </a:lnTo>
                  <a:lnTo>
                    <a:pt x="35586" y="108021"/>
                  </a:lnTo>
                  <a:lnTo>
                    <a:pt x="13916" y="120662"/>
                  </a:lnTo>
                  <a:lnTo>
                    <a:pt x="8831" y="127497"/>
                  </a:lnTo>
                  <a:lnTo>
                    <a:pt x="3181" y="144954"/>
                  </a:lnTo>
                  <a:lnTo>
                    <a:pt x="0" y="179991"/>
                  </a:lnTo>
                  <a:lnTo>
                    <a:pt x="4187" y="198794"/>
                  </a:lnTo>
                  <a:lnTo>
                    <a:pt x="7892" y="206397"/>
                  </a:lnTo>
                  <a:lnTo>
                    <a:pt x="13136" y="210541"/>
                  </a:lnTo>
                  <a:lnTo>
                    <a:pt x="19406" y="212380"/>
                  </a:lnTo>
                  <a:lnTo>
                    <a:pt x="41481" y="210550"/>
                  </a:lnTo>
                  <a:lnTo>
                    <a:pt x="49397" y="208687"/>
                  </a:lnTo>
                  <a:lnTo>
                    <a:pt x="73790" y="192813"/>
                  </a:lnTo>
                  <a:lnTo>
                    <a:pt x="111916" y="153543"/>
                  </a:lnTo>
                  <a:lnTo>
                    <a:pt x="145467" y="96701"/>
                  </a:lnTo>
                  <a:lnTo>
                    <a:pt x="159372" y="69026"/>
                  </a:lnTo>
                  <a:lnTo>
                    <a:pt x="172823" y="16312"/>
                  </a:lnTo>
                  <a:lnTo>
                    <a:pt x="175919" y="0"/>
                  </a:lnTo>
                  <a:lnTo>
                    <a:pt x="174156" y="828"/>
                  </a:lnTo>
                  <a:lnTo>
                    <a:pt x="165305" y="17196"/>
                  </a:lnTo>
                  <a:lnTo>
                    <a:pt x="145679" y="72037"/>
                  </a:lnTo>
                  <a:lnTo>
                    <a:pt x="135499" y="128950"/>
                  </a:lnTo>
                  <a:lnTo>
                    <a:pt x="131797" y="1799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563833" y="6292972"/>
              <a:ext cx="141459" cy="114498"/>
            </a:xfrm>
            <a:custGeom>
              <a:avLst/>
              <a:gdLst/>
              <a:ahLst/>
              <a:cxnLst/>
              <a:rect l="0" t="0" r="0" b="0"/>
              <a:pathLst>
                <a:path w="141459" h="114498">
                  <a:moveTo>
                    <a:pt x="141458" y="14383"/>
                  </a:moveTo>
                  <a:lnTo>
                    <a:pt x="137040" y="1130"/>
                  </a:lnTo>
                  <a:lnTo>
                    <a:pt x="134815" y="0"/>
                  </a:lnTo>
                  <a:lnTo>
                    <a:pt x="132407" y="2021"/>
                  </a:lnTo>
                  <a:lnTo>
                    <a:pt x="129876" y="6142"/>
                  </a:lnTo>
                  <a:lnTo>
                    <a:pt x="125260" y="67150"/>
                  </a:lnTo>
                  <a:lnTo>
                    <a:pt x="120530" y="95969"/>
                  </a:lnTo>
                  <a:lnTo>
                    <a:pt x="116411" y="102983"/>
                  </a:lnTo>
                  <a:lnTo>
                    <a:pt x="104438" y="113240"/>
                  </a:lnTo>
                  <a:lnTo>
                    <a:pt x="97362" y="114497"/>
                  </a:lnTo>
                  <a:lnTo>
                    <a:pt x="82103" y="110961"/>
                  </a:lnTo>
                  <a:lnTo>
                    <a:pt x="50632" y="93625"/>
                  </a:lnTo>
                  <a:lnTo>
                    <a:pt x="23185" y="74859"/>
                  </a:lnTo>
                  <a:lnTo>
                    <a:pt x="0" y="643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56543" y="5699918"/>
            <a:ext cx="216349" cy="376850"/>
            <a:chOff x="6856543" y="5699918"/>
            <a:chExt cx="216349" cy="376850"/>
          </a:xfrm>
        </p:grpSpPr>
        <p:sp>
          <p:nvSpPr>
            <p:cNvPr id="219" name="Freeform 218"/>
            <p:cNvSpPr/>
            <p:nvPr/>
          </p:nvSpPr>
          <p:spPr>
            <a:xfrm>
              <a:off x="6856543" y="5699918"/>
              <a:ext cx="124817" cy="376850"/>
            </a:xfrm>
            <a:custGeom>
              <a:avLst/>
              <a:gdLst/>
              <a:ahLst/>
              <a:cxnLst/>
              <a:rect l="0" t="0" r="0" b="0"/>
              <a:pathLst>
                <a:path w="124817" h="376850">
                  <a:moveTo>
                    <a:pt x="124816" y="0"/>
                  </a:moveTo>
                  <a:lnTo>
                    <a:pt x="108817" y="34745"/>
                  </a:lnTo>
                  <a:lnTo>
                    <a:pt x="81894" y="87756"/>
                  </a:lnTo>
                  <a:lnTo>
                    <a:pt x="69227" y="144157"/>
                  </a:lnTo>
                  <a:lnTo>
                    <a:pt x="67094" y="193047"/>
                  </a:lnTo>
                  <a:lnTo>
                    <a:pt x="71733" y="210923"/>
                  </a:lnTo>
                  <a:lnTo>
                    <a:pt x="100307" y="255741"/>
                  </a:lnTo>
                  <a:lnTo>
                    <a:pt x="114164" y="276405"/>
                  </a:lnTo>
                  <a:lnTo>
                    <a:pt x="120082" y="292966"/>
                  </a:lnTo>
                  <a:lnTo>
                    <a:pt x="122489" y="322157"/>
                  </a:lnTo>
                  <a:lnTo>
                    <a:pt x="119776" y="340113"/>
                  </a:lnTo>
                  <a:lnTo>
                    <a:pt x="110557" y="354873"/>
                  </a:lnTo>
                  <a:lnTo>
                    <a:pt x="97214" y="366673"/>
                  </a:lnTo>
                  <a:lnTo>
                    <a:pt x="82038" y="374998"/>
                  </a:lnTo>
                  <a:lnTo>
                    <a:pt x="66048" y="376849"/>
                  </a:lnTo>
                  <a:lnTo>
                    <a:pt x="50620" y="373666"/>
                  </a:lnTo>
                  <a:lnTo>
                    <a:pt x="25649" y="356555"/>
                  </a:lnTo>
                  <a:lnTo>
                    <a:pt x="15098" y="345230"/>
                  </a:lnTo>
                  <a:lnTo>
                    <a:pt x="7327" y="330951"/>
                  </a:lnTo>
                  <a:lnTo>
                    <a:pt x="1448" y="292541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956396" y="5708239"/>
              <a:ext cx="116496" cy="158101"/>
            </a:xfrm>
            <a:custGeom>
              <a:avLst/>
              <a:gdLst/>
              <a:ahLst/>
              <a:cxnLst/>
              <a:rect l="0" t="0" r="0" b="0"/>
              <a:pathLst>
                <a:path w="116496" h="158101">
                  <a:moveTo>
                    <a:pt x="0" y="0"/>
                  </a:moveTo>
                  <a:lnTo>
                    <a:pt x="19929" y="15136"/>
                  </a:lnTo>
                  <a:lnTo>
                    <a:pt x="60214" y="71108"/>
                  </a:lnTo>
                  <a:lnTo>
                    <a:pt x="103927" y="131748"/>
                  </a:lnTo>
                  <a:lnTo>
                    <a:pt x="116495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927697" y="6035277"/>
            <a:ext cx="3574447" cy="707291"/>
            <a:chOff x="1927697" y="6035277"/>
            <a:chExt cx="3574447" cy="707291"/>
          </a:xfrm>
        </p:grpSpPr>
        <p:sp>
          <p:nvSpPr>
            <p:cNvPr id="222" name="Freeform 221"/>
            <p:cNvSpPr/>
            <p:nvPr/>
          </p:nvSpPr>
          <p:spPr>
            <a:xfrm>
              <a:off x="1927697" y="6035277"/>
              <a:ext cx="272332" cy="182882"/>
            </a:xfrm>
            <a:custGeom>
              <a:avLst/>
              <a:gdLst/>
              <a:ahLst/>
              <a:cxnLst/>
              <a:rect l="0" t="0" r="0" b="0"/>
              <a:pathLst>
                <a:path w="272332" h="182882">
                  <a:moveTo>
                    <a:pt x="36070" y="0"/>
                  </a:moveTo>
                  <a:lnTo>
                    <a:pt x="21877" y="57697"/>
                  </a:lnTo>
                  <a:lnTo>
                    <a:pt x="8291" y="118283"/>
                  </a:lnTo>
                  <a:lnTo>
                    <a:pt x="0" y="147844"/>
                  </a:lnTo>
                  <a:lnTo>
                    <a:pt x="929" y="150338"/>
                  </a:lnTo>
                  <a:lnTo>
                    <a:pt x="4322" y="148302"/>
                  </a:lnTo>
                  <a:lnTo>
                    <a:pt x="9357" y="143247"/>
                  </a:lnTo>
                  <a:lnTo>
                    <a:pt x="33957" y="84524"/>
                  </a:lnTo>
                  <a:lnTo>
                    <a:pt x="50925" y="54123"/>
                  </a:lnTo>
                  <a:lnTo>
                    <a:pt x="62969" y="28672"/>
                  </a:lnTo>
                  <a:lnTo>
                    <a:pt x="67872" y="21888"/>
                  </a:lnTo>
                  <a:lnTo>
                    <a:pt x="70215" y="20139"/>
                  </a:lnTo>
                  <a:lnTo>
                    <a:pt x="70853" y="21747"/>
                  </a:lnTo>
                  <a:lnTo>
                    <a:pt x="57860" y="81683"/>
                  </a:lnTo>
                  <a:lnTo>
                    <a:pt x="57466" y="99175"/>
                  </a:lnTo>
                  <a:lnTo>
                    <a:pt x="58655" y="107722"/>
                  </a:lnTo>
                  <a:lnTo>
                    <a:pt x="62222" y="112495"/>
                  </a:lnTo>
                  <a:lnTo>
                    <a:pt x="67373" y="114753"/>
                  </a:lnTo>
                  <a:lnTo>
                    <a:pt x="80493" y="114796"/>
                  </a:lnTo>
                  <a:lnTo>
                    <a:pt x="95570" y="111733"/>
                  </a:lnTo>
                  <a:lnTo>
                    <a:pt x="122131" y="98365"/>
                  </a:lnTo>
                  <a:lnTo>
                    <a:pt x="137190" y="98575"/>
                  </a:lnTo>
                  <a:lnTo>
                    <a:pt x="141390" y="101775"/>
                  </a:lnTo>
                  <a:lnTo>
                    <a:pt x="143266" y="106682"/>
                  </a:lnTo>
                  <a:lnTo>
                    <a:pt x="140038" y="163551"/>
                  </a:lnTo>
                  <a:lnTo>
                    <a:pt x="141440" y="172829"/>
                  </a:lnTo>
                  <a:lnTo>
                    <a:pt x="144224" y="177165"/>
                  </a:lnTo>
                  <a:lnTo>
                    <a:pt x="147929" y="178206"/>
                  </a:lnTo>
                  <a:lnTo>
                    <a:pt x="152248" y="177052"/>
                  </a:lnTo>
                  <a:lnTo>
                    <a:pt x="171579" y="162175"/>
                  </a:lnTo>
                  <a:lnTo>
                    <a:pt x="207760" y="116122"/>
                  </a:lnTo>
                  <a:lnTo>
                    <a:pt x="220181" y="91421"/>
                  </a:lnTo>
                  <a:lnTo>
                    <a:pt x="220756" y="87760"/>
                  </a:lnTo>
                  <a:lnTo>
                    <a:pt x="219291" y="87168"/>
                  </a:lnTo>
                  <a:lnTo>
                    <a:pt x="216465" y="88622"/>
                  </a:lnTo>
                  <a:lnTo>
                    <a:pt x="203653" y="103922"/>
                  </a:lnTo>
                  <a:lnTo>
                    <a:pt x="192563" y="126022"/>
                  </a:lnTo>
                  <a:lnTo>
                    <a:pt x="187838" y="154554"/>
                  </a:lnTo>
                  <a:lnTo>
                    <a:pt x="191664" y="170701"/>
                  </a:lnTo>
                  <a:lnTo>
                    <a:pt x="195273" y="177595"/>
                  </a:lnTo>
                  <a:lnTo>
                    <a:pt x="200453" y="181267"/>
                  </a:lnTo>
                  <a:lnTo>
                    <a:pt x="206680" y="182790"/>
                  </a:lnTo>
                  <a:lnTo>
                    <a:pt x="213605" y="182881"/>
                  </a:lnTo>
                  <a:lnTo>
                    <a:pt x="236603" y="174175"/>
                  </a:lnTo>
                  <a:lnTo>
                    <a:pt x="247854" y="162470"/>
                  </a:lnTo>
                  <a:lnTo>
                    <a:pt x="271566" y="107943"/>
                  </a:lnTo>
                  <a:lnTo>
                    <a:pt x="272331" y="91429"/>
                  </a:lnTo>
                  <a:lnTo>
                    <a:pt x="268665" y="75769"/>
                  </a:lnTo>
                  <a:lnTo>
                    <a:pt x="260871" y="62645"/>
                  </a:lnTo>
                  <a:lnTo>
                    <a:pt x="255280" y="59330"/>
                  </a:lnTo>
                  <a:lnTo>
                    <a:pt x="219133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246683" y="6151772"/>
              <a:ext cx="91533" cy="108174"/>
            </a:xfrm>
            <a:custGeom>
              <a:avLst/>
              <a:gdLst/>
              <a:ahLst/>
              <a:cxnLst/>
              <a:rect l="0" t="0" r="0" b="0"/>
              <a:pathLst>
                <a:path w="91533" h="108174">
                  <a:moveTo>
                    <a:pt x="0" y="0"/>
                  </a:moveTo>
                  <a:lnTo>
                    <a:pt x="0" y="56772"/>
                  </a:lnTo>
                  <a:lnTo>
                    <a:pt x="0" y="78240"/>
                  </a:lnTo>
                  <a:lnTo>
                    <a:pt x="2774" y="82670"/>
                  </a:lnTo>
                  <a:lnTo>
                    <a:pt x="7396" y="82851"/>
                  </a:lnTo>
                  <a:lnTo>
                    <a:pt x="13252" y="80197"/>
                  </a:lnTo>
                  <a:lnTo>
                    <a:pt x="22224" y="69852"/>
                  </a:lnTo>
                  <a:lnTo>
                    <a:pt x="55800" y="23512"/>
                  </a:lnTo>
                  <a:lnTo>
                    <a:pt x="62163" y="19373"/>
                  </a:lnTo>
                  <a:lnTo>
                    <a:pt x="76630" y="17239"/>
                  </a:lnTo>
                  <a:lnTo>
                    <a:pt x="81597" y="20738"/>
                  </a:lnTo>
                  <a:lnTo>
                    <a:pt x="87116" y="34489"/>
                  </a:lnTo>
                  <a:lnTo>
                    <a:pt x="89735" y="72524"/>
                  </a:lnTo>
                  <a:lnTo>
                    <a:pt x="86479" y="96378"/>
                  </a:lnTo>
                  <a:lnTo>
                    <a:pt x="87239" y="100310"/>
                  </a:lnTo>
                  <a:lnTo>
                    <a:pt x="91532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346536" y="62100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379820" y="6068561"/>
              <a:ext cx="99853" cy="208027"/>
            </a:xfrm>
            <a:custGeom>
              <a:avLst/>
              <a:gdLst/>
              <a:ahLst/>
              <a:cxnLst/>
              <a:rect l="0" t="0" r="0" b="0"/>
              <a:pathLst>
                <a:path w="99853" h="208027">
                  <a:moveTo>
                    <a:pt x="0" y="0"/>
                  </a:moveTo>
                  <a:lnTo>
                    <a:pt x="23163" y="27581"/>
                  </a:lnTo>
                  <a:lnTo>
                    <a:pt x="34703" y="55119"/>
                  </a:lnTo>
                  <a:lnTo>
                    <a:pt x="39560" y="86702"/>
                  </a:lnTo>
                  <a:lnTo>
                    <a:pt x="29844" y="145452"/>
                  </a:lnTo>
                  <a:lnTo>
                    <a:pt x="31915" y="151517"/>
                  </a:lnTo>
                  <a:lnTo>
                    <a:pt x="36994" y="154636"/>
                  </a:lnTo>
                  <a:lnTo>
                    <a:pt x="51575" y="155636"/>
                  </a:lnTo>
                  <a:lnTo>
                    <a:pt x="67301" y="152999"/>
                  </a:lnTo>
                  <a:lnTo>
                    <a:pt x="74453" y="153775"/>
                  </a:lnTo>
                  <a:lnTo>
                    <a:pt x="87331" y="159568"/>
                  </a:lnTo>
                  <a:lnTo>
                    <a:pt x="90580" y="164626"/>
                  </a:lnTo>
                  <a:lnTo>
                    <a:pt x="9985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479672" y="6176735"/>
              <a:ext cx="91533" cy="266059"/>
            </a:xfrm>
            <a:custGeom>
              <a:avLst/>
              <a:gdLst/>
              <a:ahLst/>
              <a:cxnLst/>
              <a:rect l="0" t="0" r="0" b="0"/>
              <a:pathLst>
                <a:path w="91533" h="266059">
                  <a:moveTo>
                    <a:pt x="91532" y="0"/>
                  </a:moveTo>
                  <a:lnTo>
                    <a:pt x="73863" y="0"/>
                  </a:lnTo>
                  <a:lnTo>
                    <a:pt x="67733" y="3698"/>
                  </a:lnTo>
                  <a:lnTo>
                    <a:pt x="58457" y="17669"/>
                  </a:lnTo>
                  <a:lnTo>
                    <a:pt x="58387" y="25648"/>
                  </a:lnTo>
                  <a:lnTo>
                    <a:pt x="82732" y="85715"/>
                  </a:lnTo>
                  <a:lnTo>
                    <a:pt x="89794" y="132501"/>
                  </a:lnTo>
                  <a:lnTo>
                    <a:pt x="86599" y="168184"/>
                  </a:lnTo>
                  <a:lnTo>
                    <a:pt x="70594" y="211525"/>
                  </a:lnTo>
                  <a:lnTo>
                    <a:pt x="44179" y="250275"/>
                  </a:lnTo>
                  <a:lnTo>
                    <a:pt x="30730" y="261628"/>
                  </a:lnTo>
                  <a:lnTo>
                    <a:pt x="23260" y="265950"/>
                  </a:lnTo>
                  <a:lnTo>
                    <a:pt x="16432" y="266058"/>
                  </a:lnTo>
                  <a:lnTo>
                    <a:pt x="10030" y="263356"/>
                  </a:lnTo>
                  <a:lnTo>
                    <a:pt x="3913" y="258781"/>
                  </a:lnTo>
                  <a:lnTo>
                    <a:pt x="760" y="25203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668953" y="6393082"/>
              <a:ext cx="18747" cy="108175"/>
            </a:xfrm>
            <a:custGeom>
              <a:avLst/>
              <a:gdLst/>
              <a:ahLst/>
              <a:cxnLst/>
              <a:rect l="0" t="0" r="0" b="0"/>
              <a:pathLst>
                <a:path w="18747" h="108175">
                  <a:moveTo>
                    <a:pt x="18746" y="0"/>
                  </a:moveTo>
                  <a:lnTo>
                    <a:pt x="16896" y="27497"/>
                  </a:lnTo>
                  <a:lnTo>
                    <a:pt x="0" y="85406"/>
                  </a:lnTo>
                  <a:lnTo>
                    <a:pt x="701" y="92995"/>
                  </a:lnTo>
                  <a:lnTo>
                    <a:pt x="3942" y="98055"/>
                  </a:lnTo>
                  <a:lnTo>
                    <a:pt x="18746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953972" y="6224773"/>
              <a:ext cx="124817" cy="120791"/>
            </a:xfrm>
            <a:custGeom>
              <a:avLst/>
              <a:gdLst/>
              <a:ahLst/>
              <a:cxnLst/>
              <a:rect l="0" t="0" r="0" b="0"/>
              <a:pathLst>
                <a:path w="124817" h="120791">
                  <a:moveTo>
                    <a:pt x="0" y="60136"/>
                  </a:moveTo>
                  <a:lnTo>
                    <a:pt x="31367" y="58286"/>
                  </a:lnTo>
                  <a:lnTo>
                    <a:pt x="56755" y="46849"/>
                  </a:lnTo>
                  <a:lnTo>
                    <a:pt x="70220" y="36972"/>
                  </a:lnTo>
                  <a:lnTo>
                    <a:pt x="73626" y="30825"/>
                  </a:lnTo>
                  <a:lnTo>
                    <a:pt x="74944" y="16598"/>
                  </a:lnTo>
                  <a:lnTo>
                    <a:pt x="72152" y="10770"/>
                  </a:lnTo>
                  <a:lnTo>
                    <a:pt x="61654" y="1829"/>
                  </a:lnTo>
                  <a:lnTo>
                    <a:pt x="54971" y="0"/>
                  </a:lnTo>
                  <a:lnTo>
                    <a:pt x="40149" y="433"/>
                  </a:lnTo>
                  <a:lnTo>
                    <a:pt x="26782" y="6172"/>
                  </a:lnTo>
                  <a:lnTo>
                    <a:pt x="20628" y="10291"/>
                  </a:lnTo>
                  <a:lnTo>
                    <a:pt x="11325" y="22265"/>
                  </a:lnTo>
                  <a:lnTo>
                    <a:pt x="5034" y="37757"/>
                  </a:lnTo>
                  <a:lnTo>
                    <a:pt x="2237" y="56970"/>
                  </a:lnTo>
                  <a:lnTo>
                    <a:pt x="8391" y="75371"/>
                  </a:lnTo>
                  <a:lnTo>
                    <a:pt x="20371" y="91870"/>
                  </a:lnTo>
                  <a:lnTo>
                    <a:pt x="34942" y="105367"/>
                  </a:lnTo>
                  <a:lnTo>
                    <a:pt x="63156" y="118944"/>
                  </a:lnTo>
                  <a:lnTo>
                    <a:pt x="84160" y="120790"/>
                  </a:lnTo>
                  <a:lnTo>
                    <a:pt x="124816" y="1183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102245" y="6241112"/>
              <a:ext cx="84717" cy="105497"/>
            </a:xfrm>
            <a:custGeom>
              <a:avLst/>
              <a:gdLst/>
              <a:ahLst/>
              <a:cxnLst/>
              <a:rect l="0" t="0" r="0" b="0"/>
              <a:pathLst>
                <a:path w="84717" h="105497">
                  <a:moveTo>
                    <a:pt x="59753" y="10512"/>
                  </a:moveTo>
                  <a:lnTo>
                    <a:pt x="50919" y="1677"/>
                  </a:lnTo>
                  <a:lnTo>
                    <a:pt x="45543" y="0"/>
                  </a:lnTo>
                  <a:lnTo>
                    <a:pt x="32172" y="601"/>
                  </a:lnTo>
                  <a:lnTo>
                    <a:pt x="19450" y="6416"/>
                  </a:lnTo>
                  <a:lnTo>
                    <a:pt x="13469" y="10555"/>
                  </a:lnTo>
                  <a:lnTo>
                    <a:pt x="4357" y="22551"/>
                  </a:lnTo>
                  <a:lnTo>
                    <a:pt x="633" y="29632"/>
                  </a:lnTo>
                  <a:lnTo>
                    <a:pt x="0" y="36203"/>
                  </a:lnTo>
                  <a:lnTo>
                    <a:pt x="4226" y="48434"/>
                  </a:lnTo>
                  <a:lnTo>
                    <a:pt x="17200" y="57569"/>
                  </a:lnTo>
                  <a:lnTo>
                    <a:pt x="40365" y="70375"/>
                  </a:lnTo>
                  <a:lnTo>
                    <a:pt x="46828" y="75384"/>
                  </a:lnTo>
                  <a:lnTo>
                    <a:pt x="54008" y="90812"/>
                  </a:lnTo>
                  <a:lnTo>
                    <a:pt x="55923" y="100103"/>
                  </a:lnTo>
                  <a:lnTo>
                    <a:pt x="59974" y="104448"/>
                  </a:lnTo>
                  <a:lnTo>
                    <a:pt x="65448" y="105496"/>
                  </a:lnTo>
                  <a:lnTo>
                    <a:pt x="84716" y="1020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250764" y="6110167"/>
              <a:ext cx="77656" cy="241311"/>
            </a:xfrm>
            <a:custGeom>
              <a:avLst/>
              <a:gdLst/>
              <a:ahLst/>
              <a:cxnLst/>
              <a:rect l="0" t="0" r="0" b="0"/>
              <a:pathLst>
                <a:path w="77656" h="241311">
                  <a:moveTo>
                    <a:pt x="61013" y="0"/>
                  </a:moveTo>
                  <a:lnTo>
                    <a:pt x="41101" y="61566"/>
                  </a:lnTo>
                  <a:lnTo>
                    <a:pt x="19541" y="124522"/>
                  </a:lnTo>
                  <a:lnTo>
                    <a:pt x="0" y="187463"/>
                  </a:lnTo>
                  <a:lnTo>
                    <a:pt x="922" y="192468"/>
                  </a:lnTo>
                  <a:lnTo>
                    <a:pt x="4310" y="193956"/>
                  </a:lnTo>
                  <a:lnTo>
                    <a:pt x="9343" y="193099"/>
                  </a:lnTo>
                  <a:lnTo>
                    <a:pt x="25260" y="183057"/>
                  </a:lnTo>
                  <a:lnTo>
                    <a:pt x="31631" y="182134"/>
                  </a:lnTo>
                  <a:lnTo>
                    <a:pt x="46105" y="186041"/>
                  </a:lnTo>
                  <a:lnTo>
                    <a:pt x="56853" y="196405"/>
                  </a:lnTo>
                  <a:lnTo>
                    <a:pt x="61013" y="203053"/>
                  </a:lnTo>
                  <a:lnTo>
                    <a:pt x="68615" y="235670"/>
                  </a:lnTo>
                  <a:lnTo>
                    <a:pt x="70704" y="238475"/>
                  </a:lnTo>
                  <a:lnTo>
                    <a:pt x="77655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394988" y="6201698"/>
              <a:ext cx="99853" cy="176604"/>
            </a:xfrm>
            <a:custGeom>
              <a:avLst/>
              <a:gdLst/>
              <a:ahLst/>
              <a:cxnLst/>
              <a:rect l="0" t="0" r="0" b="0"/>
              <a:pathLst>
                <a:path w="99853" h="176604">
                  <a:moveTo>
                    <a:pt x="0" y="0"/>
                  </a:moveTo>
                  <a:lnTo>
                    <a:pt x="18746" y="34745"/>
                  </a:lnTo>
                  <a:lnTo>
                    <a:pt x="23121" y="67515"/>
                  </a:lnTo>
                  <a:lnTo>
                    <a:pt x="17637" y="128586"/>
                  </a:lnTo>
                  <a:lnTo>
                    <a:pt x="22015" y="145291"/>
                  </a:lnTo>
                  <a:lnTo>
                    <a:pt x="25771" y="152334"/>
                  </a:lnTo>
                  <a:lnTo>
                    <a:pt x="31049" y="156105"/>
                  </a:lnTo>
                  <a:lnTo>
                    <a:pt x="37341" y="157695"/>
                  </a:lnTo>
                  <a:lnTo>
                    <a:pt x="59449" y="160445"/>
                  </a:lnTo>
                  <a:lnTo>
                    <a:pt x="74499" y="165614"/>
                  </a:lnTo>
                  <a:lnTo>
                    <a:pt x="91518" y="176147"/>
                  </a:lnTo>
                  <a:lnTo>
                    <a:pt x="94296" y="176603"/>
                  </a:lnTo>
                  <a:lnTo>
                    <a:pt x="9985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3528125" y="6294057"/>
              <a:ext cx="124980" cy="282843"/>
            </a:xfrm>
            <a:custGeom>
              <a:avLst/>
              <a:gdLst/>
              <a:ahLst/>
              <a:cxnLst/>
              <a:rect l="0" t="0" r="0" b="0"/>
              <a:pathLst>
                <a:path w="124980" h="282843">
                  <a:moveTo>
                    <a:pt x="24963" y="65741"/>
                  </a:moveTo>
                  <a:lnTo>
                    <a:pt x="43967" y="58173"/>
                  </a:lnTo>
                  <a:lnTo>
                    <a:pt x="55290" y="49742"/>
                  </a:lnTo>
                  <a:lnTo>
                    <a:pt x="67644" y="30181"/>
                  </a:lnTo>
                  <a:lnTo>
                    <a:pt x="69203" y="14803"/>
                  </a:lnTo>
                  <a:lnTo>
                    <a:pt x="68325" y="6819"/>
                  </a:lnTo>
                  <a:lnTo>
                    <a:pt x="64965" y="2421"/>
                  </a:lnTo>
                  <a:lnTo>
                    <a:pt x="59952" y="413"/>
                  </a:lnTo>
                  <a:lnTo>
                    <a:pt x="53837" y="0"/>
                  </a:lnTo>
                  <a:lnTo>
                    <a:pt x="48835" y="2498"/>
                  </a:lnTo>
                  <a:lnTo>
                    <a:pt x="40811" y="12670"/>
                  </a:lnTo>
                  <a:lnTo>
                    <a:pt x="39094" y="28902"/>
                  </a:lnTo>
                  <a:lnTo>
                    <a:pt x="39931" y="38408"/>
                  </a:lnTo>
                  <a:lnTo>
                    <a:pt x="48257" y="53901"/>
                  </a:lnTo>
                  <a:lnTo>
                    <a:pt x="76203" y="78914"/>
                  </a:lnTo>
                  <a:lnTo>
                    <a:pt x="120513" y="105668"/>
                  </a:lnTo>
                  <a:lnTo>
                    <a:pt x="123796" y="113624"/>
                  </a:lnTo>
                  <a:lnTo>
                    <a:pt x="124979" y="134791"/>
                  </a:lnTo>
                  <a:lnTo>
                    <a:pt x="116029" y="168281"/>
                  </a:lnTo>
                  <a:lnTo>
                    <a:pt x="80247" y="229077"/>
                  </a:lnTo>
                  <a:lnTo>
                    <a:pt x="48257" y="266319"/>
                  </a:lnTo>
                  <a:lnTo>
                    <a:pt x="24468" y="281833"/>
                  </a:lnTo>
                  <a:lnTo>
                    <a:pt x="17236" y="282842"/>
                  </a:lnTo>
                  <a:lnTo>
                    <a:pt x="4270" y="279033"/>
                  </a:lnTo>
                  <a:lnTo>
                    <a:pt x="998" y="273579"/>
                  </a:lnTo>
                  <a:lnTo>
                    <a:pt x="0" y="2404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677903" y="6542861"/>
              <a:ext cx="33285" cy="149780"/>
            </a:xfrm>
            <a:custGeom>
              <a:avLst/>
              <a:gdLst/>
              <a:ahLst/>
              <a:cxnLst/>
              <a:rect l="0" t="0" r="0" b="0"/>
              <a:pathLst>
                <a:path w="33285" h="149780">
                  <a:moveTo>
                    <a:pt x="33284" y="0"/>
                  </a:moveTo>
                  <a:lnTo>
                    <a:pt x="21703" y="57909"/>
                  </a:lnTo>
                  <a:lnTo>
                    <a:pt x="5505" y="12015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956412" y="6284470"/>
              <a:ext cx="620165" cy="308301"/>
            </a:xfrm>
            <a:custGeom>
              <a:avLst/>
              <a:gdLst/>
              <a:ahLst/>
              <a:cxnLst/>
              <a:rect l="0" t="0" r="0" b="0"/>
              <a:pathLst>
                <a:path w="620165" h="308301">
                  <a:moveTo>
                    <a:pt x="79296" y="83649"/>
                  </a:moveTo>
                  <a:lnTo>
                    <a:pt x="97377" y="62795"/>
                  </a:lnTo>
                  <a:lnTo>
                    <a:pt x="105207" y="44486"/>
                  </a:lnTo>
                  <a:lnTo>
                    <a:pt x="106838" y="26487"/>
                  </a:lnTo>
                  <a:lnTo>
                    <a:pt x="105978" y="17804"/>
                  </a:lnTo>
                  <a:lnTo>
                    <a:pt x="102632" y="11091"/>
                  </a:lnTo>
                  <a:lnTo>
                    <a:pt x="91517" y="1167"/>
                  </a:lnTo>
                  <a:lnTo>
                    <a:pt x="84670" y="0"/>
                  </a:lnTo>
                  <a:lnTo>
                    <a:pt x="69665" y="3633"/>
                  </a:lnTo>
                  <a:lnTo>
                    <a:pt x="50042" y="16075"/>
                  </a:lnTo>
                  <a:lnTo>
                    <a:pt x="40715" y="31118"/>
                  </a:lnTo>
                  <a:lnTo>
                    <a:pt x="35337" y="49207"/>
                  </a:lnTo>
                  <a:lnTo>
                    <a:pt x="36028" y="66493"/>
                  </a:lnTo>
                  <a:lnTo>
                    <a:pt x="41883" y="80955"/>
                  </a:lnTo>
                  <a:lnTo>
                    <a:pt x="71344" y="137265"/>
                  </a:lnTo>
                  <a:lnTo>
                    <a:pt x="82796" y="173809"/>
                  </a:lnTo>
                  <a:lnTo>
                    <a:pt x="83723" y="208059"/>
                  </a:lnTo>
                  <a:lnTo>
                    <a:pt x="75677" y="241628"/>
                  </a:lnTo>
                  <a:lnTo>
                    <a:pt x="65668" y="262960"/>
                  </a:lnTo>
                  <a:lnTo>
                    <a:pt x="44440" y="289639"/>
                  </a:lnTo>
                  <a:lnTo>
                    <a:pt x="28671" y="303406"/>
                  </a:lnTo>
                  <a:lnTo>
                    <a:pt x="20583" y="306892"/>
                  </a:lnTo>
                  <a:lnTo>
                    <a:pt x="4200" y="308300"/>
                  </a:lnTo>
                  <a:lnTo>
                    <a:pt x="571" y="305532"/>
                  </a:lnTo>
                  <a:lnTo>
                    <a:pt x="0" y="300913"/>
                  </a:lnTo>
                  <a:lnTo>
                    <a:pt x="5222" y="286535"/>
                  </a:lnTo>
                  <a:lnTo>
                    <a:pt x="34477" y="239725"/>
                  </a:lnTo>
                  <a:lnTo>
                    <a:pt x="69381" y="209914"/>
                  </a:lnTo>
                  <a:lnTo>
                    <a:pt x="121205" y="185553"/>
                  </a:lnTo>
                  <a:lnTo>
                    <a:pt x="176358" y="160909"/>
                  </a:lnTo>
                  <a:lnTo>
                    <a:pt x="200820" y="148454"/>
                  </a:lnTo>
                  <a:lnTo>
                    <a:pt x="207464" y="143495"/>
                  </a:lnTo>
                  <a:lnTo>
                    <a:pt x="210045" y="138339"/>
                  </a:lnTo>
                  <a:lnTo>
                    <a:pt x="209917" y="133053"/>
                  </a:lnTo>
                  <a:lnTo>
                    <a:pt x="207982" y="127680"/>
                  </a:lnTo>
                  <a:lnTo>
                    <a:pt x="203919" y="125022"/>
                  </a:lnTo>
                  <a:lnTo>
                    <a:pt x="192007" y="124535"/>
                  </a:lnTo>
                  <a:lnTo>
                    <a:pt x="186796" y="127548"/>
                  </a:lnTo>
                  <a:lnTo>
                    <a:pt x="178541" y="138293"/>
                  </a:lnTo>
                  <a:lnTo>
                    <a:pt x="178744" y="144117"/>
                  </a:lnTo>
                  <a:lnTo>
                    <a:pt x="186365" y="155519"/>
                  </a:lnTo>
                  <a:lnTo>
                    <a:pt x="206250" y="167916"/>
                  </a:lnTo>
                  <a:lnTo>
                    <a:pt x="244462" y="173745"/>
                  </a:lnTo>
                  <a:lnTo>
                    <a:pt x="298617" y="174992"/>
                  </a:lnTo>
                  <a:lnTo>
                    <a:pt x="353421" y="163582"/>
                  </a:lnTo>
                  <a:lnTo>
                    <a:pt x="360050" y="159127"/>
                  </a:lnTo>
                  <a:lnTo>
                    <a:pt x="369881" y="146781"/>
                  </a:lnTo>
                  <a:lnTo>
                    <a:pt x="370098" y="143304"/>
                  </a:lnTo>
                  <a:lnTo>
                    <a:pt x="367469" y="141910"/>
                  </a:lnTo>
                  <a:lnTo>
                    <a:pt x="362943" y="141905"/>
                  </a:lnTo>
                  <a:lnTo>
                    <a:pt x="361775" y="143751"/>
                  </a:lnTo>
                  <a:lnTo>
                    <a:pt x="362845" y="146832"/>
                  </a:lnTo>
                  <a:lnTo>
                    <a:pt x="405103" y="201873"/>
                  </a:lnTo>
                  <a:lnTo>
                    <a:pt x="409297" y="204995"/>
                  </a:lnTo>
                  <a:lnTo>
                    <a:pt x="413943" y="205227"/>
                  </a:lnTo>
                  <a:lnTo>
                    <a:pt x="418888" y="203533"/>
                  </a:lnTo>
                  <a:lnTo>
                    <a:pt x="426850" y="194253"/>
                  </a:lnTo>
                  <a:lnTo>
                    <a:pt x="459665" y="148716"/>
                  </a:lnTo>
                  <a:lnTo>
                    <a:pt x="473017" y="137839"/>
                  </a:lnTo>
                  <a:lnTo>
                    <a:pt x="489122" y="130847"/>
                  </a:lnTo>
                  <a:lnTo>
                    <a:pt x="518056" y="127836"/>
                  </a:lnTo>
                  <a:lnTo>
                    <a:pt x="535951" y="130408"/>
                  </a:lnTo>
                  <a:lnTo>
                    <a:pt x="539059" y="132388"/>
                  </a:lnTo>
                  <a:lnTo>
                    <a:pt x="538357" y="134633"/>
                  </a:lnTo>
                  <a:lnTo>
                    <a:pt x="535116" y="137054"/>
                  </a:lnTo>
                  <a:lnTo>
                    <a:pt x="533879" y="141442"/>
                  </a:lnTo>
                  <a:lnTo>
                    <a:pt x="534971" y="153714"/>
                  </a:lnTo>
                  <a:lnTo>
                    <a:pt x="543469" y="165948"/>
                  </a:lnTo>
                  <a:lnTo>
                    <a:pt x="567108" y="188869"/>
                  </a:lnTo>
                  <a:lnTo>
                    <a:pt x="572774" y="190778"/>
                  </a:lnTo>
                  <a:lnTo>
                    <a:pt x="578401" y="190202"/>
                  </a:lnTo>
                  <a:lnTo>
                    <a:pt x="584001" y="187969"/>
                  </a:lnTo>
                  <a:lnTo>
                    <a:pt x="595154" y="175625"/>
                  </a:lnTo>
                  <a:lnTo>
                    <a:pt x="612964" y="141984"/>
                  </a:lnTo>
                  <a:lnTo>
                    <a:pt x="620164" y="1086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605838" y="6268267"/>
              <a:ext cx="70592" cy="216348"/>
            </a:xfrm>
            <a:custGeom>
              <a:avLst/>
              <a:gdLst/>
              <a:ahLst/>
              <a:cxnLst/>
              <a:rect l="0" t="0" r="0" b="0"/>
              <a:pathLst>
                <a:path w="70592" h="216348">
                  <a:moveTo>
                    <a:pt x="12344" y="0"/>
                  </a:moveTo>
                  <a:lnTo>
                    <a:pt x="7927" y="53491"/>
                  </a:lnTo>
                  <a:lnTo>
                    <a:pt x="0" y="98160"/>
                  </a:lnTo>
                  <a:lnTo>
                    <a:pt x="7728" y="155320"/>
                  </a:lnTo>
                  <a:lnTo>
                    <a:pt x="19811" y="182239"/>
                  </a:lnTo>
                  <a:lnTo>
                    <a:pt x="34770" y="196873"/>
                  </a:lnTo>
                  <a:lnTo>
                    <a:pt x="56587" y="210577"/>
                  </a:lnTo>
                  <a:lnTo>
                    <a:pt x="7059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593218" y="6517898"/>
              <a:ext cx="108175" cy="224670"/>
            </a:xfrm>
            <a:custGeom>
              <a:avLst/>
              <a:gdLst/>
              <a:ahLst/>
              <a:cxnLst/>
              <a:rect l="0" t="0" r="0" b="0"/>
              <a:pathLst>
                <a:path w="108175" h="224670">
                  <a:moveTo>
                    <a:pt x="108174" y="0"/>
                  </a:moveTo>
                  <a:lnTo>
                    <a:pt x="93981" y="63416"/>
                  </a:lnTo>
                  <a:lnTo>
                    <a:pt x="80395" y="121844"/>
                  </a:lnTo>
                  <a:lnTo>
                    <a:pt x="61766" y="163231"/>
                  </a:lnTo>
                  <a:lnTo>
                    <a:pt x="22864" y="208499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951024" y="6476293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8834" y="8834"/>
                  </a:lnTo>
                  <a:lnTo>
                    <a:pt x="23034" y="13172"/>
                  </a:ln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067519" y="6509577"/>
              <a:ext cx="108174" cy="16643"/>
            </a:xfrm>
            <a:custGeom>
              <a:avLst/>
              <a:gdLst/>
              <a:ahLst/>
              <a:cxnLst/>
              <a:rect l="0" t="0" r="0" b="0"/>
              <a:pathLst>
                <a:path w="108174" h="16643">
                  <a:moveTo>
                    <a:pt x="0" y="0"/>
                  </a:moveTo>
                  <a:lnTo>
                    <a:pt x="13251" y="8834"/>
                  </a:lnTo>
                  <a:lnTo>
                    <a:pt x="39162" y="14329"/>
                  </a:lnTo>
                  <a:lnTo>
                    <a:pt x="91129" y="16337"/>
                  </a:lnTo>
                  <a:lnTo>
                    <a:pt x="10817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987367" y="6284909"/>
              <a:ext cx="148779" cy="166755"/>
            </a:xfrm>
            <a:custGeom>
              <a:avLst/>
              <a:gdLst/>
              <a:ahLst/>
              <a:cxnLst/>
              <a:rect l="0" t="0" r="0" b="0"/>
              <a:pathLst>
                <a:path w="148779" h="166755">
                  <a:moveTo>
                    <a:pt x="46867" y="0"/>
                  </a:moveTo>
                  <a:lnTo>
                    <a:pt x="23704" y="27581"/>
                  </a:lnTo>
                  <a:lnTo>
                    <a:pt x="4145" y="65407"/>
                  </a:lnTo>
                  <a:lnTo>
                    <a:pt x="0" y="97556"/>
                  </a:lnTo>
                  <a:lnTo>
                    <a:pt x="2307" y="119480"/>
                  </a:lnTo>
                  <a:lnTo>
                    <a:pt x="11345" y="136621"/>
                  </a:lnTo>
                  <a:lnTo>
                    <a:pt x="39748" y="162692"/>
                  </a:lnTo>
                  <a:lnTo>
                    <a:pt x="47668" y="165784"/>
                  </a:lnTo>
                  <a:lnTo>
                    <a:pt x="63865" y="166754"/>
                  </a:lnTo>
                  <a:lnTo>
                    <a:pt x="102582" y="158919"/>
                  </a:lnTo>
                  <a:lnTo>
                    <a:pt x="120631" y="150451"/>
                  </a:lnTo>
                  <a:lnTo>
                    <a:pt x="132967" y="138058"/>
                  </a:lnTo>
                  <a:lnTo>
                    <a:pt x="148421" y="107502"/>
                  </a:lnTo>
                  <a:lnTo>
                    <a:pt x="148778" y="99405"/>
                  </a:lnTo>
                  <a:lnTo>
                    <a:pt x="144245" y="83012"/>
                  </a:lnTo>
                  <a:lnTo>
                    <a:pt x="133600" y="71411"/>
                  </a:lnTo>
                  <a:lnTo>
                    <a:pt x="104167" y="56430"/>
                  </a:lnTo>
                  <a:lnTo>
                    <a:pt x="96161" y="56111"/>
                  </a:lnTo>
                  <a:lnTo>
                    <a:pt x="79871" y="60688"/>
                  </a:lnTo>
                  <a:lnTo>
                    <a:pt x="78115" y="63572"/>
                  </a:lnTo>
                  <a:lnTo>
                    <a:pt x="80643" y="66420"/>
                  </a:lnTo>
                  <a:lnTo>
                    <a:pt x="96794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165697" y="6326514"/>
              <a:ext cx="336447" cy="249632"/>
            </a:xfrm>
            <a:custGeom>
              <a:avLst/>
              <a:gdLst/>
              <a:ahLst/>
              <a:cxnLst/>
              <a:rect l="0" t="0" r="0" b="0"/>
              <a:pathLst>
                <a:path w="336447" h="249632">
                  <a:moveTo>
                    <a:pt x="34958" y="0"/>
                  </a:moveTo>
                  <a:lnTo>
                    <a:pt x="20765" y="57697"/>
                  </a:lnTo>
                  <a:lnTo>
                    <a:pt x="2761" y="118283"/>
                  </a:lnTo>
                  <a:lnTo>
                    <a:pt x="0" y="138554"/>
                  </a:lnTo>
                  <a:lnTo>
                    <a:pt x="2779" y="155885"/>
                  </a:lnTo>
                  <a:lnTo>
                    <a:pt x="10178" y="169751"/>
                  </a:lnTo>
                  <a:lnTo>
                    <a:pt x="16589" y="174188"/>
                  </a:lnTo>
                  <a:lnTo>
                    <a:pt x="33574" y="179118"/>
                  </a:lnTo>
                  <a:lnTo>
                    <a:pt x="59511" y="177477"/>
                  </a:lnTo>
                  <a:lnTo>
                    <a:pt x="73916" y="171026"/>
                  </a:lnTo>
                  <a:lnTo>
                    <a:pt x="80346" y="166718"/>
                  </a:lnTo>
                  <a:lnTo>
                    <a:pt x="82783" y="166618"/>
                  </a:lnTo>
                  <a:lnTo>
                    <a:pt x="82559" y="169327"/>
                  </a:lnTo>
                  <a:lnTo>
                    <a:pt x="80560" y="173905"/>
                  </a:lnTo>
                  <a:lnTo>
                    <a:pt x="80805" y="186389"/>
                  </a:lnTo>
                  <a:lnTo>
                    <a:pt x="82165" y="193602"/>
                  </a:lnTo>
                  <a:lnTo>
                    <a:pt x="87694" y="197485"/>
                  </a:lnTo>
                  <a:lnTo>
                    <a:pt x="106165" y="199334"/>
                  </a:lnTo>
                  <a:lnTo>
                    <a:pt x="124853" y="194610"/>
                  </a:lnTo>
                  <a:lnTo>
                    <a:pt x="142405" y="185421"/>
                  </a:lnTo>
                  <a:lnTo>
                    <a:pt x="159451" y="172092"/>
                  </a:lnTo>
                  <a:lnTo>
                    <a:pt x="180224" y="140159"/>
                  </a:lnTo>
                  <a:lnTo>
                    <a:pt x="189255" y="105837"/>
                  </a:lnTo>
                  <a:lnTo>
                    <a:pt x="187514" y="72245"/>
                  </a:lnTo>
                  <a:lnTo>
                    <a:pt x="181040" y="54915"/>
                  </a:lnTo>
                  <a:lnTo>
                    <a:pt x="176725" y="47705"/>
                  </a:lnTo>
                  <a:lnTo>
                    <a:pt x="176622" y="44747"/>
                  </a:lnTo>
                  <a:lnTo>
                    <a:pt x="179327" y="44624"/>
                  </a:lnTo>
                  <a:lnTo>
                    <a:pt x="203598" y="53296"/>
                  </a:lnTo>
                  <a:lnTo>
                    <a:pt x="214076" y="63443"/>
                  </a:lnTo>
                  <a:lnTo>
                    <a:pt x="218165" y="70032"/>
                  </a:lnTo>
                  <a:lnTo>
                    <a:pt x="223919" y="96975"/>
                  </a:lnTo>
                  <a:lnTo>
                    <a:pt x="221903" y="154251"/>
                  </a:lnTo>
                  <a:lnTo>
                    <a:pt x="223383" y="163855"/>
                  </a:lnTo>
                  <a:lnTo>
                    <a:pt x="228068" y="168409"/>
                  </a:lnTo>
                  <a:lnTo>
                    <a:pt x="234889" y="169595"/>
                  </a:lnTo>
                  <a:lnTo>
                    <a:pt x="267992" y="162631"/>
                  </a:lnTo>
                  <a:lnTo>
                    <a:pt x="292924" y="150607"/>
                  </a:lnTo>
                  <a:lnTo>
                    <a:pt x="301241" y="149407"/>
                  </a:lnTo>
                  <a:lnTo>
                    <a:pt x="317878" y="153003"/>
                  </a:lnTo>
                  <a:lnTo>
                    <a:pt x="324349" y="157476"/>
                  </a:lnTo>
                  <a:lnTo>
                    <a:pt x="334004" y="169841"/>
                  </a:lnTo>
                  <a:lnTo>
                    <a:pt x="336446" y="184583"/>
                  </a:lnTo>
                  <a:lnTo>
                    <a:pt x="335802" y="192397"/>
                  </a:lnTo>
                  <a:lnTo>
                    <a:pt x="330157" y="206011"/>
                  </a:lnTo>
                  <a:lnTo>
                    <a:pt x="309553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5656535" y="6301551"/>
            <a:ext cx="1582778" cy="673940"/>
            <a:chOff x="5656535" y="6301551"/>
            <a:chExt cx="1582778" cy="673940"/>
          </a:xfrm>
        </p:grpSpPr>
        <p:sp>
          <p:nvSpPr>
            <p:cNvPr id="242" name="Freeform 241"/>
            <p:cNvSpPr/>
            <p:nvPr/>
          </p:nvSpPr>
          <p:spPr>
            <a:xfrm>
              <a:off x="5656535" y="6301551"/>
              <a:ext cx="123909" cy="352426"/>
            </a:xfrm>
            <a:custGeom>
              <a:avLst/>
              <a:gdLst/>
              <a:ahLst/>
              <a:cxnLst/>
              <a:rect l="0" t="0" r="0" b="0"/>
              <a:pathLst>
                <a:path w="123909" h="352426">
                  <a:moveTo>
                    <a:pt x="51704" y="0"/>
                  </a:moveTo>
                  <a:lnTo>
                    <a:pt x="56498" y="26572"/>
                  </a:lnTo>
                  <a:lnTo>
                    <a:pt x="48101" y="82657"/>
                  </a:lnTo>
                  <a:lnTo>
                    <a:pt x="32487" y="141019"/>
                  </a:lnTo>
                  <a:lnTo>
                    <a:pt x="4017" y="198936"/>
                  </a:lnTo>
                  <a:lnTo>
                    <a:pt x="497" y="207514"/>
                  </a:lnTo>
                  <a:lnTo>
                    <a:pt x="0" y="211382"/>
                  </a:lnTo>
                  <a:lnTo>
                    <a:pt x="1517" y="212113"/>
                  </a:lnTo>
                  <a:lnTo>
                    <a:pt x="48759" y="196683"/>
                  </a:lnTo>
                  <a:lnTo>
                    <a:pt x="75795" y="197372"/>
                  </a:lnTo>
                  <a:lnTo>
                    <a:pt x="92921" y="206064"/>
                  </a:lnTo>
                  <a:lnTo>
                    <a:pt x="101372" y="212265"/>
                  </a:lnTo>
                  <a:lnTo>
                    <a:pt x="113226" y="229018"/>
                  </a:lnTo>
                  <a:lnTo>
                    <a:pt x="120652" y="248790"/>
                  </a:lnTo>
                  <a:lnTo>
                    <a:pt x="123908" y="279790"/>
                  </a:lnTo>
                  <a:lnTo>
                    <a:pt x="114780" y="324109"/>
                  </a:lnTo>
                  <a:lnTo>
                    <a:pt x="110397" y="330719"/>
                  </a:lnTo>
                  <a:lnTo>
                    <a:pt x="98130" y="340527"/>
                  </a:lnTo>
                  <a:lnTo>
                    <a:pt x="75630" y="351248"/>
                  </a:lnTo>
                  <a:lnTo>
                    <a:pt x="57099" y="352425"/>
                  </a:lnTo>
                  <a:lnTo>
                    <a:pt x="37460" y="348942"/>
                  </a:lnTo>
                  <a:lnTo>
                    <a:pt x="19486" y="341230"/>
                  </a:lnTo>
                  <a:lnTo>
                    <a:pt x="13583" y="334735"/>
                  </a:lnTo>
                  <a:lnTo>
                    <a:pt x="7024" y="317658"/>
                  </a:lnTo>
                  <a:lnTo>
                    <a:pt x="9040" y="297740"/>
                  </a:lnTo>
                  <a:lnTo>
                    <a:pt x="30769" y="242691"/>
                  </a:lnTo>
                  <a:lnTo>
                    <a:pt x="35062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811296" y="6359798"/>
              <a:ext cx="177459" cy="304494"/>
            </a:xfrm>
            <a:custGeom>
              <a:avLst/>
              <a:gdLst/>
              <a:ahLst/>
              <a:cxnLst/>
              <a:rect l="0" t="0" r="0" b="0"/>
              <a:pathLst>
                <a:path w="177459" h="304494">
                  <a:moveTo>
                    <a:pt x="71685" y="0"/>
                  </a:moveTo>
                  <a:lnTo>
                    <a:pt x="38505" y="35029"/>
                  </a:lnTo>
                  <a:lnTo>
                    <a:pt x="13769" y="91633"/>
                  </a:lnTo>
                  <a:lnTo>
                    <a:pt x="537" y="134999"/>
                  </a:lnTo>
                  <a:lnTo>
                    <a:pt x="0" y="182062"/>
                  </a:lnTo>
                  <a:lnTo>
                    <a:pt x="8523" y="222827"/>
                  </a:lnTo>
                  <a:lnTo>
                    <a:pt x="18650" y="238027"/>
                  </a:lnTo>
                  <a:lnTo>
                    <a:pt x="25234" y="244669"/>
                  </a:lnTo>
                  <a:lnTo>
                    <a:pt x="44876" y="252050"/>
                  </a:lnTo>
                  <a:lnTo>
                    <a:pt x="67167" y="253481"/>
                  </a:lnTo>
                  <a:lnTo>
                    <a:pt x="95309" y="243889"/>
                  </a:lnTo>
                  <a:lnTo>
                    <a:pt x="115667" y="232110"/>
                  </a:lnTo>
                  <a:lnTo>
                    <a:pt x="114875" y="231479"/>
                  </a:lnTo>
                  <a:lnTo>
                    <a:pt x="111573" y="231983"/>
                  </a:lnTo>
                  <a:lnTo>
                    <a:pt x="98091" y="241526"/>
                  </a:lnTo>
                  <a:lnTo>
                    <a:pt x="82386" y="264899"/>
                  </a:lnTo>
                  <a:lnTo>
                    <a:pt x="78906" y="284771"/>
                  </a:lnTo>
                  <a:lnTo>
                    <a:pt x="79273" y="295247"/>
                  </a:lnTo>
                  <a:lnTo>
                    <a:pt x="84140" y="301307"/>
                  </a:lnTo>
                  <a:lnTo>
                    <a:pt x="92007" y="304422"/>
                  </a:lnTo>
                  <a:lnTo>
                    <a:pt x="112152" y="304493"/>
                  </a:lnTo>
                  <a:lnTo>
                    <a:pt x="142436" y="294137"/>
                  </a:lnTo>
                  <a:lnTo>
                    <a:pt x="157371" y="284513"/>
                  </a:lnTo>
                  <a:lnTo>
                    <a:pt x="167706" y="271607"/>
                  </a:lnTo>
                  <a:lnTo>
                    <a:pt x="174458" y="255700"/>
                  </a:lnTo>
                  <a:lnTo>
                    <a:pt x="177458" y="236302"/>
                  </a:lnTo>
                  <a:lnTo>
                    <a:pt x="173861" y="217820"/>
                  </a:lnTo>
                  <a:lnTo>
                    <a:pt x="170313" y="209008"/>
                  </a:lnTo>
                  <a:lnTo>
                    <a:pt x="164249" y="203134"/>
                  </a:lnTo>
                  <a:lnTo>
                    <a:pt x="147650" y="196606"/>
                  </a:lnTo>
                  <a:lnTo>
                    <a:pt x="142668" y="196715"/>
                  </a:lnTo>
                  <a:lnTo>
                    <a:pt x="140273" y="198636"/>
                  </a:lnTo>
                  <a:lnTo>
                    <a:pt x="138254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006581" y="6588367"/>
              <a:ext cx="131683" cy="147665"/>
            </a:xfrm>
            <a:custGeom>
              <a:avLst/>
              <a:gdLst/>
              <a:ahLst/>
              <a:cxnLst/>
              <a:rect l="0" t="0" r="0" b="0"/>
              <a:pathLst>
                <a:path w="131683" h="147665">
                  <a:moveTo>
                    <a:pt x="51142" y="21062"/>
                  </a:moveTo>
                  <a:lnTo>
                    <a:pt x="12022" y="71764"/>
                  </a:lnTo>
                  <a:lnTo>
                    <a:pt x="0" y="100599"/>
                  </a:lnTo>
                  <a:lnTo>
                    <a:pt x="983" y="119282"/>
                  </a:lnTo>
                  <a:lnTo>
                    <a:pt x="3835" y="128147"/>
                  </a:lnTo>
                  <a:lnTo>
                    <a:pt x="14399" y="140463"/>
                  </a:lnTo>
                  <a:lnTo>
                    <a:pt x="21100" y="145042"/>
                  </a:lnTo>
                  <a:lnTo>
                    <a:pt x="40872" y="147664"/>
                  </a:lnTo>
                  <a:lnTo>
                    <a:pt x="63220" y="144822"/>
                  </a:lnTo>
                  <a:lnTo>
                    <a:pt x="91395" y="131903"/>
                  </a:lnTo>
                  <a:lnTo>
                    <a:pt x="108788" y="118402"/>
                  </a:lnTo>
                  <a:lnTo>
                    <a:pt x="120833" y="100691"/>
                  </a:lnTo>
                  <a:lnTo>
                    <a:pt x="128344" y="80492"/>
                  </a:lnTo>
                  <a:lnTo>
                    <a:pt x="131682" y="59187"/>
                  </a:lnTo>
                  <a:lnTo>
                    <a:pt x="128235" y="39856"/>
                  </a:lnTo>
                  <a:lnTo>
                    <a:pt x="119614" y="22943"/>
                  </a:lnTo>
                  <a:lnTo>
                    <a:pt x="106538" y="9263"/>
                  </a:lnTo>
                  <a:lnTo>
                    <a:pt x="89014" y="1950"/>
                  </a:lnTo>
                  <a:lnTo>
                    <a:pt x="79164" y="0"/>
                  </a:lnTo>
                  <a:lnTo>
                    <a:pt x="63288" y="2764"/>
                  </a:lnTo>
                  <a:lnTo>
                    <a:pt x="56466" y="6090"/>
                  </a:lnTo>
                  <a:lnTo>
                    <a:pt x="52842" y="9232"/>
                  </a:lnTo>
                  <a:lnTo>
                    <a:pt x="51352" y="122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131166" y="6467639"/>
              <a:ext cx="186396" cy="241644"/>
            </a:xfrm>
            <a:custGeom>
              <a:avLst/>
              <a:gdLst/>
              <a:ahLst/>
              <a:cxnLst/>
              <a:rect l="0" t="0" r="0" b="0"/>
              <a:pathLst>
                <a:path w="186396" h="241644">
                  <a:moveTo>
                    <a:pt x="84657" y="175075"/>
                  </a:moveTo>
                  <a:lnTo>
                    <a:pt x="84657" y="128748"/>
                  </a:lnTo>
                  <a:lnTo>
                    <a:pt x="81883" y="121076"/>
                  </a:lnTo>
                  <a:lnTo>
                    <a:pt x="71405" y="110086"/>
                  </a:lnTo>
                  <a:lnTo>
                    <a:pt x="65652" y="108635"/>
                  </a:lnTo>
                  <a:lnTo>
                    <a:pt x="59968" y="109516"/>
                  </a:lnTo>
                  <a:lnTo>
                    <a:pt x="47796" y="116351"/>
                  </a:lnTo>
                  <a:lnTo>
                    <a:pt x="13714" y="146727"/>
                  </a:lnTo>
                  <a:lnTo>
                    <a:pt x="664" y="172634"/>
                  </a:lnTo>
                  <a:lnTo>
                    <a:pt x="0" y="180844"/>
                  </a:lnTo>
                  <a:lnTo>
                    <a:pt x="4194" y="194898"/>
                  </a:lnTo>
                  <a:lnTo>
                    <a:pt x="8826" y="198460"/>
                  </a:lnTo>
                  <a:lnTo>
                    <a:pt x="14687" y="199911"/>
                  </a:lnTo>
                  <a:lnTo>
                    <a:pt x="36189" y="197535"/>
                  </a:lnTo>
                  <a:lnTo>
                    <a:pt x="60126" y="188510"/>
                  </a:lnTo>
                  <a:lnTo>
                    <a:pt x="88646" y="168894"/>
                  </a:lnTo>
                  <a:lnTo>
                    <a:pt x="141109" y="108265"/>
                  </a:lnTo>
                  <a:lnTo>
                    <a:pt x="174467" y="45827"/>
                  </a:lnTo>
                  <a:lnTo>
                    <a:pt x="185951" y="9292"/>
                  </a:lnTo>
                  <a:lnTo>
                    <a:pt x="186395" y="2608"/>
                  </a:lnTo>
                  <a:lnTo>
                    <a:pt x="184842" y="0"/>
                  </a:lnTo>
                  <a:lnTo>
                    <a:pt x="181958" y="111"/>
                  </a:lnTo>
                  <a:lnTo>
                    <a:pt x="179110" y="2959"/>
                  </a:lnTo>
                  <a:lnTo>
                    <a:pt x="149615" y="63424"/>
                  </a:lnTo>
                  <a:lnTo>
                    <a:pt x="137203" y="117100"/>
                  </a:lnTo>
                  <a:lnTo>
                    <a:pt x="129210" y="168468"/>
                  </a:lnTo>
                  <a:lnTo>
                    <a:pt x="129310" y="217121"/>
                  </a:lnTo>
                  <a:lnTo>
                    <a:pt x="134583" y="241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571275" y="6559779"/>
              <a:ext cx="118849" cy="208043"/>
            </a:xfrm>
            <a:custGeom>
              <a:avLst/>
              <a:gdLst/>
              <a:ahLst/>
              <a:cxnLst/>
              <a:rect l="0" t="0" r="0" b="0"/>
              <a:pathLst>
                <a:path w="118849" h="208043">
                  <a:moveTo>
                    <a:pt x="118848" y="24687"/>
                  </a:moveTo>
                  <a:lnTo>
                    <a:pt x="88520" y="1524"/>
                  </a:lnTo>
                  <a:lnTo>
                    <a:pt x="82912" y="0"/>
                  </a:lnTo>
                  <a:lnTo>
                    <a:pt x="77324" y="832"/>
                  </a:lnTo>
                  <a:lnTo>
                    <a:pt x="71750" y="3237"/>
                  </a:lnTo>
                  <a:lnTo>
                    <a:pt x="63090" y="13304"/>
                  </a:lnTo>
                  <a:lnTo>
                    <a:pt x="59486" y="19872"/>
                  </a:lnTo>
                  <a:lnTo>
                    <a:pt x="57948" y="39498"/>
                  </a:lnTo>
                  <a:lnTo>
                    <a:pt x="64494" y="94182"/>
                  </a:lnTo>
                  <a:lnTo>
                    <a:pt x="73765" y="151759"/>
                  </a:lnTo>
                  <a:lnTo>
                    <a:pt x="75698" y="179784"/>
                  </a:lnTo>
                  <a:lnTo>
                    <a:pt x="73439" y="190031"/>
                  </a:lnTo>
                  <a:lnTo>
                    <a:pt x="69159" y="197786"/>
                  </a:lnTo>
                  <a:lnTo>
                    <a:pt x="63532" y="203881"/>
                  </a:lnTo>
                  <a:lnTo>
                    <a:pt x="56083" y="207020"/>
                  </a:lnTo>
                  <a:lnTo>
                    <a:pt x="37945" y="208042"/>
                  </a:lnTo>
                  <a:lnTo>
                    <a:pt x="22486" y="202949"/>
                  </a:lnTo>
                  <a:lnTo>
                    <a:pt x="15775" y="199002"/>
                  </a:lnTo>
                  <a:lnTo>
                    <a:pt x="5852" y="187220"/>
                  </a:lnTo>
                  <a:lnTo>
                    <a:pt x="1912" y="180195"/>
                  </a:lnTo>
                  <a:lnTo>
                    <a:pt x="0" y="162528"/>
                  </a:lnTo>
                  <a:lnTo>
                    <a:pt x="2232" y="145121"/>
                  </a:lnTo>
                  <a:lnTo>
                    <a:pt x="10674" y="1245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728426" y="6642714"/>
              <a:ext cx="86513" cy="174742"/>
            </a:xfrm>
            <a:custGeom>
              <a:avLst/>
              <a:gdLst/>
              <a:ahLst/>
              <a:cxnLst/>
              <a:rect l="0" t="0" r="0" b="0"/>
              <a:pathLst>
                <a:path w="86513" h="174742">
                  <a:moveTo>
                    <a:pt x="28265" y="0"/>
                  </a:moveTo>
                  <a:lnTo>
                    <a:pt x="15903" y="14211"/>
                  </a:lnTo>
                  <a:lnTo>
                    <a:pt x="727" y="55119"/>
                  </a:lnTo>
                  <a:lnTo>
                    <a:pt x="0" y="73499"/>
                  </a:lnTo>
                  <a:lnTo>
                    <a:pt x="3683" y="89989"/>
                  </a:lnTo>
                  <a:lnTo>
                    <a:pt x="11484" y="103482"/>
                  </a:lnTo>
                  <a:lnTo>
                    <a:pt x="18003" y="107819"/>
                  </a:lnTo>
                  <a:lnTo>
                    <a:pt x="35107" y="112639"/>
                  </a:lnTo>
                  <a:lnTo>
                    <a:pt x="41147" y="117622"/>
                  </a:lnTo>
                  <a:lnTo>
                    <a:pt x="65454" y="163624"/>
                  </a:lnTo>
                  <a:lnTo>
                    <a:pt x="86512" y="1747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779788" y="6693196"/>
              <a:ext cx="144746" cy="282295"/>
            </a:xfrm>
            <a:custGeom>
              <a:avLst/>
              <a:gdLst/>
              <a:ahLst/>
              <a:cxnLst/>
              <a:rect l="0" t="0" r="0" b="0"/>
              <a:pathLst>
                <a:path w="144746" h="282295">
                  <a:moveTo>
                    <a:pt x="126682" y="57691"/>
                  </a:moveTo>
                  <a:lnTo>
                    <a:pt x="134250" y="38687"/>
                  </a:lnTo>
                  <a:lnTo>
                    <a:pt x="142682" y="27364"/>
                  </a:lnTo>
                  <a:lnTo>
                    <a:pt x="144745" y="20831"/>
                  </a:lnTo>
                  <a:lnTo>
                    <a:pt x="144572" y="6176"/>
                  </a:lnTo>
                  <a:lnTo>
                    <a:pt x="140458" y="2083"/>
                  </a:lnTo>
                  <a:lnTo>
                    <a:pt x="134017" y="278"/>
                  </a:lnTo>
                  <a:lnTo>
                    <a:pt x="126025" y="0"/>
                  </a:lnTo>
                  <a:lnTo>
                    <a:pt x="112214" y="4622"/>
                  </a:lnTo>
                  <a:lnTo>
                    <a:pt x="99911" y="13764"/>
                  </a:lnTo>
                  <a:lnTo>
                    <a:pt x="88280" y="27074"/>
                  </a:lnTo>
                  <a:lnTo>
                    <a:pt x="81878" y="47165"/>
                  </a:lnTo>
                  <a:lnTo>
                    <a:pt x="77767" y="97731"/>
                  </a:lnTo>
                  <a:lnTo>
                    <a:pt x="77880" y="157954"/>
                  </a:lnTo>
                  <a:lnTo>
                    <a:pt x="83381" y="212859"/>
                  </a:lnTo>
                  <a:lnTo>
                    <a:pt x="82109" y="245741"/>
                  </a:lnTo>
                  <a:lnTo>
                    <a:pt x="77286" y="263311"/>
                  </a:lnTo>
                  <a:lnTo>
                    <a:pt x="68978" y="277284"/>
                  </a:lnTo>
                  <a:lnTo>
                    <a:pt x="62325" y="280825"/>
                  </a:lnTo>
                  <a:lnTo>
                    <a:pt x="45071" y="282294"/>
                  </a:lnTo>
                  <a:lnTo>
                    <a:pt x="18982" y="273505"/>
                  </a:lnTo>
                  <a:lnTo>
                    <a:pt x="7008" y="261782"/>
                  </a:lnTo>
                  <a:lnTo>
                    <a:pt x="2520" y="254773"/>
                  </a:lnTo>
                  <a:lnTo>
                    <a:pt x="0" y="237123"/>
                  </a:lnTo>
                  <a:lnTo>
                    <a:pt x="3779" y="211325"/>
                  </a:lnTo>
                  <a:lnTo>
                    <a:pt x="10187" y="1908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941026" y="6715539"/>
              <a:ext cx="81940" cy="98431"/>
            </a:xfrm>
            <a:custGeom>
              <a:avLst/>
              <a:gdLst/>
              <a:ahLst/>
              <a:cxnLst/>
              <a:rect l="0" t="0" r="0" b="0"/>
              <a:pathLst>
                <a:path w="81940" h="98431">
                  <a:moveTo>
                    <a:pt x="81939" y="35348"/>
                  </a:moveTo>
                  <a:lnTo>
                    <a:pt x="77522" y="17679"/>
                  </a:lnTo>
                  <a:lnTo>
                    <a:pt x="73447" y="11550"/>
                  </a:lnTo>
                  <a:lnTo>
                    <a:pt x="61523" y="2273"/>
                  </a:lnTo>
                  <a:lnTo>
                    <a:pt x="44511" y="0"/>
                  </a:lnTo>
                  <a:lnTo>
                    <a:pt x="25548" y="2996"/>
                  </a:lnTo>
                  <a:lnTo>
                    <a:pt x="7875" y="10491"/>
                  </a:lnTo>
                  <a:lnTo>
                    <a:pt x="2977" y="16928"/>
                  </a:lnTo>
                  <a:lnTo>
                    <a:pt x="0" y="33941"/>
                  </a:lnTo>
                  <a:lnTo>
                    <a:pt x="4224" y="48900"/>
                  </a:lnTo>
                  <a:lnTo>
                    <a:pt x="7940" y="55477"/>
                  </a:lnTo>
                  <a:lnTo>
                    <a:pt x="19464" y="65251"/>
                  </a:lnTo>
                  <a:lnTo>
                    <a:pt x="49463" y="79059"/>
                  </a:lnTo>
                  <a:lnTo>
                    <a:pt x="53816" y="83905"/>
                  </a:lnTo>
                  <a:lnTo>
                    <a:pt x="55794" y="89909"/>
                  </a:lnTo>
                  <a:lnTo>
                    <a:pt x="56188" y="96685"/>
                  </a:lnTo>
                  <a:lnTo>
                    <a:pt x="58299" y="98430"/>
                  </a:lnTo>
                  <a:lnTo>
                    <a:pt x="61557" y="96818"/>
                  </a:lnTo>
                  <a:lnTo>
                    <a:pt x="69182" y="90405"/>
                  </a:lnTo>
                  <a:lnTo>
                    <a:pt x="81939" y="852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077951" y="6692640"/>
              <a:ext cx="161362" cy="99725"/>
            </a:xfrm>
            <a:custGeom>
              <a:avLst/>
              <a:gdLst/>
              <a:ahLst/>
              <a:cxnLst/>
              <a:rect l="0" t="0" r="0" b="0"/>
              <a:pathLst>
                <a:path w="161362" h="99725">
                  <a:moveTo>
                    <a:pt x="11582" y="33284"/>
                  </a:moveTo>
                  <a:lnTo>
                    <a:pt x="0" y="79611"/>
                  </a:lnTo>
                  <a:lnTo>
                    <a:pt x="1087" y="87283"/>
                  </a:lnTo>
                  <a:lnTo>
                    <a:pt x="4585" y="93322"/>
                  </a:lnTo>
                  <a:lnTo>
                    <a:pt x="9692" y="98273"/>
                  </a:lnTo>
                  <a:lnTo>
                    <a:pt x="15869" y="99724"/>
                  </a:lnTo>
                  <a:lnTo>
                    <a:pt x="30129" y="96405"/>
                  </a:lnTo>
                  <a:lnTo>
                    <a:pt x="67614" y="67484"/>
                  </a:lnTo>
                  <a:lnTo>
                    <a:pt x="128315" y="15600"/>
                  </a:lnTo>
                  <a:lnTo>
                    <a:pt x="16136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338979" y="9128003"/>
            <a:ext cx="315998" cy="815464"/>
            <a:chOff x="338979" y="9128003"/>
            <a:chExt cx="315998" cy="815464"/>
          </a:xfrm>
        </p:grpSpPr>
        <p:sp>
          <p:nvSpPr>
            <p:cNvPr id="252" name="Freeform 251"/>
            <p:cNvSpPr/>
            <p:nvPr/>
          </p:nvSpPr>
          <p:spPr>
            <a:xfrm>
              <a:off x="338979" y="9128003"/>
              <a:ext cx="138021" cy="468569"/>
            </a:xfrm>
            <a:custGeom>
              <a:avLst/>
              <a:gdLst/>
              <a:ahLst/>
              <a:cxnLst/>
              <a:rect l="0" t="0" r="0" b="0"/>
              <a:pathLst>
                <a:path w="138021" h="468569">
                  <a:moveTo>
                    <a:pt x="0" y="0"/>
                  </a:moveTo>
                  <a:lnTo>
                    <a:pt x="20854" y="12362"/>
                  </a:lnTo>
                  <a:lnTo>
                    <a:pt x="82889" y="42247"/>
                  </a:lnTo>
                  <a:lnTo>
                    <a:pt x="98785" y="53909"/>
                  </a:lnTo>
                  <a:lnTo>
                    <a:pt x="129857" y="92056"/>
                  </a:lnTo>
                  <a:lnTo>
                    <a:pt x="136302" y="110872"/>
                  </a:lnTo>
                  <a:lnTo>
                    <a:pt x="138020" y="121067"/>
                  </a:lnTo>
                  <a:lnTo>
                    <a:pt x="134999" y="139792"/>
                  </a:lnTo>
                  <a:lnTo>
                    <a:pt x="126568" y="156434"/>
                  </a:lnTo>
                  <a:lnTo>
                    <a:pt x="113575" y="169995"/>
                  </a:lnTo>
                  <a:lnTo>
                    <a:pt x="84483" y="188974"/>
                  </a:lnTo>
                  <a:lnTo>
                    <a:pt x="75146" y="202332"/>
                  </a:lnTo>
                  <a:lnTo>
                    <a:pt x="74136" y="210702"/>
                  </a:lnTo>
                  <a:lnTo>
                    <a:pt x="81549" y="240152"/>
                  </a:lnTo>
                  <a:lnTo>
                    <a:pt x="105911" y="294223"/>
                  </a:lnTo>
                  <a:lnTo>
                    <a:pt x="125841" y="338431"/>
                  </a:lnTo>
                  <a:lnTo>
                    <a:pt x="130050" y="370761"/>
                  </a:lnTo>
                  <a:lnTo>
                    <a:pt x="124928" y="398318"/>
                  </a:lnTo>
                  <a:lnTo>
                    <a:pt x="116853" y="415566"/>
                  </a:lnTo>
                  <a:lnTo>
                    <a:pt x="78607" y="454354"/>
                  </a:lnTo>
                  <a:lnTo>
                    <a:pt x="56883" y="466952"/>
                  </a:lnTo>
                  <a:lnTo>
                    <a:pt x="52715" y="468476"/>
                  </a:lnTo>
                  <a:lnTo>
                    <a:pt x="50861" y="468568"/>
                  </a:lnTo>
                  <a:lnTo>
                    <a:pt x="49926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363942" y="9177929"/>
              <a:ext cx="291035" cy="765538"/>
            </a:xfrm>
            <a:custGeom>
              <a:avLst/>
              <a:gdLst/>
              <a:ahLst/>
              <a:cxnLst/>
              <a:rect l="0" t="0" r="0" b="0"/>
              <a:pathLst>
                <a:path w="291035" h="765538">
                  <a:moveTo>
                    <a:pt x="257952" y="0"/>
                  </a:moveTo>
                  <a:lnTo>
                    <a:pt x="260418" y="54310"/>
                  </a:lnTo>
                  <a:lnTo>
                    <a:pt x="269534" y="108526"/>
                  </a:lnTo>
                  <a:lnTo>
                    <a:pt x="274519" y="160566"/>
                  </a:lnTo>
                  <a:lnTo>
                    <a:pt x="286045" y="223134"/>
                  </a:lnTo>
                  <a:lnTo>
                    <a:pt x="290211" y="278538"/>
                  </a:lnTo>
                  <a:lnTo>
                    <a:pt x="291034" y="339476"/>
                  </a:lnTo>
                  <a:lnTo>
                    <a:pt x="286779" y="400720"/>
                  </a:lnTo>
                  <a:lnTo>
                    <a:pt x="276111" y="459594"/>
                  </a:lnTo>
                  <a:lnTo>
                    <a:pt x="259622" y="513274"/>
                  </a:lnTo>
                  <a:lnTo>
                    <a:pt x="238353" y="564182"/>
                  </a:lnTo>
                  <a:lnTo>
                    <a:pt x="203436" y="616910"/>
                  </a:lnTo>
                  <a:lnTo>
                    <a:pt x="147641" y="673375"/>
                  </a:lnTo>
                  <a:lnTo>
                    <a:pt x="92074" y="721410"/>
                  </a:lnTo>
                  <a:lnTo>
                    <a:pt x="33316" y="755451"/>
                  </a:lnTo>
                  <a:lnTo>
                    <a:pt x="0" y="7655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5" name="Freeform 254"/>
          <p:cNvSpPr/>
          <p:nvPr/>
        </p:nvSpPr>
        <p:spPr>
          <a:xfrm>
            <a:off x="1472826" y="6842419"/>
            <a:ext cx="282916" cy="74890"/>
          </a:xfrm>
          <a:custGeom>
            <a:avLst/>
            <a:gdLst/>
            <a:ahLst/>
            <a:cxnLst/>
            <a:rect l="0" t="0" r="0" b="0"/>
            <a:pathLst>
              <a:path w="282916" h="74890">
                <a:moveTo>
                  <a:pt x="0" y="0"/>
                </a:moveTo>
                <a:lnTo>
                  <a:pt x="63415" y="8474"/>
                </a:lnTo>
                <a:lnTo>
                  <a:pt x="116967" y="17220"/>
                </a:lnTo>
                <a:lnTo>
                  <a:pt x="174461" y="30586"/>
                </a:lnTo>
                <a:lnTo>
                  <a:pt x="209586" y="39779"/>
                </a:lnTo>
                <a:lnTo>
                  <a:pt x="263980" y="70175"/>
                </a:lnTo>
                <a:lnTo>
                  <a:pt x="282915" y="7488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2" name="Group 261"/>
          <p:cNvGrpSpPr/>
          <p:nvPr/>
        </p:nvGrpSpPr>
        <p:grpSpPr>
          <a:xfrm>
            <a:off x="1098519" y="9095167"/>
            <a:ext cx="1056197" cy="657308"/>
            <a:chOff x="1098519" y="9095167"/>
            <a:chExt cx="1056197" cy="657308"/>
          </a:xfrm>
        </p:grpSpPr>
        <p:sp>
          <p:nvSpPr>
            <p:cNvPr id="256" name="Freeform 255"/>
            <p:cNvSpPr/>
            <p:nvPr/>
          </p:nvSpPr>
          <p:spPr>
            <a:xfrm>
              <a:off x="1098519" y="9095167"/>
              <a:ext cx="323945" cy="535189"/>
            </a:xfrm>
            <a:custGeom>
              <a:avLst/>
              <a:gdLst/>
              <a:ahLst/>
              <a:cxnLst/>
              <a:rect l="0" t="0" r="0" b="0"/>
              <a:pathLst>
                <a:path w="323945" h="535189">
                  <a:moveTo>
                    <a:pt x="82633" y="110814"/>
                  </a:moveTo>
                  <a:lnTo>
                    <a:pt x="63073" y="173912"/>
                  </a:lnTo>
                  <a:lnTo>
                    <a:pt x="43793" y="236352"/>
                  </a:lnTo>
                  <a:lnTo>
                    <a:pt x="32878" y="298807"/>
                  </a:lnTo>
                  <a:lnTo>
                    <a:pt x="18610" y="352752"/>
                  </a:lnTo>
                  <a:lnTo>
                    <a:pt x="7895" y="408822"/>
                  </a:lnTo>
                  <a:lnTo>
                    <a:pt x="5996" y="407489"/>
                  </a:lnTo>
                  <a:lnTo>
                    <a:pt x="3805" y="402903"/>
                  </a:lnTo>
                  <a:lnTo>
                    <a:pt x="0" y="347215"/>
                  </a:lnTo>
                  <a:lnTo>
                    <a:pt x="2059" y="298278"/>
                  </a:lnTo>
                  <a:lnTo>
                    <a:pt x="11038" y="241431"/>
                  </a:lnTo>
                  <a:lnTo>
                    <a:pt x="21989" y="185737"/>
                  </a:lnTo>
                  <a:lnTo>
                    <a:pt x="25170" y="164454"/>
                  </a:lnTo>
                  <a:lnTo>
                    <a:pt x="51455" y="102711"/>
                  </a:lnTo>
                  <a:lnTo>
                    <a:pt x="86260" y="42577"/>
                  </a:lnTo>
                  <a:lnTo>
                    <a:pt x="113256" y="13881"/>
                  </a:lnTo>
                  <a:lnTo>
                    <a:pt x="138654" y="1554"/>
                  </a:lnTo>
                  <a:lnTo>
                    <a:pt x="156533" y="0"/>
                  </a:lnTo>
                  <a:lnTo>
                    <a:pt x="165184" y="880"/>
                  </a:lnTo>
                  <a:lnTo>
                    <a:pt x="195029" y="15371"/>
                  </a:lnTo>
                  <a:lnTo>
                    <a:pt x="218459" y="41649"/>
                  </a:lnTo>
                  <a:lnTo>
                    <a:pt x="232695" y="72857"/>
                  </a:lnTo>
                  <a:lnTo>
                    <a:pt x="238352" y="105526"/>
                  </a:lnTo>
                  <a:lnTo>
                    <a:pt x="234744" y="125106"/>
                  </a:lnTo>
                  <a:lnTo>
                    <a:pt x="226052" y="142130"/>
                  </a:lnTo>
                  <a:lnTo>
                    <a:pt x="212943" y="155859"/>
                  </a:lnTo>
                  <a:lnTo>
                    <a:pt x="192941" y="163193"/>
                  </a:lnTo>
                  <a:lnTo>
                    <a:pt x="170490" y="165529"/>
                  </a:lnTo>
                  <a:lnTo>
                    <a:pt x="151267" y="163486"/>
                  </a:lnTo>
                  <a:lnTo>
                    <a:pt x="145956" y="166268"/>
                  </a:lnTo>
                  <a:lnTo>
                    <a:pt x="143340" y="171823"/>
                  </a:lnTo>
                  <a:lnTo>
                    <a:pt x="142129" y="216749"/>
                  </a:lnTo>
                  <a:lnTo>
                    <a:pt x="148088" y="269133"/>
                  </a:lnTo>
                  <a:lnTo>
                    <a:pt x="154700" y="321281"/>
                  </a:lnTo>
                  <a:lnTo>
                    <a:pt x="161568" y="379452"/>
                  </a:lnTo>
                  <a:lnTo>
                    <a:pt x="173412" y="404190"/>
                  </a:lnTo>
                  <a:lnTo>
                    <a:pt x="180135" y="409025"/>
                  </a:lnTo>
                  <a:lnTo>
                    <a:pt x="197467" y="414397"/>
                  </a:lnTo>
                  <a:lnTo>
                    <a:pt x="215032" y="411853"/>
                  </a:lnTo>
                  <a:lnTo>
                    <a:pt x="223599" y="408585"/>
                  </a:lnTo>
                  <a:lnTo>
                    <a:pt x="235583" y="397559"/>
                  </a:lnTo>
                  <a:lnTo>
                    <a:pt x="247528" y="373291"/>
                  </a:lnTo>
                  <a:lnTo>
                    <a:pt x="250811" y="363463"/>
                  </a:lnTo>
                  <a:lnTo>
                    <a:pt x="251150" y="355060"/>
                  </a:lnTo>
                  <a:lnTo>
                    <a:pt x="246596" y="340794"/>
                  </a:lnTo>
                  <a:lnTo>
                    <a:pt x="243717" y="339024"/>
                  </a:lnTo>
                  <a:lnTo>
                    <a:pt x="240873" y="340617"/>
                  </a:lnTo>
                  <a:lnTo>
                    <a:pt x="225249" y="371938"/>
                  </a:lnTo>
                  <a:lnTo>
                    <a:pt x="218579" y="413777"/>
                  </a:lnTo>
                  <a:lnTo>
                    <a:pt x="222968" y="457684"/>
                  </a:lnTo>
                  <a:lnTo>
                    <a:pt x="231052" y="483562"/>
                  </a:lnTo>
                  <a:lnTo>
                    <a:pt x="259570" y="519600"/>
                  </a:lnTo>
                  <a:lnTo>
                    <a:pt x="277459" y="528260"/>
                  </a:lnTo>
                  <a:lnTo>
                    <a:pt x="323944" y="5351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419013" y="9505539"/>
              <a:ext cx="162765" cy="246936"/>
            </a:xfrm>
            <a:custGeom>
              <a:avLst/>
              <a:gdLst/>
              <a:ahLst/>
              <a:cxnLst/>
              <a:rect l="0" t="0" r="0" b="0"/>
              <a:pathLst>
                <a:path w="162765" h="246936">
                  <a:moveTo>
                    <a:pt x="94981" y="0"/>
                  </a:moveTo>
                  <a:lnTo>
                    <a:pt x="83464" y="33741"/>
                  </a:lnTo>
                  <a:lnTo>
                    <a:pt x="62147" y="85717"/>
                  </a:lnTo>
                  <a:lnTo>
                    <a:pt x="42169" y="139014"/>
                  </a:lnTo>
                  <a:lnTo>
                    <a:pt x="17381" y="198638"/>
                  </a:lnTo>
                  <a:lnTo>
                    <a:pt x="1050" y="245588"/>
                  </a:lnTo>
                  <a:lnTo>
                    <a:pt x="0" y="246935"/>
                  </a:lnTo>
                  <a:lnTo>
                    <a:pt x="7230" y="194967"/>
                  </a:lnTo>
                  <a:lnTo>
                    <a:pt x="20224" y="135629"/>
                  </a:lnTo>
                  <a:lnTo>
                    <a:pt x="31213" y="82573"/>
                  </a:lnTo>
                  <a:lnTo>
                    <a:pt x="39515" y="52203"/>
                  </a:lnTo>
                  <a:lnTo>
                    <a:pt x="52455" y="36761"/>
                  </a:lnTo>
                  <a:lnTo>
                    <a:pt x="61083" y="30056"/>
                  </a:lnTo>
                  <a:lnTo>
                    <a:pt x="82997" y="25069"/>
                  </a:lnTo>
                  <a:lnTo>
                    <a:pt x="106297" y="26859"/>
                  </a:lnTo>
                  <a:lnTo>
                    <a:pt x="134084" y="38263"/>
                  </a:lnTo>
                  <a:lnTo>
                    <a:pt x="148110" y="48133"/>
                  </a:lnTo>
                  <a:lnTo>
                    <a:pt x="158042" y="63614"/>
                  </a:lnTo>
                  <a:lnTo>
                    <a:pt x="161985" y="72920"/>
                  </a:lnTo>
                  <a:lnTo>
                    <a:pt x="162764" y="81897"/>
                  </a:lnTo>
                  <a:lnTo>
                    <a:pt x="158700" y="99269"/>
                  </a:lnTo>
                  <a:lnTo>
                    <a:pt x="148264" y="111305"/>
                  </a:lnTo>
                  <a:lnTo>
                    <a:pt x="141598" y="115809"/>
                  </a:lnTo>
                  <a:lnTo>
                    <a:pt x="124329" y="118348"/>
                  </a:lnTo>
                  <a:lnTo>
                    <a:pt x="106175" y="115470"/>
                  </a:lnTo>
                  <a:lnTo>
                    <a:pt x="91944" y="108027"/>
                  </a:lnTo>
                  <a:lnTo>
                    <a:pt x="90183" y="103453"/>
                  </a:lnTo>
                  <a:lnTo>
                    <a:pt x="91782" y="98555"/>
                  </a:lnTo>
                  <a:lnTo>
                    <a:pt x="11162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593726" y="9563305"/>
              <a:ext cx="121207" cy="106262"/>
            </a:xfrm>
            <a:custGeom>
              <a:avLst/>
              <a:gdLst/>
              <a:ahLst/>
              <a:cxnLst/>
              <a:rect l="0" t="0" r="0" b="0"/>
              <a:pathLst>
                <a:path w="121207" h="106262">
                  <a:moveTo>
                    <a:pt x="78368" y="50407"/>
                  </a:moveTo>
                  <a:lnTo>
                    <a:pt x="56590" y="44689"/>
                  </a:lnTo>
                  <a:lnTo>
                    <a:pt x="24352" y="44707"/>
                  </a:lnTo>
                  <a:lnTo>
                    <a:pt x="5359" y="51265"/>
                  </a:lnTo>
                  <a:lnTo>
                    <a:pt x="1034" y="56526"/>
                  </a:lnTo>
                  <a:lnTo>
                    <a:pt x="0" y="62808"/>
                  </a:lnTo>
                  <a:lnTo>
                    <a:pt x="1159" y="69769"/>
                  </a:lnTo>
                  <a:lnTo>
                    <a:pt x="9845" y="82435"/>
                  </a:lnTo>
                  <a:lnTo>
                    <a:pt x="23875" y="93304"/>
                  </a:lnTo>
                  <a:lnTo>
                    <a:pt x="52566" y="103696"/>
                  </a:lnTo>
                  <a:lnTo>
                    <a:pt x="83564" y="106261"/>
                  </a:lnTo>
                  <a:lnTo>
                    <a:pt x="101942" y="103585"/>
                  </a:lnTo>
                  <a:lnTo>
                    <a:pt x="108877" y="99728"/>
                  </a:lnTo>
                  <a:lnTo>
                    <a:pt x="119048" y="88045"/>
                  </a:lnTo>
                  <a:lnTo>
                    <a:pt x="121206" y="81047"/>
                  </a:lnTo>
                  <a:lnTo>
                    <a:pt x="121138" y="65874"/>
                  </a:lnTo>
                  <a:lnTo>
                    <a:pt x="111484" y="41738"/>
                  </a:lnTo>
                  <a:lnTo>
                    <a:pt x="80884" y="3711"/>
                  </a:lnTo>
                  <a:lnTo>
                    <a:pt x="74498" y="786"/>
                  </a:lnTo>
                  <a:lnTo>
                    <a:pt x="60006" y="0"/>
                  </a:lnTo>
                  <a:lnTo>
                    <a:pt x="56881" y="2010"/>
                  </a:lnTo>
                  <a:lnTo>
                    <a:pt x="56647" y="5199"/>
                  </a:lnTo>
                  <a:lnTo>
                    <a:pt x="61726" y="171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767530" y="9465243"/>
              <a:ext cx="162518" cy="131829"/>
            </a:xfrm>
            <a:custGeom>
              <a:avLst/>
              <a:gdLst/>
              <a:ahLst/>
              <a:cxnLst/>
              <a:rect l="0" t="0" r="0" b="0"/>
              <a:pathLst>
                <a:path w="162518" h="131829">
                  <a:moveTo>
                    <a:pt x="4417" y="131828"/>
                  </a:moveTo>
                  <a:lnTo>
                    <a:pt x="0" y="118575"/>
                  </a:lnTo>
                  <a:lnTo>
                    <a:pt x="296" y="104673"/>
                  </a:lnTo>
                  <a:lnTo>
                    <a:pt x="8127" y="78786"/>
                  </a:lnTo>
                  <a:lnTo>
                    <a:pt x="32642" y="33585"/>
                  </a:lnTo>
                  <a:lnTo>
                    <a:pt x="59955" y="2042"/>
                  </a:lnTo>
                  <a:lnTo>
                    <a:pt x="65481" y="0"/>
                  </a:lnTo>
                  <a:lnTo>
                    <a:pt x="71014" y="489"/>
                  </a:lnTo>
                  <a:lnTo>
                    <a:pt x="76552" y="2663"/>
                  </a:lnTo>
                  <a:lnTo>
                    <a:pt x="85170" y="12475"/>
                  </a:lnTo>
                  <a:lnTo>
                    <a:pt x="106899" y="65579"/>
                  </a:lnTo>
                  <a:lnTo>
                    <a:pt x="112495" y="71020"/>
                  </a:lnTo>
                  <a:lnTo>
                    <a:pt x="128574" y="77065"/>
                  </a:lnTo>
                  <a:lnTo>
                    <a:pt x="136190" y="76828"/>
                  </a:lnTo>
                  <a:lnTo>
                    <a:pt x="162517" y="652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977120" y="9272550"/>
              <a:ext cx="102707" cy="402272"/>
            </a:xfrm>
            <a:custGeom>
              <a:avLst/>
              <a:gdLst/>
              <a:ahLst/>
              <a:cxnLst/>
              <a:rect l="0" t="0" r="0" b="0"/>
              <a:pathLst>
                <a:path w="102707" h="402272">
                  <a:moveTo>
                    <a:pt x="102706" y="0"/>
                  </a:moveTo>
                  <a:lnTo>
                    <a:pt x="82794" y="56772"/>
                  </a:lnTo>
                  <a:lnTo>
                    <a:pt x="58356" y="115513"/>
                  </a:lnTo>
                  <a:lnTo>
                    <a:pt x="37636" y="166805"/>
                  </a:lnTo>
                  <a:lnTo>
                    <a:pt x="22188" y="219744"/>
                  </a:lnTo>
                  <a:lnTo>
                    <a:pt x="4755" y="274718"/>
                  </a:lnTo>
                  <a:lnTo>
                    <a:pt x="0" y="301462"/>
                  </a:lnTo>
                  <a:lnTo>
                    <a:pt x="6712" y="360099"/>
                  </a:lnTo>
                  <a:lnTo>
                    <a:pt x="18687" y="389304"/>
                  </a:lnTo>
                  <a:lnTo>
                    <a:pt x="25428" y="395446"/>
                  </a:lnTo>
                  <a:lnTo>
                    <a:pt x="42781" y="402271"/>
                  </a:lnTo>
                  <a:lnTo>
                    <a:pt x="60355" y="400374"/>
                  </a:lnTo>
                  <a:lnTo>
                    <a:pt x="76486" y="393366"/>
                  </a:lnTo>
                  <a:lnTo>
                    <a:pt x="102706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1979973" y="9330797"/>
              <a:ext cx="174743" cy="91533"/>
            </a:xfrm>
            <a:custGeom>
              <a:avLst/>
              <a:gdLst/>
              <a:ahLst/>
              <a:cxnLst/>
              <a:rect l="0" t="0" r="0" b="0"/>
              <a:pathLst>
                <a:path w="174743" h="91533">
                  <a:moveTo>
                    <a:pt x="0" y="0"/>
                  </a:moveTo>
                  <a:lnTo>
                    <a:pt x="21778" y="25648"/>
                  </a:lnTo>
                  <a:lnTo>
                    <a:pt x="63748" y="53452"/>
                  </a:lnTo>
                  <a:lnTo>
                    <a:pt x="122833" y="74468"/>
                  </a:lnTo>
                  <a:lnTo>
                    <a:pt x="174742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2396025" y="8834655"/>
            <a:ext cx="4959346" cy="1157517"/>
            <a:chOff x="2396025" y="8834655"/>
            <a:chExt cx="4959346" cy="1157517"/>
          </a:xfrm>
        </p:grpSpPr>
        <p:sp>
          <p:nvSpPr>
            <p:cNvPr id="263" name="Freeform 262"/>
            <p:cNvSpPr/>
            <p:nvPr/>
          </p:nvSpPr>
          <p:spPr>
            <a:xfrm>
              <a:off x="2396025" y="9026038"/>
              <a:ext cx="590796" cy="524228"/>
            </a:xfrm>
            <a:custGeom>
              <a:avLst/>
              <a:gdLst/>
              <a:ahLst/>
              <a:cxnLst/>
              <a:rect l="0" t="0" r="0" b="0"/>
              <a:pathLst>
                <a:path w="590796" h="524228">
                  <a:moveTo>
                    <a:pt x="0" y="524227"/>
                  </a:moveTo>
                  <a:lnTo>
                    <a:pt x="15999" y="489481"/>
                  </a:lnTo>
                  <a:lnTo>
                    <a:pt x="61669" y="433723"/>
                  </a:lnTo>
                  <a:lnTo>
                    <a:pt x="104057" y="378442"/>
                  </a:lnTo>
                  <a:lnTo>
                    <a:pt x="144477" y="339955"/>
                  </a:lnTo>
                  <a:lnTo>
                    <a:pt x="204969" y="287263"/>
                  </a:lnTo>
                  <a:lnTo>
                    <a:pt x="266095" y="241232"/>
                  </a:lnTo>
                  <a:lnTo>
                    <a:pt x="328418" y="194264"/>
                  </a:lnTo>
                  <a:lnTo>
                    <a:pt x="391242" y="149783"/>
                  </a:lnTo>
                  <a:lnTo>
                    <a:pt x="451946" y="105401"/>
                  </a:lnTo>
                  <a:lnTo>
                    <a:pt x="513260" y="61022"/>
                  </a:lnTo>
                  <a:lnTo>
                    <a:pt x="573319" y="16643"/>
                  </a:lnTo>
                  <a:lnTo>
                    <a:pt x="5907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150610" y="8834655"/>
              <a:ext cx="684958" cy="399411"/>
            </a:xfrm>
            <a:custGeom>
              <a:avLst/>
              <a:gdLst/>
              <a:ahLst/>
              <a:cxnLst/>
              <a:rect l="0" t="0" r="0" b="0"/>
              <a:pathLst>
                <a:path w="684958" h="399411">
                  <a:moveTo>
                    <a:pt x="135768" y="0"/>
                  </a:moveTo>
                  <a:lnTo>
                    <a:pt x="111078" y="29619"/>
                  </a:lnTo>
                  <a:lnTo>
                    <a:pt x="71989" y="88570"/>
                  </a:lnTo>
                  <a:lnTo>
                    <a:pt x="59753" y="120034"/>
                  </a:lnTo>
                  <a:lnTo>
                    <a:pt x="60091" y="174842"/>
                  </a:lnTo>
                  <a:lnTo>
                    <a:pt x="62377" y="196976"/>
                  </a:lnTo>
                  <a:lnTo>
                    <a:pt x="83996" y="252410"/>
                  </a:lnTo>
                  <a:lnTo>
                    <a:pt x="95567" y="281273"/>
                  </a:lnTo>
                  <a:lnTo>
                    <a:pt x="96944" y="298828"/>
                  </a:lnTo>
                  <a:lnTo>
                    <a:pt x="96017" y="307392"/>
                  </a:lnTo>
                  <a:lnTo>
                    <a:pt x="87590" y="321839"/>
                  </a:lnTo>
                  <a:lnTo>
                    <a:pt x="74600" y="333499"/>
                  </a:lnTo>
                  <a:lnTo>
                    <a:pt x="35530" y="351614"/>
                  </a:lnTo>
                  <a:lnTo>
                    <a:pt x="6421" y="355971"/>
                  </a:lnTo>
                  <a:lnTo>
                    <a:pt x="1459" y="353808"/>
                  </a:lnTo>
                  <a:lnTo>
                    <a:pt x="0" y="349593"/>
                  </a:lnTo>
                  <a:lnTo>
                    <a:pt x="877" y="344009"/>
                  </a:lnTo>
                  <a:lnTo>
                    <a:pt x="4235" y="339362"/>
                  </a:lnTo>
                  <a:lnTo>
                    <a:pt x="50474" y="313405"/>
                  </a:lnTo>
                  <a:lnTo>
                    <a:pt x="103579" y="289864"/>
                  </a:lnTo>
                  <a:lnTo>
                    <a:pt x="160096" y="264418"/>
                  </a:lnTo>
                  <a:lnTo>
                    <a:pt x="218941" y="227333"/>
                  </a:lnTo>
                  <a:lnTo>
                    <a:pt x="263030" y="179204"/>
                  </a:lnTo>
                  <a:lnTo>
                    <a:pt x="274307" y="160699"/>
                  </a:lnTo>
                  <a:lnTo>
                    <a:pt x="278085" y="140148"/>
                  </a:lnTo>
                  <a:lnTo>
                    <a:pt x="277799" y="129489"/>
                  </a:lnTo>
                  <a:lnTo>
                    <a:pt x="274834" y="124233"/>
                  </a:lnTo>
                  <a:lnTo>
                    <a:pt x="270084" y="122578"/>
                  </a:lnTo>
                  <a:lnTo>
                    <a:pt x="264143" y="123324"/>
                  </a:lnTo>
                  <a:lnTo>
                    <a:pt x="259258" y="126595"/>
                  </a:lnTo>
                  <a:lnTo>
                    <a:pt x="251365" y="137625"/>
                  </a:lnTo>
                  <a:lnTo>
                    <a:pt x="246141" y="163847"/>
                  </a:lnTo>
                  <a:lnTo>
                    <a:pt x="246697" y="214273"/>
                  </a:lnTo>
                  <a:lnTo>
                    <a:pt x="255580" y="253639"/>
                  </a:lnTo>
                  <a:lnTo>
                    <a:pt x="259097" y="258775"/>
                  </a:lnTo>
                  <a:lnTo>
                    <a:pt x="263291" y="260350"/>
                  </a:lnTo>
                  <a:lnTo>
                    <a:pt x="267936" y="259550"/>
                  </a:lnTo>
                  <a:lnTo>
                    <a:pt x="287725" y="245174"/>
                  </a:lnTo>
                  <a:lnTo>
                    <a:pt x="337278" y="188196"/>
                  </a:lnTo>
                  <a:lnTo>
                    <a:pt x="343148" y="187409"/>
                  </a:lnTo>
                  <a:lnTo>
                    <a:pt x="348911" y="188734"/>
                  </a:lnTo>
                  <a:lnTo>
                    <a:pt x="353677" y="193316"/>
                  </a:lnTo>
                  <a:lnTo>
                    <a:pt x="381776" y="247197"/>
                  </a:lnTo>
                  <a:lnTo>
                    <a:pt x="388531" y="253555"/>
                  </a:lnTo>
                  <a:lnTo>
                    <a:pt x="396733" y="256870"/>
                  </a:lnTo>
                  <a:lnTo>
                    <a:pt x="415708" y="258087"/>
                  </a:lnTo>
                  <a:lnTo>
                    <a:pt x="431537" y="253081"/>
                  </a:lnTo>
                  <a:lnTo>
                    <a:pt x="488031" y="216157"/>
                  </a:lnTo>
                  <a:lnTo>
                    <a:pt x="546859" y="209565"/>
                  </a:lnTo>
                  <a:lnTo>
                    <a:pt x="574389" y="201188"/>
                  </a:lnTo>
                  <a:lnTo>
                    <a:pt x="588354" y="192351"/>
                  </a:lnTo>
                  <a:lnTo>
                    <a:pt x="590969" y="187406"/>
                  </a:lnTo>
                  <a:lnTo>
                    <a:pt x="590863" y="182260"/>
                  </a:lnTo>
                  <a:lnTo>
                    <a:pt x="588944" y="176980"/>
                  </a:lnTo>
                  <a:lnTo>
                    <a:pt x="584890" y="174384"/>
                  </a:lnTo>
                  <a:lnTo>
                    <a:pt x="572990" y="173966"/>
                  </a:lnTo>
                  <a:lnTo>
                    <a:pt x="560920" y="179328"/>
                  </a:lnTo>
                  <a:lnTo>
                    <a:pt x="548468" y="189724"/>
                  </a:lnTo>
                  <a:lnTo>
                    <a:pt x="514191" y="232588"/>
                  </a:lnTo>
                  <a:lnTo>
                    <a:pt x="491392" y="294461"/>
                  </a:lnTo>
                  <a:lnTo>
                    <a:pt x="491194" y="303557"/>
                  </a:lnTo>
                  <a:lnTo>
                    <a:pt x="495906" y="318593"/>
                  </a:lnTo>
                  <a:lnTo>
                    <a:pt x="502524" y="322418"/>
                  </a:lnTo>
                  <a:lnTo>
                    <a:pt x="522207" y="324202"/>
                  </a:lnTo>
                  <a:lnTo>
                    <a:pt x="538967" y="319448"/>
                  </a:lnTo>
                  <a:lnTo>
                    <a:pt x="564793" y="301329"/>
                  </a:lnTo>
                  <a:lnTo>
                    <a:pt x="604467" y="240773"/>
                  </a:lnTo>
                  <a:lnTo>
                    <a:pt x="632250" y="183757"/>
                  </a:lnTo>
                  <a:lnTo>
                    <a:pt x="650941" y="125273"/>
                  </a:lnTo>
                  <a:lnTo>
                    <a:pt x="665445" y="70326"/>
                  </a:lnTo>
                  <a:lnTo>
                    <a:pt x="679397" y="21040"/>
                  </a:lnTo>
                  <a:lnTo>
                    <a:pt x="681250" y="18650"/>
                  </a:lnTo>
                  <a:lnTo>
                    <a:pt x="682485" y="21678"/>
                  </a:lnTo>
                  <a:lnTo>
                    <a:pt x="682934" y="36447"/>
                  </a:lnTo>
                  <a:lnTo>
                    <a:pt x="677311" y="98524"/>
                  </a:lnTo>
                  <a:lnTo>
                    <a:pt x="672307" y="159785"/>
                  </a:lnTo>
                  <a:lnTo>
                    <a:pt x="666375" y="222790"/>
                  </a:lnTo>
                  <a:lnTo>
                    <a:pt x="660834" y="281744"/>
                  </a:lnTo>
                  <a:lnTo>
                    <a:pt x="662625" y="335178"/>
                  </a:lnTo>
                  <a:lnTo>
                    <a:pt x="674209" y="380131"/>
                  </a:lnTo>
                  <a:lnTo>
                    <a:pt x="684957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4293224" y="9043657"/>
              <a:ext cx="124817" cy="125766"/>
            </a:xfrm>
            <a:custGeom>
              <a:avLst/>
              <a:gdLst/>
              <a:ahLst/>
              <a:cxnLst/>
              <a:rect l="0" t="0" r="0" b="0"/>
              <a:pathLst>
                <a:path w="124817" h="125766">
                  <a:moveTo>
                    <a:pt x="0" y="98876"/>
                  </a:moveTo>
                  <a:lnTo>
                    <a:pt x="58681" y="55339"/>
                  </a:lnTo>
                  <a:lnTo>
                    <a:pt x="84050" y="23605"/>
                  </a:lnTo>
                  <a:lnTo>
                    <a:pt x="92213" y="7175"/>
                  </a:lnTo>
                  <a:lnTo>
                    <a:pt x="91061" y="2609"/>
                  </a:lnTo>
                  <a:lnTo>
                    <a:pt x="86595" y="489"/>
                  </a:lnTo>
                  <a:lnTo>
                    <a:pt x="79920" y="0"/>
                  </a:lnTo>
                  <a:lnTo>
                    <a:pt x="65106" y="4389"/>
                  </a:lnTo>
                  <a:lnTo>
                    <a:pt x="57272" y="8148"/>
                  </a:lnTo>
                  <a:lnTo>
                    <a:pt x="43638" y="22187"/>
                  </a:lnTo>
                  <a:lnTo>
                    <a:pt x="24235" y="56915"/>
                  </a:lnTo>
                  <a:lnTo>
                    <a:pt x="22482" y="73755"/>
                  </a:lnTo>
                  <a:lnTo>
                    <a:pt x="28891" y="107167"/>
                  </a:lnTo>
                  <a:lnTo>
                    <a:pt x="34054" y="113648"/>
                  </a:lnTo>
                  <a:lnTo>
                    <a:pt x="49652" y="123317"/>
                  </a:lnTo>
                  <a:lnTo>
                    <a:pt x="68912" y="125765"/>
                  </a:lnTo>
                  <a:lnTo>
                    <a:pt x="79226" y="125123"/>
                  </a:lnTo>
                  <a:lnTo>
                    <a:pt x="98082" y="117013"/>
                  </a:lnTo>
                  <a:lnTo>
                    <a:pt x="124816" y="98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4490012" y="9009397"/>
              <a:ext cx="169339" cy="149780"/>
            </a:xfrm>
            <a:custGeom>
              <a:avLst/>
              <a:gdLst/>
              <a:ahLst/>
              <a:cxnLst/>
              <a:rect l="0" t="0" r="0" b="0"/>
              <a:pathLst>
                <a:path w="169339" h="149780">
                  <a:moveTo>
                    <a:pt x="19560" y="0"/>
                  </a:moveTo>
                  <a:lnTo>
                    <a:pt x="17095" y="33740"/>
                  </a:lnTo>
                  <a:lnTo>
                    <a:pt x="2701" y="92302"/>
                  </a:lnTo>
                  <a:lnTo>
                    <a:pt x="0" y="103140"/>
                  </a:lnTo>
                  <a:lnTo>
                    <a:pt x="48" y="108516"/>
                  </a:lnTo>
                  <a:lnTo>
                    <a:pt x="1929" y="110251"/>
                  </a:lnTo>
                  <a:lnTo>
                    <a:pt x="5032" y="109559"/>
                  </a:lnTo>
                  <a:lnTo>
                    <a:pt x="22652" y="95332"/>
                  </a:lnTo>
                  <a:lnTo>
                    <a:pt x="54986" y="62583"/>
                  </a:lnTo>
                  <a:lnTo>
                    <a:pt x="62593" y="58363"/>
                  </a:lnTo>
                  <a:lnTo>
                    <a:pt x="68589" y="58325"/>
                  </a:lnTo>
                  <a:lnTo>
                    <a:pt x="73511" y="61073"/>
                  </a:lnTo>
                  <a:lnTo>
                    <a:pt x="77717" y="65678"/>
                  </a:lnTo>
                  <a:lnTo>
                    <a:pt x="82390" y="80657"/>
                  </a:lnTo>
                  <a:lnTo>
                    <a:pt x="83542" y="98718"/>
                  </a:lnTo>
                  <a:lnTo>
                    <a:pt x="81766" y="123555"/>
                  </a:lnTo>
                  <a:lnTo>
                    <a:pt x="87580" y="136890"/>
                  </a:lnTo>
                  <a:lnTo>
                    <a:pt x="92643" y="138413"/>
                  </a:lnTo>
                  <a:lnTo>
                    <a:pt x="98792" y="136654"/>
                  </a:lnTo>
                  <a:lnTo>
                    <a:pt x="129983" y="113089"/>
                  </a:lnTo>
                  <a:lnTo>
                    <a:pt x="141369" y="102345"/>
                  </a:lnTo>
                  <a:lnTo>
                    <a:pt x="146994" y="101514"/>
                  </a:lnTo>
                  <a:lnTo>
                    <a:pt x="152593" y="103734"/>
                  </a:lnTo>
                  <a:lnTo>
                    <a:pt x="158175" y="107987"/>
                  </a:lnTo>
                  <a:lnTo>
                    <a:pt x="164377" y="122576"/>
                  </a:lnTo>
                  <a:lnTo>
                    <a:pt x="169338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4708506" y="8876475"/>
              <a:ext cx="416824" cy="352299"/>
            </a:xfrm>
            <a:custGeom>
              <a:avLst/>
              <a:gdLst/>
              <a:ahLst/>
              <a:cxnLst/>
              <a:rect l="0" t="0" r="0" b="0"/>
              <a:pathLst>
                <a:path w="416824" h="352299">
                  <a:moveTo>
                    <a:pt x="67339" y="157884"/>
                  </a:moveTo>
                  <a:lnTo>
                    <a:pt x="19229" y="210925"/>
                  </a:lnTo>
                  <a:lnTo>
                    <a:pt x="0" y="248388"/>
                  </a:lnTo>
                  <a:lnTo>
                    <a:pt x="1181" y="253354"/>
                  </a:lnTo>
                  <a:lnTo>
                    <a:pt x="5667" y="255740"/>
                  </a:lnTo>
                  <a:lnTo>
                    <a:pt x="12356" y="256406"/>
                  </a:lnTo>
                  <a:lnTo>
                    <a:pt x="39439" y="248508"/>
                  </a:lnTo>
                  <a:lnTo>
                    <a:pt x="68437" y="229273"/>
                  </a:lnTo>
                  <a:lnTo>
                    <a:pt x="80463" y="218582"/>
                  </a:lnTo>
                  <a:lnTo>
                    <a:pt x="83485" y="218690"/>
                  </a:lnTo>
                  <a:lnTo>
                    <a:pt x="84575" y="222460"/>
                  </a:lnTo>
                  <a:lnTo>
                    <a:pt x="82396" y="236511"/>
                  </a:lnTo>
                  <a:lnTo>
                    <a:pt x="70773" y="263365"/>
                  </a:lnTo>
                  <a:lnTo>
                    <a:pt x="60853" y="277496"/>
                  </a:lnTo>
                  <a:lnTo>
                    <a:pt x="60241" y="282929"/>
                  </a:lnTo>
                  <a:lnTo>
                    <a:pt x="62607" y="287476"/>
                  </a:lnTo>
                  <a:lnTo>
                    <a:pt x="66958" y="291431"/>
                  </a:lnTo>
                  <a:lnTo>
                    <a:pt x="72633" y="291295"/>
                  </a:lnTo>
                  <a:lnTo>
                    <a:pt x="109641" y="268320"/>
                  </a:lnTo>
                  <a:lnTo>
                    <a:pt x="129697" y="247622"/>
                  </a:lnTo>
                  <a:lnTo>
                    <a:pt x="133874" y="246370"/>
                  </a:lnTo>
                  <a:lnTo>
                    <a:pt x="136659" y="249235"/>
                  </a:lnTo>
                  <a:lnTo>
                    <a:pt x="138515" y="254843"/>
                  </a:lnTo>
                  <a:lnTo>
                    <a:pt x="135647" y="270936"/>
                  </a:lnTo>
                  <a:lnTo>
                    <a:pt x="123156" y="311401"/>
                  </a:lnTo>
                  <a:lnTo>
                    <a:pt x="123042" y="316627"/>
                  </a:lnTo>
                  <a:lnTo>
                    <a:pt x="124815" y="318261"/>
                  </a:lnTo>
                  <a:lnTo>
                    <a:pt x="127846" y="317503"/>
                  </a:lnTo>
                  <a:lnTo>
                    <a:pt x="140946" y="298766"/>
                  </a:lnTo>
                  <a:lnTo>
                    <a:pt x="172870" y="239455"/>
                  </a:lnTo>
                  <a:lnTo>
                    <a:pt x="204029" y="180903"/>
                  </a:lnTo>
                  <a:lnTo>
                    <a:pt x="231089" y="122483"/>
                  </a:lnTo>
                  <a:lnTo>
                    <a:pt x="264280" y="59733"/>
                  </a:lnTo>
                  <a:lnTo>
                    <a:pt x="304028" y="9283"/>
                  </a:lnTo>
                  <a:lnTo>
                    <a:pt x="318615" y="0"/>
                  </a:lnTo>
                  <a:lnTo>
                    <a:pt x="323614" y="853"/>
                  </a:lnTo>
                  <a:lnTo>
                    <a:pt x="326947" y="5119"/>
                  </a:lnTo>
                  <a:lnTo>
                    <a:pt x="329169" y="11662"/>
                  </a:lnTo>
                  <a:lnTo>
                    <a:pt x="327879" y="38541"/>
                  </a:lnTo>
                  <a:lnTo>
                    <a:pt x="314115" y="85086"/>
                  </a:lnTo>
                  <a:lnTo>
                    <a:pt x="292487" y="145627"/>
                  </a:lnTo>
                  <a:lnTo>
                    <a:pt x="281363" y="179216"/>
                  </a:lnTo>
                  <a:lnTo>
                    <a:pt x="265456" y="224249"/>
                  </a:lnTo>
                  <a:lnTo>
                    <a:pt x="260718" y="264045"/>
                  </a:lnTo>
                  <a:lnTo>
                    <a:pt x="268149" y="300698"/>
                  </a:lnTo>
                  <a:lnTo>
                    <a:pt x="282062" y="326145"/>
                  </a:lnTo>
                  <a:lnTo>
                    <a:pt x="299915" y="336835"/>
                  </a:lnTo>
                  <a:lnTo>
                    <a:pt x="344626" y="351230"/>
                  </a:lnTo>
                  <a:lnTo>
                    <a:pt x="364395" y="352298"/>
                  </a:lnTo>
                  <a:lnTo>
                    <a:pt x="416823" y="3409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4917303" y="8862273"/>
              <a:ext cx="108175" cy="22309"/>
            </a:xfrm>
            <a:custGeom>
              <a:avLst/>
              <a:gdLst/>
              <a:ahLst/>
              <a:cxnLst/>
              <a:rect l="0" t="0" r="0" b="0"/>
              <a:pathLst>
                <a:path w="108175" h="22309">
                  <a:moveTo>
                    <a:pt x="0" y="22308"/>
                  </a:moveTo>
                  <a:lnTo>
                    <a:pt x="63098" y="0"/>
                  </a:lnTo>
                  <a:lnTo>
                    <a:pt x="81668" y="3456"/>
                  </a:lnTo>
                  <a:lnTo>
                    <a:pt x="108174" y="139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2537483" y="9650117"/>
              <a:ext cx="399412" cy="1"/>
            </a:xfrm>
            <a:custGeom>
              <a:avLst/>
              <a:gdLst/>
              <a:ahLst/>
              <a:cxnLst/>
              <a:rect l="0" t="0" r="0" b="0"/>
              <a:pathLst>
                <a:path w="399412" h="1">
                  <a:moveTo>
                    <a:pt x="0" y="0"/>
                  </a:moveTo>
                  <a:lnTo>
                    <a:pt x="55162" y="0"/>
                  </a:lnTo>
                  <a:lnTo>
                    <a:pt x="115680" y="0"/>
                  </a:lnTo>
                  <a:lnTo>
                    <a:pt x="170096" y="0"/>
                  </a:lnTo>
                  <a:lnTo>
                    <a:pt x="217436" y="0"/>
                  </a:lnTo>
                  <a:lnTo>
                    <a:pt x="278714" y="0"/>
                  </a:lnTo>
                  <a:lnTo>
                    <a:pt x="340245" y="0"/>
                  </a:lnTo>
                  <a:lnTo>
                    <a:pt x="3994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3060092" y="9541415"/>
              <a:ext cx="174888" cy="351829"/>
            </a:xfrm>
            <a:custGeom>
              <a:avLst/>
              <a:gdLst/>
              <a:ahLst/>
              <a:cxnLst/>
              <a:rect l="0" t="0" r="0" b="0"/>
              <a:pathLst>
                <a:path w="174888" h="351829">
                  <a:moveTo>
                    <a:pt x="68186" y="92061"/>
                  </a:moveTo>
                  <a:lnTo>
                    <a:pt x="65720" y="148835"/>
                  </a:lnTo>
                  <a:lnTo>
                    <a:pt x="56604" y="207750"/>
                  </a:lnTo>
                  <a:lnTo>
                    <a:pt x="43159" y="263866"/>
                  </a:lnTo>
                  <a:lnTo>
                    <a:pt x="23803" y="324878"/>
                  </a:lnTo>
                  <a:lnTo>
                    <a:pt x="11067" y="349962"/>
                  </a:lnTo>
                  <a:lnTo>
                    <a:pt x="6993" y="351828"/>
                  </a:lnTo>
                  <a:lnTo>
                    <a:pt x="3352" y="349374"/>
                  </a:lnTo>
                  <a:lnTo>
                    <a:pt x="0" y="344039"/>
                  </a:lnTo>
                  <a:lnTo>
                    <a:pt x="1206" y="323319"/>
                  </a:lnTo>
                  <a:lnTo>
                    <a:pt x="12631" y="269234"/>
                  </a:lnTo>
                  <a:lnTo>
                    <a:pt x="30434" y="213111"/>
                  </a:lnTo>
                  <a:lnTo>
                    <a:pt x="51757" y="154495"/>
                  </a:lnTo>
                  <a:lnTo>
                    <a:pt x="69358" y="102338"/>
                  </a:lnTo>
                  <a:lnTo>
                    <a:pt x="99042" y="43036"/>
                  </a:lnTo>
                  <a:lnTo>
                    <a:pt x="119858" y="17438"/>
                  </a:lnTo>
                  <a:lnTo>
                    <a:pt x="143593" y="1121"/>
                  </a:lnTo>
                  <a:lnTo>
                    <a:pt x="151741" y="0"/>
                  </a:lnTo>
                  <a:lnTo>
                    <a:pt x="168192" y="3684"/>
                  </a:lnTo>
                  <a:lnTo>
                    <a:pt x="172763" y="9104"/>
                  </a:lnTo>
                  <a:lnTo>
                    <a:pt x="174887" y="16416"/>
                  </a:lnTo>
                  <a:lnTo>
                    <a:pt x="173458" y="41910"/>
                  </a:lnTo>
                  <a:lnTo>
                    <a:pt x="160274" y="79791"/>
                  </a:lnTo>
                  <a:lnTo>
                    <a:pt x="145192" y="103115"/>
                  </a:lnTo>
                  <a:lnTo>
                    <a:pt x="124595" y="121737"/>
                  </a:lnTo>
                  <a:lnTo>
                    <a:pt x="118736" y="122939"/>
                  </a:lnTo>
                  <a:lnTo>
                    <a:pt x="113905" y="120967"/>
                  </a:lnTo>
                  <a:lnTo>
                    <a:pt x="109760" y="116878"/>
                  </a:lnTo>
                  <a:lnTo>
                    <a:pt x="107921" y="110455"/>
                  </a:lnTo>
                  <a:lnTo>
                    <a:pt x="109751" y="85594"/>
                  </a:lnTo>
                  <a:lnTo>
                    <a:pt x="118112" y="587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3291058" y="9603013"/>
              <a:ext cx="89503" cy="85832"/>
            </a:xfrm>
            <a:custGeom>
              <a:avLst/>
              <a:gdLst/>
              <a:ahLst/>
              <a:cxnLst/>
              <a:rect l="0" t="0" r="0" b="0"/>
              <a:pathLst>
                <a:path w="89503" h="85832">
                  <a:moveTo>
                    <a:pt x="11962" y="13820"/>
                  </a:moveTo>
                  <a:lnTo>
                    <a:pt x="5375" y="43440"/>
                  </a:lnTo>
                  <a:lnTo>
                    <a:pt x="0" y="82680"/>
                  </a:lnTo>
                  <a:lnTo>
                    <a:pt x="2138" y="81916"/>
                  </a:lnTo>
                  <a:lnTo>
                    <a:pt x="29673" y="46791"/>
                  </a:lnTo>
                  <a:lnTo>
                    <a:pt x="58890" y="2832"/>
                  </a:lnTo>
                  <a:lnTo>
                    <a:pt x="64512" y="23"/>
                  </a:lnTo>
                  <a:lnTo>
                    <a:pt x="70109" y="0"/>
                  </a:lnTo>
                  <a:lnTo>
                    <a:pt x="75690" y="1833"/>
                  </a:lnTo>
                  <a:lnTo>
                    <a:pt x="84357" y="11266"/>
                  </a:lnTo>
                  <a:lnTo>
                    <a:pt x="87962" y="17665"/>
                  </a:lnTo>
                  <a:lnTo>
                    <a:pt x="89502" y="32171"/>
                  </a:lnTo>
                  <a:lnTo>
                    <a:pt x="82957" y="64084"/>
                  </a:lnTo>
                  <a:lnTo>
                    <a:pt x="71007" y="84393"/>
                  </a:lnTo>
                  <a:lnTo>
                    <a:pt x="69817" y="85831"/>
                  </a:lnTo>
                  <a:lnTo>
                    <a:pt x="78530" y="720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444477" y="9475375"/>
              <a:ext cx="124817" cy="186322"/>
            </a:xfrm>
            <a:custGeom>
              <a:avLst/>
              <a:gdLst/>
              <a:ahLst/>
              <a:cxnLst/>
              <a:rect l="0" t="0" r="0" b="0"/>
              <a:pathLst>
                <a:path w="124817" h="186322">
                  <a:moveTo>
                    <a:pt x="0" y="0"/>
                  </a:moveTo>
                  <a:lnTo>
                    <a:pt x="13287" y="15136"/>
                  </a:lnTo>
                  <a:lnTo>
                    <a:pt x="34703" y="57866"/>
                  </a:lnTo>
                  <a:lnTo>
                    <a:pt x="39561" y="87515"/>
                  </a:lnTo>
                  <a:lnTo>
                    <a:pt x="32285" y="139194"/>
                  </a:lnTo>
                  <a:lnTo>
                    <a:pt x="21992" y="174295"/>
                  </a:lnTo>
                  <a:lnTo>
                    <a:pt x="23907" y="179991"/>
                  </a:lnTo>
                  <a:lnTo>
                    <a:pt x="28882" y="183790"/>
                  </a:lnTo>
                  <a:lnTo>
                    <a:pt x="35897" y="186321"/>
                  </a:lnTo>
                  <a:lnTo>
                    <a:pt x="43347" y="186160"/>
                  </a:lnTo>
                  <a:lnTo>
                    <a:pt x="59022" y="181050"/>
                  </a:lnTo>
                  <a:lnTo>
                    <a:pt x="83441" y="163359"/>
                  </a:lnTo>
                  <a:lnTo>
                    <a:pt x="12481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3638326" y="9333918"/>
              <a:ext cx="130673" cy="337647"/>
            </a:xfrm>
            <a:custGeom>
              <a:avLst/>
              <a:gdLst/>
              <a:ahLst/>
              <a:cxnLst/>
              <a:rect l="0" t="0" r="0" b="0"/>
              <a:pathLst>
                <a:path w="130673" h="337647">
                  <a:moveTo>
                    <a:pt x="47462" y="0"/>
                  </a:moveTo>
                  <a:lnTo>
                    <a:pt x="38410" y="50188"/>
                  </a:lnTo>
                  <a:lnTo>
                    <a:pt x="27902" y="103294"/>
                  </a:lnTo>
                  <a:lnTo>
                    <a:pt x="14159" y="158188"/>
                  </a:lnTo>
                  <a:lnTo>
                    <a:pt x="0" y="220555"/>
                  </a:lnTo>
                  <a:lnTo>
                    <a:pt x="731" y="254269"/>
                  </a:lnTo>
                  <a:lnTo>
                    <a:pt x="2440" y="263817"/>
                  </a:lnTo>
                  <a:lnTo>
                    <a:pt x="6352" y="271108"/>
                  </a:lnTo>
                  <a:lnTo>
                    <a:pt x="18096" y="281674"/>
                  </a:lnTo>
                  <a:lnTo>
                    <a:pt x="37492" y="284521"/>
                  </a:lnTo>
                  <a:lnTo>
                    <a:pt x="49137" y="283986"/>
                  </a:lnTo>
                  <a:lnTo>
                    <a:pt x="67006" y="275995"/>
                  </a:lnTo>
                  <a:lnTo>
                    <a:pt x="80187" y="263198"/>
                  </a:lnTo>
                  <a:lnTo>
                    <a:pt x="89127" y="248264"/>
                  </a:lnTo>
                  <a:lnTo>
                    <a:pt x="91251" y="229916"/>
                  </a:lnTo>
                  <a:lnTo>
                    <a:pt x="90523" y="219845"/>
                  </a:lnTo>
                  <a:lnTo>
                    <a:pt x="86339" y="213132"/>
                  </a:lnTo>
                  <a:lnTo>
                    <a:pt x="79852" y="208656"/>
                  </a:lnTo>
                  <a:lnTo>
                    <a:pt x="71829" y="205673"/>
                  </a:lnTo>
                  <a:lnTo>
                    <a:pt x="67405" y="206456"/>
                  </a:lnTo>
                  <a:lnTo>
                    <a:pt x="65380" y="209753"/>
                  </a:lnTo>
                  <a:lnTo>
                    <a:pt x="64955" y="214725"/>
                  </a:lnTo>
                  <a:lnTo>
                    <a:pt x="69413" y="227645"/>
                  </a:lnTo>
                  <a:lnTo>
                    <a:pt x="84785" y="250513"/>
                  </a:lnTo>
                  <a:lnTo>
                    <a:pt x="101975" y="274856"/>
                  </a:lnTo>
                  <a:lnTo>
                    <a:pt x="123880" y="317158"/>
                  </a:lnTo>
                  <a:lnTo>
                    <a:pt x="127653" y="337274"/>
                  </a:lnTo>
                  <a:lnTo>
                    <a:pt x="128660" y="337646"/>
                  </a:lnTo>
                  <a:lnTo>
                    <a:pt x="130672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3660825" y="9392165"/>
              <a:ext cx="166422" cy="108175"/>
            </a:xfrm>
            <a:custGeom>
              <a:avLst/>
              <a:gdLst/>
              <a:ahLst/>
              <a:cxnLst/>
              <a:rect l="0" t="0" r="0" b="0"/>
              <a:pathLst>
                <a:path w="166422" h="108175">
                  <a:moveTo>
                    <a:pt x="0" y="0"/>
                  </a:moveTo>
                  <a:lnTo>
                    <a:pt x="8834" y="8835"/>
                  </a:lnTo>
                  <a:lnTo>
                    <a:pt x="65031" y="31956"/>
                  </a:lnTo>
                  <a:lnTo>
                    <a:pt x="121149" y="77411"/>
                  </a:lnTo>
                  <a:lnTo>
                    <a:pt x="166421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2917173" y="9333918"/>
              <a:ext cx="121912" cy="365374"/>
            </a:xfrm>
            <a:custGeom>
              <a:avLst/>
              <a:gdLst/>
              <a:ahLst/>
              <a:cxnLst/>
              <a:rect l="0" t="0" r="0" b="0"/>
              <a:pathLst>
                <a:path w="121912" h="365374">
                  <a:moveTo>
                    <a:pt x="119573" y="0"/>
                  </a:moveTo>
                  <a:lnTo>
                    <a:pt x="75926" y="61138"/>
                  </a:lnTo>
                  <a:lnTo>
                    <a:pt x="68431" y="76174"/>
                  </a:lnTo>
                  <a:lnTo>
                    <a:pt x="66950" y="92102"/>
                  </a:lnTo>
                  <a:lnTo>
                    <a:pt x="73531" y="124928"/>
                  </a:lnTo>
                  <a:lnTo>
                    <a:pt x="100742" y="186333"/>
                  </a:lnTo>
                  <a:lnTo>
                    <a:pt x="118920" y="241376"/>
                  </a:lnTo>
                  <a:lnTo>
                    <a:pt x="121911" y="252448"/>
                  </a:lnTo>
                  <a:lnTo>
                    <a:pt x="120304" y="274613"/>
                  </a:lnTo>
                  <a:lnTo>
                    <a:pt x="104205" y="318977"/>
                  </a:lnTo>
                  <a:lnTo>
                    <a:pt x="79784" y="347841"/>
                  </a:lnTo>
                  <a:lnTo>
                    <a:pt x="49125" y="365126"/>
                  </a:lnTo>
                  <a:lnTo>
                    <a:pt x="27550" y="365373"/>
                  </a:lnTo>
                  <a:lnTo>
                    <a:pt x="16619" y="362850"/>
                  </a:lnTo>
                  <a:lnTo>
                    <a:pt x="9332" y="357470"/>
                  </a:lnTo>
                  <a:lnTo>
                    <a:pt x="4474" y="350185"/>
                  </a:lnTo>
                  <a:lnTo>
                    <a:pt x="0" y="333153"/>
                  </a:lnTo>
                  <a:lnTo>
                    <a:pt x="307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3036746" y="9329500"/>
              <a:ext cx="116496" cy="12739"/>
            </a:xfrm>
            <a:custGeom>
              <a:avLst/>
              <a:gdLst/>
              <a:ahLst/>
              <a:cxnLst/>
              <a:rect l="0" t="0" r="0" b="0"/>
              <a:pathLst>
                <a:path w="116496" h="12739">
                  <a:moveTo>
                    <a:pt x="0" y="4418"/>
                  </a:moveTo>
                  <a:lnTo>
                    <a:pt x="13252" y="0"/>
                  </a:lnTo>
                  <a:lnTo>
                    <a:pt x="74679" y="3604"/>
                  </a:lnTo>
                  <a:lnTo>
                    <a:pt x="116495" y="12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3879235" y="9541944"/>
              <a:ext cx="114433" cy="163252"/>
            </a:xfrm>
            <a:custGeom>
              <a:avLst/>
              <a:gdLst/>
              <a:ahLst/>
              <a:cxnLst/>
              <a:rect l="0" t="0" r="0" b="0"/>
              <a:pathLst>
                <a:path w="114433" h="163252">
                  <a:moveTo>
                    <a:pt x="114432" y="0"/>
                  </a:moveTo>
                  <a:lnTo>
                    <a:pt x="68105" y="0"/>
                  </a:lnTo>
                  <a:lnTo>
                    <a:pt x="59508" y="2773"/>
                  </a:lnTo>
                  <a:lnTo>
                    <a:pt x="45026" y="13252"/>
                  </a:lnTo>
                  <a:lnTo>
                    <a:pt x="34891" y="29620"/>
                  </a:lnTo>
                  <a:lnTo>
                    <a:pt x="30894" y="39162"/>
                  </a:lnTo>
                  <a:lnTo>
                    <a:pt x="30078" y="48298"/>
                  </a:lnTo>
                  <a:lnTo>
                    <a:pt x="42348" y="100151"/>
                  </a:lnTo>
                  <a:lnTo>
                    <a:pt x="46229" y="135177"/>
                  </a:lnTo>
                  <a:lnTo>
                    <a:pt x="44000" y="143742"/>
                  </a:lnTo>
                  <a:lnTo>
                    <a:pt x="39740" y="150378"/>
                  </a:lnTo>
                  <a:lnTo>
                    <a:pt x="34127" y="155725"/>
                  </a:lnTo>
                  <a:lnTo>
                    <a:pt x="18028" y="161667"/>
                  </a:lnTo>
                  <a:lnTo>
                    <a:pt x="8557" y="163251"/>
                  </a:lnTo>
                  <a:lnTo>
                    <a:pt x="3168" y="160610"/>
                  </a:lnTo>
                  <a:lnTo>
                    <a:pt x="500" y="155150"/>
                  </a:lnTo>
                  <a:lnTo>
                    <a:pt x="0" y="141996"/>
                  </a:lnTo>
                  <a:lnTo>
                    <a:pt x="625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4270532" y="9442911"/>
              <a:ext cx="313930" cy="236243"/>
            </a:xfrm>
            <a:custGeom>
              <a:avLst/>
              <a:gdLst/>
              <a:ahLst/>
              <a:cxnLst/>
              <a:rect l="0" t="0" r="0" b="0"/>
              <a:pathLst>
                <a:path w="313930" h="236243">
                  <a:moveTo>
                    <a:pt x="114224" y="123996"/>
                  </a:moveTo>
                  <a:lnTo>
                    <a:pt x="99089" y="110710"/>
                  </a:lnTo>
                  <a:lnTo>
                    <a:pt x="82226" y="100832"/>
                  </a:lnTo>
                  <a:lnTo>
                    <a:pt x="72552" y="99308"/>
                  </a:lnTo>
                  <a:lnTo>
                    <a:pt x="51941" y="102545"/>
                  </a:lnTo>
                  <a:lnTo>
                    <a:pt x="16142" y="119691"/>
                  </a:lnTo>
                  <a:lnTo>
                    <a:pt x="2523" y="130095"/>
                  </a:lnTo>
                  <a:lnTo>
                    <a:pt x="0" y="135459"/>
                  </a:lnTo>
                  <a:lnTo>
                    <a:pt x="168" y="140884"/>
                  </a:lnTo>
                  <a:lnTo>
                    <a:pt x="2129" y="146349"/>
                  </a:lnTo>
                  <a:lnTo>
                    <a:pt x="18140" y="162876"/>
                  </a:lnTo>
                  <a:lnTo>
                    <a:pt x="60211" y="188951"/>
                  </a:lnTo>
                  <a:lnTo>
                    <a:pt x="69570" y="204332"/>
                  </a:lnTo>
                  <a:lnTo>
                    <a:pt x="82502" y="228852"/>
                  </a:lnTo>
                  <a:lnTo>
                    <a:pt x="87529" y="235505"/>
                  </a:lnTo>
                  <a:lnTo>
                    <a:pt x="93654" y="236242"/>
                  </a:lnTo>
                  <a:lnTo>
                    <a:pt x="100510" y="233036"/>
                  </a:lnTo>
                  <a:lnTo>
                    <a:pt x="127027" y="210150"/>
                  </a:lnTo>
                  <a:lnTo>
                    <a:pt x="164623" y="148749"/>
                  </a:lnTo>
                  <a:lnTo>
                    <a:pt x="195845" y="86282"/>
                  </a:lnTo>
                  <a:lnTo>
                    <a:pt x="226919" y="23447"/>
                  </a:lnTo>
                  <a:lnTo>
                    <a:pt x="234113" y="0"/>
                  </a:lnTo>
                  <a:lnTo>
                    <a:pt x="230214" y="56750"/>
                  </a:lnTo>
                  <a:lnTo>
                    <a:pt x="223610" y="119421"/>
                  </a:lnTo>
                  <a:lnTo>
                    <a:pt x="218339" y="153459"/>
                  </a:lnTo>
                  <a:lnTo>
                    <a:pt x="215069" y="156582"/>
                  </a:lnTo>
                  <a:lnTo>
                    <a:pt x="211040" y="154966"/>
                  </a:lnTo>
                  <a:lnTo>
                    <a:pt x="206505" y="150190"/>
                  </a:lnTo>
                  <a:lnTo>
                    <a:pt x="195705" y="125799"/>
                  </a:lnTo>
                  <a:lnTo>
                    <a:pt x="196281" y="118726"/>
                  </a:lnTo>
                  <a:lnTo>
                    <a:pt x="199439" y="113086"/>
                  </a:lnTo>
                  <a:lnTo>
                    <a:pt x="204318" y="108401"/>
                  </a:lnTo>
                  <a:lnTo>
                    <a:pt x="212194" y="107128"/>
                  </a:lnTo>
                  <a:lnTo>
                    <a:pt x="275546" y="118602"/>
                  </a:lnTo>
                  <a:lnTo>
                    <a:pt x="313929" y="132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4856269" y="9417128"/>
              <a:ext cx="144245" cy="249896"/>
            </a:xfrm>
            <a:custGeom>
              <a:avLst/>
              <a:gdLst/>
              <a:ahLst/>
              <a:cxnLst/>
              <a:rect l="0" t="0" r="0" b="0"/>
              <a:pathLst>
                <a:path w="144245" h="249896">
                  <a:moveTo>
                    <a:pt x="36071" y="0"/>
                  </a:moveTo>
                  <a:lnTo>
                    <a:pt x="31654" y="57909"/>
                  </a:lnTo>
                  <a:lnTo>
                    <a:pt x="21878" y="118071"/>
                  </a:lnTo>
                  <a:lnTo>
                    <a:pt x="11044" y="175978"/>
                  </a:lnTo>
                  <a:lnTo>
                    <a:pt x="0" y="214948"/>
                  </a:lnTo>
                  <a:lnTo>
                    <a:pt x="1853" y="218188"/>
                  </a:lnTo>
                  <a:lnTo>
                    <a:pt x="6788" y="217574"/>
                  </a:lnTo>
                  <a:lnTo>
                    <a:pt x="13775" y="214392"/>
                  </a:lnTo>
                  <a:lnTo>
                    <a:pt x="68587" y="151645"/>
                  </a:lnTo>
                  <a:lnTo>
                    <a:pt x="81649" y="137972"/>
                  </a:lnTo>
                  <a:lnTo>
                    <a:pt x="86797" y="136360"/>
                  </a:lnTo>
                  <a:lnTo>
                    <a:pt x="91153" y="138059"/>
                  </a:lnTo>
                  <a:lnTo>
                    <a:pt x="94982" y="141966"/>
                  </a:lnTo>
                  <a:lnTo>
                    <a:pt x="99235" y="158634"/>
                  </a:lnTo>
                  <a:lnTo>
                    <a:pt x="99165" y="191542"/>
                  </a:lnTo>
                  <a:lnTo>
                    <a:pt x="97397" y="212719"/>
                  </a:lnTo>
                  <a:lnTo>
                    <a:pt x="99693" y="231377"/>
                  </a:lnTo>
                  <a:lnTo>
                    <a:pt x="103449" y="238387"/>
                  </a:lnTo>
                  <a:lnTo>
                    <a:pt x="115018" y="248640"/>
                  </a:lnTo>
                  <a:lnTo>
                    <a:pt x="121062" y="249895"/>
                  </a:lnTo>
                  <a:lnTo>
                    <a:pt x="126940" y="248883"/>
                  </a:lnTo>
                  <a:lnTo>
                    <a:pt x="144244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4999846" y="9514735"/>
              <a:ext cx="179285" cy="175785"/>
            </a:xfrm>
            <a:custGeom>
              <a:avLst/>
              <a:gdLst/>
              <a:ahLst/>
              <a:cxnLst/>
              <a:rect l="0" t="0" r="0" b="0"/>
              <a:pathLst>
                <a:path w="179285" h="175785">
                  <a:moveTo>
                    <a:pt x="75557" y="52172"/>
                  </a:moveTo>
                  <a:lnTo>
                    <a:pt x="32978" y="68214"/>
                  </a:lnTo>
                  <a:lnTo>
                    <a:pt x="16876" y="80567"/>
                  </a:lnTo>
                  <a:lnTo>
                    <a:pt x="1053" y="103115"/>
                  </a:lnTo>
                  <a:lnTo>
                    <a:pt x="0" y="111098"/>
                  </a:lnTo>
                  <a:lnTo>
                    <a:pt x="3761" y="127363"/>
                  </a:lnTo>
                  <a:lnTo>
                    <a:pt x="8277" y="133734"/>
                  </a:lnTo>
                  <a:lnTo>
                    <a:pt x="20692" y="143279"/>
                  </a:lnTo>
                  <a:lnTo>
                    <a:pt x="28810" y="144345"/>
                  </a:lnTo>
                  <a:lnTo>
                    <a:pt x="47692" y="140598"/>
                  </a:lnTo>
                  <a:lnTo>
                    <a:pt x="74697" y="128093"/>
                  </a:lnTo>
                  <a:lnTo>
                    <a:pt x="95848" y="108260"/>
                  </a:lnTo>
                  <a:lnTo>
                    <a:pt x="109409" y="84816"/>
                  </a:lnTo>
                  <a:lnTo>
                    <a:pt x="111251" y="68530"/>
                  </a:lnTo>
                  <a:lnTo>
                    <a:pt x="110447" y="60303"/>
                  </a:lnTo>
                  <a:lnTo>
                    <a:pt x="102158" y="46232"/>
                  </a:lnTo>
                  <a:lnTo>
                    <a:pt x="96065" y="39891"/>
                  </a:lnTo>
                  <a:lnTo>
                    <a:pt x="95701" y="33814"/>
                  </a:lnTo>
                  <a:lnTo>
                    <a:pt x="99156" y="27914"/>
                  </a:lnTo>
                  <a:lnTo>
                    <a:pt x="105158" y="22132"/>
                  </a:lnTo>
                  <a:lnTo>
                    <a:pt x="165182" y="0"/>
                  </a:lnTo>
                  <a:lnTo>
                    <a:pt x="169516" y="749"/>
                  </a:lnTo>
                  <a:lnTo>
                    <a:pt x="170556" y="4021"/>
                  </a:lnTo>
                  <a:lnTo>
                    <a:pt x="162751" y="43503"/>
                  </a:lnTo>
                  <a:lnTo>
                    <a:pt x="173229" y="106934"/>
                  </a:lnTo>
                  <a:lnTo>
                    <a:pt x="179284" y="135274"/>
                  </a:lnTo>
                  <a:lnTo>
                    <a:pt x="177748" y="155982"/>
                  </a:lnTo>
                  <a:lnTo>
                    <a:pt x="174195" y="163909"/>
                  </a:lnTo>
                  <a:lnTo>
                    <a:pt x="162851" y="175181"/>
                  </a:lnTo>
                  <a:lnTo>
                    <a:pt x="155942" y="175784"/>
                  </a:lnTo>
                  <a:lnTo>
                    <a:pt x="140870" y="169056"/>
                  </a:lnTo>
                  <a:lnTo>
                    <a:pt x="136666" y="163379"/>
                  </a:lnTo>
                  <a:lnTo>
                    <a:pt x="134787" y="156820"/>
                  </a:lnTo>
                  <a:lnTo>
                    <a:pt x="134460" y="149674"/>
                  </a:lnTo>
                  <a:lnTo>
                    <a:pt x="139027" y="134337"/>
                  </a:lnTo>
                  <a:lnTo>
                    <a:pt x="151994" y="112575"/>
                  </a:lnTo>
                  <a:lnTo>
                    <a:pt x="167089" y="937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5176046" y="9600002"/>
              <a:ext cx="149540" cy="174536"/>
            </a:xfrm>
            <a:custGeom>
              <a:avLst/>
              <a:gdLst/>
              <a:ahLst/>
              <a:cxnLst/>
              <a:rect l="0" t="0" r="0" b="0"/>
              <a:pathLst>
                <a:path w="149540" h="174536">
                  <a:moveTo>
                    <a:pt x="82420" y="189"/>
                  </a:moveTo>
                  <a:lnTo>
                    <a:pt x="67302" y="56054"/>
                  </a:lnTo>
                  <a:lnTo>
                    <a:pt x="43059" y="118230"/>
                  </a:lnTo>
                  <a:lnTo>
                    <a:pt x="13317" y="165718"/>
                  </a:lnTo>
                  <a:lnTo>
                    <a:pt x="5840" y="174336"/>
                  </a:lnTo>
                  <a:lnTo>
                    <a:pt x="1781" y="174535"/>
                  </a:lnTo>
                  <a:lnTo>
                    <a:pt x="0" y="169120"/>
                  </a:lnTo>
                  <a:lnTo>
                    <a:pt x="1410" y="150159"/>
                  </a:lnTo>
                  <a:lnTo>
                    <a:pt x="17382" y="110318"/>
                  </a:lnTo>
                  <a:lnTo>
                    <a:pt x="50356" y="50230"/>
                  </a:lnTo>
                  <a:lnTo>
                    <a:pt x="64188" y="25186"/>
                  </a:lnTo>
                  <a:lnTo>
                    <a:pt x="88831" y="4617"/>
                  </a:lnTo>
                  <a:lnTo>
                    <a:pt x="111465" y="0"/>
                  </a:lnTo>
                  <a:lnTo>
                    <a:pt x="123973" y="62"/>
                  </a:lnTo>
                  <a:lnTo>
                    <a:pt x="133236" y="2879"/>
                  </a:lnTo>
                  <a:lnTo>
                    <a:pt x="140336" y="7529"/>
                  </a:lnTo>
                  <a:lnTo>
                    <a:pt x="145994" y="13403"/>
                  </a:lnTo>
                  <a:lnTo>
                    <a:pt x="148841" y="21018"/>
                  </a:lnTo>
                  <a:lnTo>
                    <a:pt x="149539" y="39341"/>
                  </a:lnTo>
                  <a:lnTo>
                    <a:pt x="146582" y="47555"/>
                  </a:lnTo>
                  <a:lnTo>
                    <a:pt x="135900" y="61613"/>
                  </a:lnTo>
                  <a:lnTo>
                    <a:pt x="131017" y="63328"/>
                  </a:lnTo>
                  <a:lnTo>
                    <a:pt x="126837" y="61697"/>
                  </a:lnTo>
                  <a:lnTo>
                    <a:pt x="123126" y="57836"/>
                  </a:lnTo>
                  <a:lnTo>
                    <a:pt x="123426" y="52489"/>
                  </a:lnTo>
                  <a:lnTo>
                    <a:pt x="140667" y="25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5373756" y="9525302"/>
              <a:ext cx="59453" cy="147123"/>
            </a:xfrm>
            <a:custGeom>
              <a:avLst/>
              <a:gdLst/>
              <a:ahLst/>
              <a:cxnLst/>
              <a:rect l="0" t="0" r="0" b="0"/>
              <a:pathLst>
                <a:path w="59453" h="147123">
                  <a:moveTo>
                    <a:pt x="34489" y="91531"/>
                  </a:moveTo>
                  <a:lnTo>
                    <a:pt x="18490" y="126276"/>
                  </a:lnTo>
                  <a:lnTo>
                    <a:pt x="3347" y="145794"/>
                  </a:lnTo>
                  <a:lnTo>
                    <a:pt x="784" y="147122"/>
                  </a:lnTo>
                  <a:lnTo>
                    <a:pt x="0" y="145234"/>
                  </a:lnTo>
                  <a:lnTo>
                    <a:pt x="2518" y="134815"/>
                  </a:lnTo>
                  <a:lnTo>
                    <a:pt x="28304" y="75069"/>
                  </a:lnTo>
                  <a:lnTo>
                    <a:pt x="53543" y="16653"/>
                  </a:lnTo>
                  <a:lnTo>
                    <a:pt x="594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5452373" y="9408807"/>
              <a:ext cx="72368" cy="340849"/>
            </a:xfrm>
            <a:custGeom>
              <a:avLst/>
              <a:gdLst/>
              <a:ahLst/>
              <a:cxnLst/>
              <a:rect l="0" t="0" r="0" b="0"/>
              <a:pathLst>
                <a:path w="72368" h="340849">
                  <a:moveTo>
                    <a:pt x="55725" y="0"/>
                  </a:moveTo>
                  <a:lnTo>
                    <a:pt x="64559" y="8834"/>
                  </a:lnTo>
                  <a:lnTo>
                    <a:pt x="70053" y="40832"/>
                  </a:lnTo>
                  <a:lnTo>
                    <a:pt x="63011" y="96920"/>
                  </a:lnTo>
                  <a:lnTo>
                    <a:pt x="43398" y="152509"/>
                  </a:lnTo>
                  <a:lnTo>
                    <a:pt x="17881" y="207535"/>
                  </a:lnTo>
                  <a:lnTo>
                    <a:pt x="0" y="268710"/>
                  </a:lnTo>
                  <a:lnTo>
                    <a:pt x="691" y="300279"/>
                  </a:lnTo>
                  <a:lnTo>
                    <a:pt x="2393" y="311134"/>
                  </a:lnTo>
                  <a:lnTo>
                    <a:pt x="11681" y="328125"/>
                  </a:lnTo>
                  <a:lnTo>
                    <a:pt x="18042" y="335245"/>
                  </a:lnTo>
                  <a:lnTo>
                    <a:pt x="25055" y="339066"/>
                  </a:lnTo>
                  <a:lnTo>
                    <a:pt x="40244" y="340848"/>
                  </a:lnTo>
                  <a:lnTo>
                    <a:pt x="53776" y="336092"/>
                  </a:lnTo>
                  <a:lnTo>
                    <a:pt x="72367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5508098" y="9575228"/>
              <a:ext cx="74890" cy="41606"/>
            </a:xfrm>
            <a:custGeom>
              <a:avLst/>
              <a:gdLst/>
              <a:ahLst/>
              <a:cxnLst/>
              <a:rect l="0" t="0" r="0" b="0"/>
              <a:pathLst>
                <a:path w="74890" h="41606">
                  <a:moveTo>
                    <a:pt x="0" y="0"/>
                  </a:moveTo>
                  <a:lnTo>
                    <a:pt x="58792" y="32255"/>
                  </a:lnTo>
                  <a:lnTo>
                    <a:pt x="7488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5560705" y="9585863"/>
              <a:ext cx="113814" cy="205713"/>
            </a:xfrm>
            <a:custGeom>
              <a:avLst/>
              <a:gdLst/>
              <a:ahLst/>
              <a:cxnLst/>
              <a:rect l="0" t="0" r="0" b="0"/>
              <a:pathLst>
                <a:path w="113814" h="205713">
                  <a:moveTo>
                    <a:pt x="88850" y="14328"/>
                  </a:moveTo>
                  <a:lnTo>
                    <a:pt x="75599" y="5493"/>
                  </a:lnTo>
                  <a:lnTo>
                    <a:pt x="49688" y="0"/>
                  </a:lnTo>
                  <a:lnTo>
                    <a:pt x="31689" y="6111"/>
                  </a:lnTo>
                  <a:lnTo>
                    <a:pt x="16293" y="18072"/>
                  </a:lnTo>
                  <a:lnTo>
                    <a:pt x="6368" y="32634"/>
                  </a:lnTo>
                  <a:lnTo>
                    <a:pt x="0" y="60844"/>
                  </a:lnTo>
                  <a:lnTo>
                    <a:pt x="2531" y="92625"/>
                  </a:lnTo>
                  <a:lnTo>
                    <a:pt x="9189" y="109531"/>
                  </a:lnTo>
                  <a:lnTo>
                    <a:pt x="19237" y="123209"/>
                  </a:lnTo>
                  <a:lnTo>
                    <a:pt x="40487" y="140381"/>
                  </a:lnTo>
                  <a:lnTo>
                    <a:pt x="56261" y="148323"/>
                  </a:lnTo>
                  <a:lnTo>
                    <a:pt x="72517" y="150004"/>
                  </a:lnTo>
                  <a:lnTo>
                    <a:pt x="80735" y="149158"/>
                  </a:lnTo>
                  <a:lnTo>
                    <a:pt x="85289" y="152291"/>
                  </a:lnTo>
                  <a:lnTo>
                    <a:pt x="87401" y="158079"/>
                  </a:lnTo>
                  <a:lnTo>
                    <a:pt x="87884" y="165636"/>
                  </a:lnTo>
                  <a:lnTo>
                    <a:pt x="93352" y="178963"/>
                  </a:lnTo>
                  <a:lnTo>
                    <a:pt x="113813" y="2057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5751394" y="9467054"/>
              <a:ext cx="114509" cy="341165"/>
            </a:xfrm>
            <a:custGeom>
              <a:avLst/>
              <a:gdLst/>
              <a:ahLst/>
              <a:cxnLst/>
              <a:rect l="0" t="0" r="0" b="0"/>
              <a:pathLst>
                <a:path w="114509" h="341165">
                  <a:moveTo>
                    <a:pt x="72903" y="0"/>
                  </a:moveTo>
                  <a:lnTo>
                    <a:pt x="58710" y="54017"/>
                  </a:lnTo>
                  <a:lnTo>
                    <a:pt x="39600" y="116247"/>
                  </a:lnTo>
                  <a:lnTo>
                    <a:pt x="20510" y="171331"/>
                  </a:lnTo>
                  <a:lnTo>
                    <a:pt x="2483" y="224048"/>
                  </a:lnTo>
                  <a:lnTo>
                    <a:pt x="0" y="245042"/>
                  </a:lnTo>
                  <a:lnTo>
                    <a:pt x="7437" y="277652"/>
                  </a:lnTo>
                  <a:lnTo>
                    <a:pt x="25769" y="306319"/>
                  </a:lnTo>
                  <a:lnTo>
                    <a:pt x="57602" y="327963"/>
                  </a:lnTo>
                  <a:lnTo>
                    <a:pt x="114508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098892" y="9633476"/>
              <a:ext cx="282916" cy="1"/>
            </a:xfrm>
            <a:custGeom>
              <a:avLst/>
              <a:gdLst/>
              <a:ahLst/>
              <a:cxnLst/>
              <a:rect l="0" t="0" r="0" b="0"/>
              <a:pathLst>
                <a:path w="282916" h="1">
                  <a:moveTo>
                    <a:pt x="0" y="0"/>
                  </a:moveTo>
                  <a:lnTo>
                    <a:pt x="62325" y="0"/>
                  </a:lnTo>
                  <a:lnTo>
                    <a:pt x="119902" y="0"/>
                  </a:lnTo>
                  <a:lnTo>
                    <a:pt x="181270" y="0"/>
                  </a:lnTo>
                  <a:lnTo>
                    <a:pt x="244601" y="0"/>
                  </a:lnTo>
                  <a:lnTo>
                    <a:pt x="2829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315240" y="9562489"/>
              <a:ext cx="138301" cy="179161"/>
            </a:xfrm>
            <a:custGeom>
              <a:avLst/>
              <a:gdLst/>
              <a:ahLst/>
              <a:cxnLst/>
              <a:rect l="0" t="0" r="0" b="0"/>
              <a:pathLst>
                <a:path w="138301" h="179161">
                  <a:moveTo>
                    <a:pt x="33284" y="4418"/>
                  </a:moveTo>
                  <a:lnTo>
                    <a:pt x="46536" y="0"/>
                  </a:lnTo>
                  <a:lnTo>
                    <a:pt x="62904" y="2763"/>
                  </a:lnTo>
                  <a:lnTo>
                    <a:pt x="87980" y="14715"/>
                  </a:lnTo>
                  <a:lnTo>
                    <a:pt x="107121" y="32432"/>
                  </a:lnTo>
                  <a:lnTo>
                    <a:pt x="130155" y="58851"/>
                  </a:lnTo>
                  <a:lnTo>
                    <a:pt x="136434" y="75455"/>
                  </a:lnTo>
                  <a:lnTo>
                    <a:pt x="138300" y="94237"/>
                  </a:lnTo>
                  <a:lnTo>
                    <a:pt x="136048" y="111831"/>
                  </a:lnTo>
                  <a:lnTo>
                    <a:pt x="127033" y="126430"/>
                  </a:lnTo>
                  <a:lnTo>
                    <a:pt x="113782" y="138158"/>
                  </a:lnTo>
                  <a:lnTo>
                    <a:pt x="65405" y="159310"/>
                  </a:lnTo>
                  <a:lnTo>
                    <a:pt x="7896" y="176669"/>
                  </a:lnTo>
                  <a:lnTo>
                    <a:pt x="0" y="1791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6562187" y="9633476"/>
              <a:ext cx="213579" cy="358696"/>
            </a:xfrm>
            <a:custGeom>
              <a:avLst/>
              <a:gdLst/>
              <a:ahLst/>
              <a:cxnLst/>
              <a:rect l="0" t="0" r="0" b="0"/>
              <a:pathLst>
                <a:path w="213579" h="358696">
                  <a:moveTo>
                    <a:pt x="144141" y="0"/>
                  </a:moveTo>
                  <a:lnTo>
                    <a:pt x="121473" y="61566"/>
                  </a:lnTo>
                  <a:lnTo>
                    <a:pt x="96874" y="122697"/>
                  </a:lnTo>
                  <a:lnTo>
                    <a:pt x="71645" y="177602"/>
                  </a:lnTo>
                  <a:lnTo>
                    <a:pt x="50824" y="239586"/>
                  </a:lnTo>
                  <a:lnTo>
                    <a:pt x="21634" y="298675"/>
                  </a:lnTo>
                  <a:lnTo>
                    <a:pt x="45" y="357753"/>
                  </a:lnTo>
                  <a:lnTo>
                    <a:pt x="0" y="358695"/>
                  </a:lnTo>
                  <a:lnTo>
                    <a:pt x="21715" y="305140"/>
                  </a:lnTo>
                  <a:lnTo>
                    <a:pt x="41658" y="251119"/>
                  </a:lnTo>
                  <a:lnTo>
                    <a:pt x="66862" y="189719"/>
                  </a:lnTo>
                  <a:lnTo>
                    <a:pt x="91799" y="133282"/>
                  </a:lnTo>
                  <a:lnTo>
                    <a:pt x="114409" y="84325"/>
                  </a:lnTo>
                  <a:lnTo>
                    <a:pt x="158040" y="21102"/>
                  </a:lnTo>
                  <a:lnTo>
                    <a:pt x="174049" y="14000"/>
                  </a:lnTo>
                  <a:lnTo>
                    <a:pt x="183495" y="12107"/>
                  </a:lnTo>
                  <a:lnTo>
                    <a:pt x="190718" y="13618"/>
                  </a:lnTo>
                  <a:lnTo>
                    <a:pt x="196457" y="17399"/>
                  </a:lnTo>
                  <a:lnTo>
                    <a:pt x="205300" y="28998"/>
                  </a:lnTo>
                  <a:lnTo>
                    <a:pt x="212311" y="43398"/>
                  </a:lnTo>
                  <a:lnTo>
                    <a:pt x="213578" y="59044"/>
                  </a:lnTo>
                  <a:lnTo>
                    <a:pt x="210135" y="74318"/>
                  </a:lnTo>
                  <a:lnTo>
                    <a:pt x="202441" y="87271"/>
                  </a:lnTo>
                  <a:lnTo>
                    <a:pt x="195027" y="91465"/>
                  </a:lnTo>
                  <a:lnTo>
                    <a:pt x="174461" y="96124"/>
                  </a:lnTo>
                  <a:lnTo>
                    <a:pt x="165279" y="94593"/>
                  </a:lnTo>
                  <a:lnTo>
                    <a:pt x="150146" y="85495"/>
                  </a:lnTo>
                  <a:lnTo>
                    <a:pt x="142187" y="67275"/>
                  </a:lnTo>
                  <a:lnTo>
                    <a:pt x="13582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6813082" y="9660598"/>
              <a:ext cx="152997" cy="124459"/>
            </a:xfrm>
            <a:custGeom>
              <a:avLst/>
              <a:gdLst/>
              <a:ahLst/>
              <a:cxnLst/>
              <a:rect l="0" t="0" r="0" b="0"/>
              <a:pathLst>
                <a:path w="152997" h="124459">
                  <a:moveTo>
                    <a:pt x="18062" y="14483"/>
                  </a:moveTo>
                  <a:lnTo>
                    <a:pt x="17138" y="77880"/>
                  </a:lnTo>
                  <a:lnTo>
                    <a:pt x="10495" y="105075"/>
                  </a:lnTo>
                  <a:lnTo>
                    <a:pt x="2063" y="122239"/>
                  </a:lnTo>
                  <a:lnTo>
                    <a:pt x="0" y="123302"/>
                  </a:lnTo>
                  <a:lnTo>
                    <a:pt x="173" y="112157"/>
                  </a:lnTo>
                  <a:lnTo>
                    <a:pt x="14460" y="70108"/>
                  </a:lnTo>
                  <a:lnTo>
                    <a:pt x="45971" y="29095"/>
                  </a:lnTo>
                  <a:lnTo>
                    <a:pt x="63417" y="12853"/>
                  </a:lnTo>
                  <a:lnTo>
                    <a:pt x="77976" y="5129"/>
                  </a:lnTo>
                  <a:lnTo>
                    <a:pt x="106184" y="0"/>
                  </a:lnTo>
                  <a:lnTo>
                    <a:pt x="133547" y="2898"/>
                  </a:lnTo>
                  <a:lnTo>
                    <a:pt x="140356" y="6759"/>
                  </a:lnTo>
                  <a:lnTo>
                    <a:pt x="150387" y="18447"/>
                  </a:lnTo>
                  <a:lnTo>
                    <a:pt x="152996" y="35352"/>
                  </a:lnTo>
                  <a:lnTo>
                    <a:pt x="147137" y="71921"/>
                  </a:lnTo>
                  <a:lnTo>
                    <a:pt x="120089" y="122585"/>
                  </a:lnTo>
                  <a:lnTo>
                    <a:pt x="117515" y="124458"/>
                  </a:lnTo>
                  <a:lnTo>
                    <a:pt x="116724" y="122008"/>
                  </a:lnTo>
                  <a:lnTo>
                    <a:pt x="117915" y="1060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997565" y="9583549"/>
              <a:ext cx="91532" cy="208027"/>
            </a:xfrm>
            <a:custGeom>
              <a:avLst/>
              <a:gdLst/>
              <a:ahLst/>
              <a:cxnLst/>
              <a:rect l="0" t="0" r="0" b="0"/>
              <a:pathLst>
                <a:path w="91532" h="208027">
                  <a:moveTo>
                    <a:pt x="0" y="0"/>
                  </a:moveTo>
                  <a:lnTo>
                    <a:pt x="24723" y="7568"/>
                  </a:lnTo>
                  <a:lnTo>
                    <a:pt x="37492" y="15999"/>
                  </a:lnTo>
                  <a:lnTo>
                    <a:pt x="44400" y="33306"/>
                  </a:lnTo>
                  <a:lnTo>
                    <a:pt x="46545" y="54559"/>
                  </a:lnTo>
                  <a:lnTo>
                    <a:pt x="32924" y="116279"/>
                  </a:lnTo>
                  <a:lnTo>
                    <a:pt x="26652" y="132116"/>
                  </a:lnTo>
                  <a:lnTo>
                    <a:pt x="17701" y="145318"/>
                  </a:lnTo>
                  <a:lnTo>
                    <a:pt x="19197" y="148655"/>
                  </a:lnTo>
                  <a:lnTo>
                    <a:pt x="24817" y="149954"/>
                  </a:lnTo>
                  <a:lnTo>
                    <a:pt x="49883" y="147365"/>
                  </a:lnTo>
                  <a:lnTo>
                    <a:pt x="58218" y="145396"/>
                  </a:lnTo>
                  <a:lnTo>
                    <a:pt x="65625" y="146857"/>
                  </a:lnTo>
                  <a:lnTo>
                    <a:pt x="78784" y="155877"/>
                  </a:lnTo>
                  <a:lnTo>
                    <a:pt x="82108" y="162165"/>
                  </a:lnTo>
                  <a:lnTo>
                    <a:pt x="83337" y="176549"/>
                  </a:lnTo>
                  <a:lnTo>
                    <a:pt x="78831" y="200241"/>
                  </a:lnTo>
                  <a:lnTo>
                    <a:pt x="79366" y="204685"/>
                  </a:lnTo>
                  <a:lnTo>
                    <a:pt x="81572" y="206723"/>
                  </a:lnTo>
                  <a:lnTo>
                    <a:pt x="91531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193570" y="9450412"/>
              <a:ext cx="47410" cy="366127"/>
            </a:xfrm>
            <a:custGeom>
              <a:avLst/>
              <a:gdLst/>
              <a:ahLst/>
              <a:cxnLst/>
              <a:rect l="0" t="0" r="0" b="0"/>
              <a:pathLst>
                <a:path w="47410" h="366127">
                  <a:moveTo>
                    <a:pt x="28663" y="0"/>
                  </a:moveTo>
                  <a:lnTo>
                    <a:pt x="47409" y="34745"/>
                  </a:lnTo>
                  <a:lnTo>
                    <a:pt x="45755" y="86786"/>
                  </a:lnTo>
                  <a:lnTo>
                    <a:pt x="36525" y="148019"/>
                  </a:lnTo>
                  <a:lnTo>
                    <a:pt x="23055" y="207452"/>
                  </a:lnTo>
                  <a:lnTo>
                    <a:pt x="12009" y="258935"/>
                  </a:lnTo>
                  <a:lnTo>
                    <a:pt x="0" y="319857"/>
                  </a:lnTo>
                  <a:lnTo>
                    <a:pt x="3118" y="346254"/>
                  </a:lnTo>
                  <a:lnTo>
                    <a:pt x="12021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7139023" y="9572843"/>
              <a:ext cx="216348" cy="118880"/>
            </a:xfrm>
            <a:custGeom>
              <a:avLst/>
              <a:gdLst/>
              <a:ahLst/>
              <a:cxnLst/>
              <a:rect l="0" t="0" r="0" b="0"/>
              <a:pathLst>
                <a:path w="216348" h="118880">
                  <a:moveTo>
                    <a:pt x="0" y="10706"/>
                  </a:moveTo>
                  <a:lnTo>
                    <a:pt x="13253" y="1871"/>
                  </a:lnTo>
                  <a:lnTo>
                    <a:pt x="32086" y="0"/>
                  </a:lnTo>
                  <a:lnTo>
                    <a:pt x="73009" y="6331"/>
                  </a:lnTo>
                  <a:lnTo>
                    <a:pt x="99296" y="18244"/>
                  </a:lnTo>
                  <a:lnTo>
                    <a:pt x="158068" y="63676"/>
                  </a:lnTo>
                  <a:lnTo>
                    <a:pt x="216347" y="118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8095943" y="8851297"/>
            <a:ext cx="1905522" cy="948600"/>
            <a:chOff x="8095943" y="8851297"/>
            <a:chExt cx="1905522" cy="948600"/>
          </a:xfrm>
        </p:grpSpPr>
        <p:sp>
          <p:nvSpPr>
            <p:cNvPr id="295" name="Freeform 294"/>
            <p:cNvSpPr/>
            <p:nvPr/>
          </p:nvSpPr>
          <p:spPr>
            <a:xfrm>
              <a:off x="8095943" y="8951150"/>
              <a:ext cx="33285" cy="832105"/>
            </a:xfrm>
            <a:custGeom>
              <a:avLst/>
              <a:gdLst/>
              <a:ahLst/>
              <a:cxnLst/>
              <a:rect l="0" t="0" r="0" b="0"/>
              <a:pathLst>
                <a:path w="33285" h="832105">
                  <a:moveTo>
                    <a:pt x="33284" y="0"/>
                  </a:moveTo>
                  <a:lnTo>
                    <a:pt x="16426" y="60847"/>
                  </a:lnTo>
                  <a:lnTo>
                    <a:pt x="8464" y="114987"/>
                  </a:lnTo>
                  <a:lnTo>
                    <a:pt x="1946" y="167218"/>
                  </a:lnTo>
                  <a:lnTo>
                    <a:pt x="385" y="222051"/>
                  </a:lnTo>
                  <a:lnTo>
                    <a:pt x="76" y="278324"/>
                  </a:lnTo>
                  <a:lnTo>
                    <a:pt x="22" y="325625"/>
                  </a:lnTo>
                  <a:lnTo>
                    <a:pt x="6" y="374774"/>
                  </a:lnTo>
                  <a:lnTo>
                    <a:pt x="2" y="424470"/>
                  </a:lnTo>
                  <a:lnTo>
                    <a:pt x="0" y="474327"/>
                  </a:lnTo>
                  <a:lnTo>
                    <a:pt x="925" y="525158"/>
                  </a:lnTo>
                  <a:lnTo>
                    <a:pt x="5718" y="578948"/>
                  </a:lnTo>
                  <a:lnTo>
                    <a:pt x="7807" y="639476"/>
                  </a:lnTo>
                  <a:lnTo>
                    <a:pt x="8220" y="691531"/>
                  </a:lnTo>
                  <a:lnTo>
                    <a:pt x="8308" y="748646"/>
                  </a:lnTo>
                  <a:lnTo>
                    <a:pt x="12736" y="793223"/>
                  </a:lnTo>
                  <a:lnTo>
                    <a:pt x="24964" y="8321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275644" y="9017718"/>
              <a:ext cx="277959" cy="311508"/>
            </a:xfrm>
            <a:custGeom>
              <a:avLst/>
              <a:gdLst/>
              <a:ahLst/>
              <a:cxnLst/>
              <a:rect l="0" t="0" r="0" b="0"/>
              <a:pathLst>
                <a:path w="277959" h="311508">
                  <a:moveTo>
                    <a:pt x="53289" y="24963"/>
                  </a:moveTo>
                  <a:lnTo>
                    <a:pt x="40037" y="33798"/>
                  </a:lnTo>
                  <a:lnTo>
                    <a:pt x="22962" y="56961"/>
                  </a:lnTo>
                  <a:lnTo>
                    <a:pt x="7268" y="106413"/>
                  </a:lnTo>
                  <a:lnTo>
                    <a:pt x="0" y="157167"/>
                  </a:lnTo>
                  <a:lnTo>
                    <a:pt x="2424" y="219553"/>
                  </a:lnTo>
                  <a:lnTo>
                    <a:pt x="7595" y="272454"/>
                  </a:lnTo>
                  <a:lnTo>
                    <a:pt x="14798" y="292442"/>
                  </a:lnTo>
                  <a:lnTo>
                    <a:pt x="19307" y="300361"/>
                  </a:lnTo>
                  <a:lnTo>
                    <a:pt x="26012" y="305641"/>
                  </a:lnTo>
                  <a:lnTo>
                    <a:pt x="43323" y="311507"/>
                  </a:lnTo>
                  <a:lnTo>
                    <a:pt x="51268" y="309373"/>
                  </a:lnTo>
                  <a:lnTo>
                    <a:pt x="65027" y="297140"/>
                  </a:lnTo>
                  <a:lnTo>
                    <a:pt x="88673" y="235090"/>
                  </a:lnTo>
                  <a:lnTo>
                    <a:pt x="98766" y="176083"/>
                  </a:lnTo>
                  <a:lnTo>
                    <a:pt x="102825" y="113352"/>
                  </a:lnTo>
                  <a:lnTo>
                    <a:pt x="94113" y="54078"/>
                  </a:lnTo>
                  <a:lnTo>
                    <a:pt x="91600" y="44372"/>
                  </a:lnTo>
                  <a:lnTo>
                    <a:pt x="87151" y="40676"/>
                  </a:lnTo>
                  <a:lnTo>
                    <a:pt x="81411" y="40986"/>
                  </a:lnTo>
                  <a:lnTo>
                    <a:pt x="74811" y="43966"/>
                  </a:lnTo>
                  <a:lnTo>
                    <a:pt x="62546" y="59605"/>
                  </a:lnTo>
                  <a:lnTo>
                    <a:pt x="44023" y="98477"/>
                  </a:lnTo>
                  <a:lnTo>
                    <a:pt x="38833" y="128825"/>
                  </a:lnTo>
                  <a:lnTo>
                    <a:pt x="40878" y="133036"/>
                  </a:lnTo>
                  <a:lnTo>
                    <a:pt x="45016" y="133069"/>
                  </a:lnTo>
                  <a:lnTo>
                    <a:pt x="61625" y="122330"/>
                  </a:lnTo>
                  <a:lnTo>
                    <a:pt x="112025" y="62675"/>
                  </a:lnTo>
                  <a:lnTo>
                    <a:pt x="121108" y="56576"/>
                  </a:lnTo>
                  <a:lnTo>
                    <a:pt x="141062" y="52266"/>
                  </a:lnTo>
                  <a:lnTo>
                    <a:pt x="149711" y="55184"/>
                  </a:lnTo>
                  <a:lnTo>
                    <a:pt x="164252" y="68289"/>
                  </a:lnTo>
                  <a:lnTo>
                    <a:pt x="171949" y="91372"/>
                  </a:lnTo>
                  <a:lnTo>
                    <a:pt x="176889" y="142556"/>
                  </a:lnTo>
                  <a:lnTo>
                    <a:pt x="186997" y="203604"/>
                  </a:lnTo>
                  <a:lnTo>
                    <a:pt x="189580" y="213399"/>
                  </a:lnTo>
                  <a:lnTo>
                    <a:pt x="192227" y="217156"/>
                  </a:lnTo>
                  <a:lnTo>
                    <a:pt x="194916" y="216886"/>
                  </a:lnTo>
                  <a:lnTo>
                    <a:pt x="197633" y="213932"/>
                  </a:lnTo>
                  <a:lnTo>
                    <a:pt x="214173" y="166635"/>
                  </a:lnTo>
                  <a:lnTo>
                    <a:pt x="218792" y="161940"/>
                  </a:lnTo>
                  <a:lnTo>
                    <a:pt x="224646" y="159736"/>
                  </a:lnTo>
                  <a:lnTo>
                    <a:pt x="231321" y="159191"/>
                  </a:lnTo>
                  <a:lnTo>
                    <a:pt x="237621" y="161601"/>
                  </a:lnTo>
                  <a:lnTo>
                    <a:pt x="249552" y="171675"/>
                  </a:lnTo>
                  <a:lnTo>
                    <a:pt x="256087" y="192794"/>
                  </a:lnTo>
                  <a:lnTo>
                    <a:pt x="260627" y="252591"/>
                  </a:lnTo>
                  <a:lnTo>
                    <a:pt x="260857" y="252529"/>
                  </a:lnTo>
                  <a:lnTo>
                    <a:pt x="265706" y="195640"/>
                  </a:lnTo>
                  <a:lnTo>
                    <a:pt x="269119" y="132236"/>
                  </a:lnTo>
                  <a:lnTo>
                    <a:pt x="269534" y="73067"/>
                  </a:lnTo>
                  <a:lnTo>
                    <a:pt x="276209" y="12818"/>
                  </a:lnTo>
                  <a:lnTo>
                    <a:pt x="2779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8578565" y="8851297"/>
              <a:ext cx="15515" cy="346071"/>
            </a:xfrm>
            <a:custGeom>
              <a:avLst/>
              <a:gdLst/>
              <a:ahLst/>
              <a:cxnLst/>
              <a:rect l="0" t="0" r="0" b="0"/>
              <a:pathLst>
                <a:path w="15515" h="346071">
                  <a:moveTo>
                    <a:pt x="0" y="0"/>
                  </a:moveTo>
                  <a:lnTo>
                    <a:pt x="7550" y="56772"/>
                  </a:lnTo>
                  <a:lnTo>
                    <a:pt x="12637" y="115536"/>
                  </a:lnTo>
                  <a:lnTo>
                    <a:pt x="13649" y="176716"/>
                  </a:lnTo>
                  <a:lnTo>
                    <a:pt x="9022" y="237700"/>
                  </a:lnTo>
                  <a:lnTo>
                    <a:pt x="10925" y="287682"/>
                  </a:lnTo>
                  <a:lnTo>
                    <a:pt x="15514" y="341591"/>
                  </a:lnTo>
                  <a:lnTo>
                    <a:pt x="14041" y="346070"/>
                  </a:lnTo>
                  <a:lnTo>
                    <a:pt x="11209" y="345359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553602" y="9001075"/>
              <a:ext cx="99853" cy="49928"/>
            </a:xfrm>
            <a:custGeom>
              <a:avLst/>
              <a:gdLst/>
              <a:ahLst/>
              <a:cxnLst/>
              <a:rect l="0" t="0" r="0" b="0"/>
              <a:pathLst>
                <a:path w="99853" h="49928">
                  <a:moveTo>
                    <a:pt x="0" y="49927"/>
                  </a:moveTo>
                  <a:lnTo>
                    <a:pt x="57162" y="18675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8626039" y="9017718"/>
              <a:ext cx="125500" cy="433258"/>
            </a:xfrm>
            <a:custGeom>
              <a:avLst/>
              <a:gdLst/>
              <a:ahLst/>
              <a:cxnLst/>
              <a:rect l="0" t="0" r="0" b="0"/>
              <a:pathLst>
                <a:path w="125500" h="433258">
                  <a:moveTo>
                    <a:pt x="69019" y="0"/>
                  </a:moveTo>
                  <a:lnTo>
                    <a:pt x="49108" y="51072"/>
                  </a:lnTo>
                  <a:lnTo>
                    <a:pt x="38651" y="110043"/>
                  </a:lnTo>
                  <a:lnTo>
                    <a:pt x="36311" y="170694"/>
                  </a:lnTo>
                  <a:lnTo>
                    <a:pt x="35906" y="208779"/>
                  </a:lnTo>
                  <a:lnTo>
                    <a:pt x="38623" y="214999"/>
                  </a:lnTo>
                  <a:lnTo>
                    <a:pt x="43208" y="217298"/>
                  </a:lnTo>
                  <a:lnTo>
                    <a:pt x="49038" y="216981"/>
                  </a:lnTo>
                  <a:lnTo>
                    <a:pt x="53849" y="213996"/>
                  </a:lnTo>
                  <a:lnTo>
                    <a:pt x="61661" y="203283"/>
                  </a:lnTo>
                  <a:lnTo>
                    <a:pt x="87120" y="143355"/>
                  </a:lnTo>
                  <a:lnTo>
                    <a:pt x="96367" y="117056"/>
                  </a:lnTo>
                  <a:lnTo>
                    <a:pt x="100194" y="113171"/>
                  </a:lnTo>
                  <a:lnTo>
                    <a:pt x="104596" y="112430"/>
                  </a:lnTo>
                  <a:lnTo>
                    <a:pt x="109379" y="113785"/>
                  </a:lnTo>
                  <a:lnTo>
                    <a:pt x="112568" y="119311"/>
                  </a:lnTo>
                  <a:lnTo>
                    <a:pt x="118106" y="169748"/>
                  </a:lnTo>
                  <a:lnTo>
                    <a:pt x="119705" y="220326"/>
                  </a:lnTo>
                  <a:lnTo>
                    <a:pt x="125499" y="272366"/>
                  </a:lnTo>
                  <a:lnTo>
                    <a:pt x="122501" y="322951"/>
                  </a:lnTo>
                  <a:lnTo>
                    <a:pt x="112080" y="382252"/>
                  </a:lnTo>
                  <a:lnTo>
                    <a:pt x="103258" y="407810"/>
                  </a:lnTo>
                  <a:lnTo>
                    <a:pt x="90710" y="424100"/>
                  </a:lnTo>
                  <a:lnTo>
                    <a:pt x="83479" y="429739"/>
                  </a:lnTo>
                  <a:lnTo>
                    <a:pt x="75886" y="432573"/>
                  </a:lnTo>
                  <a:lnTo>
                    <a:pt x="60052" y="433257"/>
                  </a:lnTo>
                  <a:lnTo>
                    <a:pt x="43769" y="425547"/>
                  </a:lnTo>
                  <a:lnTo>
                    <a:pt x="21473" y="405613"/>
                  </a:lnTo>
                  <a:lnTo>
                    <a:pt x="5623" y="382140"/>
                  </a:lnTo>
                  <a:lnTo>
                    <a:pt x="1792" y="374028"/>
                  </a:lnTo>
                  <a:lnTo>
                    <a:pt x="0" y="357619"/>
                  </a:lnTo>
                  <a:lnTo>
                    <a:pt x="817" y="349360"/>
                  </a:lnTo>
                  <a:lnTo>
                    <a:pt x="9122" y="332786"/>
                  </a:lnTo>
                  <a:lnTo>
                    <a:pt x="27414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031967" y="9068025"/>
              <a:ext cx="110548" cy="372855"/>
            </a:xfrm>
            <a:custGeom>
              <a:avLst/>
              <a:gdLst/>
              <a:ahLst/>
              <a:cxnLst/>
              <a:rect l="0" t="0" r="0" b="0"/>
              <a:pathLst>
                <a:path w="110548" h="372855">
                  <a:moveTo>
                    <a:pt x="29218" y="41224"/>
                  </a:moveTo>
                  <a:lnTo>
                    <a:pt x="22053" y="96386"/>
                  </a:lnTo>
                  <a:lnTo>
                    <a:pt x="23514" y="156947"/>
                  </a:lnTo>
                  <a:lnTo>
                    <a:pt x="28467" y="214015"/>
                  </a:lnTo>
                  <a:lnTo>
                    <a:pt x="29070" y="266603"/>
                  </a:lnTo>
                  <a:lnTo>
                    <a:pt x="29188" y="317089"/>
                  </a:lnTo>
                  <a:lnTo>
                    <a:pt x="27363" y="368565"/>
                  </a:lnTo>
                  <a:lnTo>
                    <a:pt x="24283" y="372248"/>
                  </a:lnTo>
                  <a:lnTo>
                    <a:pt x="20380" y="372854"/>
                  </a:lnTo>
                  <a:lnTo>
                    <a:pt x="16854" y="370484"/>
                  </a:lnTo>
                  <a:lnTo>
                    <a:pt x="10471" y="360455"/>
                  </a:lnTo>
                  <a:lnTo>
                    <a:pt x="5483" y="324773"/>
                  </a:lnTo>
                  <a:lnTo>
                    <a:pt x="0" y="266741"/>
                  </a:lnTo>
                  <a:lnTo>
                    <a:pt x="2455" y="211888"/>
                  </a:lnTo>
                  <a:lnTo>
                    <a:pt x="6365" y="151057"/>
                  </a:lnTo>
                  <a:lnTo>
                    <a:pt x="18401" y="87842"/>
                  </a:lnTo>
                  <a:lnTo>
                    <a:pt x="32029" y="41884"/>
                  </a:lnTo>
                  <a:lnTo>
                    <a:pt x="49159" y="16457"/>
                  </a:lnTo>
                  <a:lnTo>
                    <a:pt x="71800" y="190"/>
                  </a:lnTo>
                  <a:lnTo>
                    <a:pt x="79795" y="0"/>
                  </a:lnTo>
                  <a:lnTo>
                    <a:pt x="96076" y="7185"/>
                  </a:lnTo>
                  <a:lnTo>
                    <a:pt x="101527" y="13908"/>
                  </a:lnTo>
                  <a:lnTo>
                    <a:pt x="107584" y="31241"/>
                  </a:lnTo>
                  <a:lnTo>
                    <a:pt x="110547" y="71578"/>
                  </a:lnTo>
                  <a:lnTo>
                    <a:pt x="104577" y="98603"/>
                  </a:lnTo>
                  <a:lnTo>
                    <a:pt x="96303" y="115728"/>
                  </a:lnTo>
                  <a:lnTo>
                    <a:pt x="89658" y="120479"/>
                  </a:lnTo>
                  <a:lnTo>
                    <a:pt x="72414" y="123293"/>
                  </a:lnTo>
                  <a:lnTo>
                    <a:pt x="66337" y="121825"/>
                  </a:lnTo>
                  <a:lnTo>
                    <a:pt x="62284" y="118996"/>
                  </a:lnTo>
                  <a:lnTo>
                    <a:pt x="54181" y="1077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141972" y="8853922"/>
              <a:ext cx="203233" cy="363028"/>
            </a:xfrm>
            <a:custGeom>
              <a:avLst/>
              <a:gdLst/>
              <a:ahLst/>
              <a:cxnLst/>
              <a:rect l="0" t="0" r="0" b="0"/>
              <a:pathLst>
                <a:path w="203233" h="363028">
                  <a:moveTo>
                    <a:pt x="52351" y="230364"/>
                  </a:moveTo>
                  <a:lnTo>
                    <a:pt x="57145" y="244746"/>
                  </a:lnTo>
                  <a:lnTo>
                    <a:pt x="55098" y="238605"/>
                  </a:lnTo>
                  <a:lnTo>
                    <a:pt x="51408" y="237707"/>
                  </a:lnTo>
                  <a:lnTo>
                    <a:pt x="39913" y="241641"/>
                  </a:lnTo>
                  <a:lnTo>
                    <a:pt x="28023" y="254483"/>
                  </a:lnTo>
                  <a:lnTo>
                    <a:pt x="17500" y="273443"/>
                  </a:lnTo>
                  <a:lnTo>
                    <a:pt x="175" y="332271"/>
                  </a:lnTo>
                  <a:lnTo>
                    <a:pt x="0" y="341756"/>
                  </a:lnTo>
                  <a:lnTo>
                    <a:pt x="4737" y="357227"/>
                  </a:lnTo>
                  <a:lnTo>
                    <a:pt x="8589" y="359318"/>
                  </a:lnTo>
                  <a:lnTo>
                    <a:pt x="13006" y="357939"/>
                  </a:lnTo>
                  <a:lnTo>
                    <a:pt x="28057" y="342745"/>
                  </a:lnTo>
                  <a:lnTo>
                    <a:pt x="66258" y="299953"/>
                  </a:lnTo>
                  <a:lnTo>
                    <a:pt x="73641" y="297097"/>
                  </a:lnTo>
                  <a:lnTo>
                    <a:pt x="91707" y="296389"/>
                  </a:lnTo>
                  <a:lnTo>
                    <a:pt x="98928" y="299344"/>
                  </a:lnTo>
                  <a:lnTo>
                    <a:pt x="109418" y="310023"/>
                  </a:lnTo>
                  <a:lnTo>
                    <a:pt x="120522" y="331630"/>
                  </a:lnTo>
                  <a:lnTo>
                    <a:pt x="125249" y="360016"/>
                  </a:lnTo>
                  <a:lnTo>
                    <a:pt x="124988" y="363027"/>
                  </a:lnTo>
                  <a:lnTo>
                    <a:pt x="123890" y="361336"/>
                  </a:lnTo>
                  <a:lnTo>
                    <a:pt x="121128" y="348670"/>
                  </a:lnTo>
                  <a:lnTo>
                    <a:pt x="119355" y="297941"/>
                  </a:lnTo>
                  <a:lnTo>
                    <a:pt x="123422" y="239398"/>
                  </a:lnTo>
                  <a:lnTo>
                    <a:pt x="142374" y="180897"/>
                  </a:lnTo>
                  <a:lnTo>
                    <a:pt x="160391" y="120495"/>
                  </a:lnTo>
                  <a:lnTo>
                    <a:pt x="177155" y="64525"/>
                  </a:lnTo>
                  <a:lnTo>
                    <a:pt x="200998" y="1313"/>
                  </a:lnTo>
                  <a:lnTo>
                    <a:pt x="203224" y="0"/>
                  </a:lnTo>
                  <a:lnTo>
                    <a:pt x="203232" y="13334"/>
                  </a:lnTo>
                  <a:lnTo>
                    <a:pt x="190644" y="68300"/>
                  </a:lnTo>
                  <a:lnTo>
                    <a:pt x="179580" y="124864"/>
                  </a:lnTo>
                  <a:lnTo>
                    <a:pt x="177643" y="178193"/>
                  </a:lnTo>
                  <a:lnTo>
                    <a:pt x="171542" y="233242"/>
                  </a:lnTo>
                  <a:lnTo>
                    <a:pt x="169377" y="286167"/>
                  </a:lnTo>
                  <a:lnTo>
                    <a:pt x="164533" y="336925"/>
                  </a:lnTo>
                  <a:lnTo>
                    <a:pt x="163196" y="342085"/>
                  </a:lnTo>
                  <a:lnTo>
                    <a:pt x="162306" y="341828"/>
                  </a:lnTo>
                  <a:lnTo>
                    <a:pt x="154094" y="288444"/>
                  </a:lnTo>
                  <a:lnTo>
                    <a:pt x="148159" y="248616"/>
                  </a:lnTo>
                  <a:lnTo>
                    <a:pt x="149507" y="241608"/>
                  </a:lnTo>
                  <a:lnTo>
                    <a:pt x="153179" y="236011"/>
                  </a:lnTo>
                  <a:lnTo>
                    <a:pt x="168845" y="2220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9269211" y="8959470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8321"/>
                  </a:moveTo>
                  <a:lnTo>
                    <a:pt x="56772" y="2603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394027" y="9059323"/>
              <a:ext cx="8322" cy="108174"/>
            </a:xfrm>
            <a:custGeom>
              <a:avLst/>
              <a:gdLst/>
              <a:ahLst/>
              <a:cxnLst/>
              <a:rect l="0" t="0" r="0" b="0"/>
              <a:pathLst>
                <a:path w="8322" h="108174">
                  <a:moveTo>
                    <a:pt x="8321" y="0"/>
                  </a:moveTo>
                  <a:lnTo>
                    <a:pt x="2602" y="21779"/>
                  </a:lnTo>
                  <a:lnTo>
                    <a:pt x="342" y="77426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9394027" y="895947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9439751" y="9067644"/>
              <a:ext cx="129019" cy="125239"/>
            </a:xfrm>
            <a:custGeom>
              <a:avLst/>
              <a:gdLst/>
              <a:ahLst/>
              <a:cxnLst/>
              <a:rect l="0" t="0" r="0" b="0"/>
              <a:pathLst>
                <a:path w="129019" h="125239">
                  <a:moveTo>
                    <a:pt x="62450" y="0"/>
                  </a:moveTo>
                  <a:lnTo>
                    <a:pt x="44780" y="4418"/>
                  </a:lnTo>
                  <a:lnTo>
                    <a:pt x="31174" y="13982"/>
                  </a:lnTo>
                  <a:lnTo>
                    <a:pt x="7372" y="42724"/>
                  </a:lnTo>
                  <a:lnTo>
                    <a:pt x="988" y="63675"/>
                  </a:lnTo>
                  <a:lnTo>
                    <a:pt x="0" y="86548"/>
                  </a:lnTo>
                  <a:lnTo>
                    <a:pt x="5724" y="105959"/>
                  </a:lnTo>
                  <a:lnTo>
                    <a:pt x="11689" y="112245"/>
                  </a:lnTo>
                  <a:lnTo>
                    <a:pt x="28178" y="119229"/>
                  </a:lnTo>
                  <a:lnTo>
                    <a:pt x="35904" y="119242"/>
                  </a:lnTo>
                  <a:lnTo>
                    <a:pt x="49419" y="114326"/>
                  </a:lnTo>
                  <a:lnTo>
                    <a:pt x="78880" y="89459"/>
                  </a:lnTo>
                  <a:lnTo>
                    <a:pt x="100999" y="57838"/>
                  </a:lnTo>
                  <a:lnTo>
                    <a:pt x="104791" y="49653"/>
                  </a:lnTo>
                  <a:lnTo>
                    <a:pt x="107319" y="48820"/>
                  </a:lnTo>
                  <a:lnTo>
                    <a:pt x="109004" y="52887"/>
                  </a:lnTo>
                  <a:lnTo>
                    <a:pt x="114545" y="113285"/>
                  </a:lnTo>
                  <a:lnTo>
                    <a:pt x="116595" y="122676"/>
                  </a:lnTo>
                  <a:lnTo>
                    <a:pt x="118886" y="125238"/>
                  </a:lnTo>
                  <a:lnTo>
                    <a:pt x="121339" y="123248"/>
                  </a:lnTo>
                  <a:lnTo>
                    <a:pt x="129018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9560447" y="8967791"/>
              <a:ext cx="16644" cy="41607"/>
            </a:xfrm>
            <a:custGeom>
              <a:avLst/>
              <a:gdLst/>
              <a:ahLst/>
              <a:cxnLst/>
              <a:rect l="0" t="0" r="0" b="0"/>
              <a:pathLst>
                <a:path w="16644" h="41607">
                  <a:moveTo>
                    <a:pt x="0" y="0"/>
                  </a:moveTo>
                  <a:lnTo>
                    <a:pt x="1664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9585865" y="9100844"/>
              <a:ext cx="80328" cy="275825"/>
            </a:xfrm>
            <a:custGeom>
              <a:avLst/>
              <a:gdLst/>
              <a:ahLst/>
              <a:cxnLst/>
              <a:rect l="0" t="0" r="0" b="0"/>
              <a:pathLst>
                <a:path w="80328" h="275825">
                  <a:moveTo>
                    <a:pt x="24510" y="233074"/>
                  </a:moveTo>
                  <a:lnTo>
                    <a:pt x="17924" y="262694"/>
                  </a:lnTo>
                  <a:lnTo>
                    <a:pt x="17346" y="272237"/>
                  </a:lnTo>
                  <a:lnTo>
                    <a:pt x="16035" y="275824"/>
                  </a:lnTo>
                  <a:lnTo>
                    <a:pt x="14237" y="275443"/>
                  </a:lnTo>
                  <a:lnTo>
                    <a:pt x="7290" y="261653"/>
                  </a:lnTo>
                  <a:lnTo>
                    <a:pt x="2988" y="246700"/>
                  </a:lnTo>
                  <a:lnTo>
                    <a:pt x="0" y="191835"/>
                  </a:lnTo>
                  <a:lnTo>
                    <a:pt x="5354" y="139218"/>
                  </a:lnTo>
                  <a:lnTo>
                    <a:pt x="11954" y="80946"/>
                  </a:lnTo>
                  <a:lnTo>
                    <a:pt x="27399" y="25572"/>
                  </a:lnTo>
                  <a:lnTo>
                    <a:pt x="40056" y="4657"/>
                  </a:lnTo>
                  <a:lnTo>
                    <a:pt x="45969" y="1283"/>
                  </a:lnTo>
                  <a:lnTo>
                    <a:pt x="59935" y="0"/>
                  </a:lnTo>
                  <a:lnTo>
                    <a:pt x="65693" y="2802"/>
                  </a:lnTo>
                  <a:lnTo>
                    <a:pt x="74557" y="13311"/>
                  </a:lnTo>
                  <a:lnTo>
                    <a:pt x="80327" y="43657"/>
                  </a:lnTo>
                  <a:lnTo>
                    <a:pt x="77620" y="73091"/>
                  </a:lnTo>
                  <a:lnTo>
                    <a:pt x="66544" y="99379"/>
                  </a:lnTo>
                  <a:lnTo>
                    <a:pt x="61779" y="103263"/>
                  </a:lnTo>
                  <a:lnTo>
                    <a:pt x="56752" y="104003"/>
                  </a:lnTo>
                  <a:lnTo>
                    <a:pt x="41152" y="999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9682936" y="9100928"/>
              <a:ext cx="143786" cy="116343"/>
            </a:xfrm>
            <a:custGeom>
              <a:avLst/>
              <a:gdLst/>
              <a:ahLst/>
              <a:cxnLst/>
              <a:rect l="0" t="0" r="0" b="0"/>
              <a:pathLst>
                <a:path w="143786" h="116343">
                  <a:moveTo>
                    <a:pt x="18969" y="0"/>
                  </a:moveTo>
                  <a:lnTo>
                    <a:pt x="6607" y="20854"/>
                  </a:lnTo>
                  <a:lnTo>
                    <a:pt x="223" y="39163"/>
                  </a:lnTo>
                  <a:lnTo>
                    <a:pt x="0" y="47373"/>
                  </a:lnTo>
                  <a:lnTo>
                    <a:pt x="4684" y="61427"/>
                  </a:lnTo>
                  <a:lnTo>
                    <a:pt x="9445" y="64990"/>
                  </a:lnTo>
                  <a:lnTo>
                    <a:pt x="15394" y="66441"/>
                  </a:lnTo>
                  <a:lnTo>
                    <a:pt x="76337" y="63814"/>
                  </a:lnTo>
                  <a:lnTo>
                    <a:pt x="83103" y="67506"/>
                  </a:lnTo>
                  <a:lnTo>
                    <a:pt x="121551" y="112106"/>
                  </a:lnTo>
                  <a:lnTo>
                    <a:pt x="128962" y="116342"/>
                  </a:lnTo>
                  <a:lnTo>
                    <a:pt x="133904" y="115468"/>
                  </a:lnTo>
                  <a:lnTo>
                    <a:pt x="137198" y="111188"/>
                  </a:lnTo>
                  <a:lnTo>
                    <a:pt x="141833" y="87494"/>
                  </a:lnTo>
                  <a:lnTo>
                    <a:pt x="143785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824839" y="8901223"/>
              <a:ext cx="176626" cy="265666"/>
            </a:xfrm>
            <a:custGeom>
              <a:avLst/>
              <a:gdLst/>
              <a:ahLst/>
              <a:cxnLst/>
              <a:rect l="0" t="0" r="0" b="0"/>
              <a:pathLst>
                <a:path w="176626" h="265666">
                  <a:moveTo>
                    <a:pt x="51809" y="0"/>
                  </a:moveTo>
                  <a:lnTo>
                    <a:pt x="72788" y="59628"/>
                  </a:lnTo>
                  <a:lnTo>
                    <a:pt x="76247" y="113903"/>
                  </a:lnTo>
                  <a:lnTo>
                    <a:pt x="76702" y="169219"/>
                  </a:lnTo>
                  <a:lnTo>
                    <a:pt x="76758" y="225940"/>
                  </a:lnTo>
                  <a:lnTo>
                    <a:pt x="76766" y="254511"/>
                  </a:lnTo>
                  <a:lnTo>
                    <a:pt x="73070" y="262130"/>
                  </a:lnTo>
                  <a:lnTo>
                    <a:pt x="66908" y="265360"/>
                  </a:lnTo>
                  <a:lnTo>
                    <a:pt x="59101" y="265665"/>
                  </a:lnTo>
                  <a:lnTo>
                    <a:pt x="45496" y="261072"/>
                  </a:lnTo>
                  <a:lnTo>
                    <a:pt x="39280" y="257258"/>
                  </a:lnTo>
                  <a:lnTo>
                    <a:pt x="29906" y="245625"/>
                  </a:lnTo>
                  <a:lnTo>
                    <a:pt x="445" y="198314"/>
                  </a:lnTo>
                  <a:lnTo>
                    <a:pt x="0" y="191381"/>
                  </a:lnTo>
                  <a:lnTo>
                    <a:pt x="4435" y="178747"/>
                  </a:lnTo>
                  <a:lnTo>
                    <a:pt x="17503" y="169433"/>
                  </a:lnTo>
                  <a:lnTo>
                    <a:pt x="60442" y="155921"/>
                  </a:lnTo>
                  <a:lnTo>
                    <a:pt x="112515" y="157635"/>
                  </a:lnTo>
                  <a:lnTo>
                    <a:pt x="154442" y="166878"/>
                  </a:lnTo>
                  <a:lnTo>
                    <a:pt x="17662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9015163" y="9492018"/>
              <a:ext cx="129234" cy="215880"/>
            </a:xfrm>
            <a:custGeom>
              <a:avLst/>
              <a:gdLst/>
              <a:ahLst/>
              <a:cxnLst/>
              <a:rect l="0" t="0" r="0" b="0"/>
              <a:pathLst>
                <a:path w="129234" h="215880">
                  <a:moveTo>
                    <a:pt x="4417" y="0"/>
                  </a:moveTo>
                  <a:lnTo>
                    <a:pt x="4417" y="50188"/>
                  </a:lnTo>
                  <a:lnTo>
                    <a:pt x="4417" y="99930"/>
                  </a:lnTo>
                  <a:lnTo>
                    <a:pt x="0" y="162018"/>
                  </a:lnTo>
                  <a:lnTo>
                    <a:pt x="548" y="168109"/>
                  </a:lnTo>
                  <a:lnTo>
                    <a:pt x="2763" y="168470"/>
                  </a:lnTo>
                  <a:lnTo>
                    <a:pt x="9230" y="159935"/>
                  </a:lnTo>
                  <a:lnTo>
                    <a:pt x="38904" y="104488"/>
                  </a:lnTo>
                  <a:lnTo>
                    <a:pt x="57576" y="77187"/>
                  </a:lnTo>
                  <a:lnTo>
                    <a:pt x="72423" y="63275"/>
                  </a:lnTo>
                  <a:lnTo>
                    <a:pt x="79340" y="61599"/>
                  </a:lnTo>
                  <a:lnTo>
                    <a:pt x="85800" y="63255"/>
                  </a:lnTo>
                  <a:lnTo>
                    <a:pt x="91956" y="67133"/>
                  </a:lnTo>
                  <a:lnTo>
                    <a:pt x="96061" y="74341"/>
                  </a:lnTo>
                  <a:lnTo>
                    <a:pt x="101837" y="107497"/>
                  </a:lnTo>
                  <a:lnTo>
                    <a:pt x="103789" y="165465"/>
                  </a:lnTo>
                  <a:lnTo>
                    <a:pt x="108592" y="212870"/>
                  </a:lnTo>
                  <a:lnTo>
                    <a:pt x="111774" y="215879"/>
                  </a:lnTo>
                  <a:lnTo>
                    <a:pt x="115744" y="214185"/>
                  </a:lnTo>
                  <a:lnTo>
                    <a:pt x="123238" y="204291"/>
                  </a:lnTo>
                  <a:lnTo>
                    <a:pt x="129233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9170512" y="9533623"/>
              <a:ext cx="115343" cy="210439"/>
            </a:xfrm>
            <a:custGeom>
              <a:avLst/>
              <a:gdLst/>
              <a:ahLst/>
              <a:cxnLst/>
              <a:rect l="0" t="0" r="0" b="0"/>
              <a:pathLst>
                <a:path w="115343" h="210439">
                  <a:moveTo>
                    <a:pt x="7168" y="0"/>
                  </a:moveTo>
                  <a:lnTo>
                    <a:pt x="3" y="50744"/>
                  </a:lnTo>
                  <a:lnTo>
                    <a:pt x="0" y="109054"/>
                  </a:lnTo>
                  <a:lnTo>
                    <a:pt x="10459" y="171205"/>
                  </a:lnTo>
                  <a:lnTo>
                    <a:pt x="14910" y="175157"/>
                  </a:lnTo>
                  <a:lnTo>
                    <a:pt x="20650" y="175019"/>
                  </a:lnTo>
                  <a:lnTo>
                    <a:pt x="27251" y="172153"/>
                  </a:lnTo>
                  <a:lnTo>
                    <a:pt x="37050" y="161571"/>
                  </a:lnTo>
                  <a:lnTo>
                    <a:pt x="66834" y="115054"/>
                  </a:lnTo>
                  <a:lnTo>
                    <a:pt x="69135" y="113685"/>
                  </a:lnTo>
                  <a:lnTo>
                    <a:pt x="70669" y="116471"/>
                  </a:lnTo>
                  <a:lnTo>
                    <a:pt x="75933" y="172000"/>
                  </a:lnTo>
                  <a:lnTo>
                    <a:pt x="85174" y="198892"/>
                  </a:lnTo>
                  <a:lnTo>
                    <a:pt x="89682" y="207484"/>
                  </a:lnTo>
                  <a:lnTo>
                    <a:pt x="93613" y="210438"/>
                  </a:lnTo>
                  <a:lnTo>
                    <a:pt x="97157" y="209634"/>
                  </a:lnTo>
                  <a:lnTo>
                    <a:pt x="100445" y="206324"/>
                  </a:lnTo>
                  <a:lnTo>
                    <a:pt x="11534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9319138" y="9596669"/>
              <a:ext cx="140681" cy="203228"/>
            </a:xfrm>
            <a:custGeom>
              <a:avLst/>
              <a:gdLst/>
              <a:ahLst/>
              <a:cxnLst/>
              <a:rect l="0" t="0" r="0" b="0"/>
              <a:pathLst>
                <a:path w="140681" h="203228">
                  <a:moveTo>
                    <a:pt x="0" y="11843"/>
                  </a:moveTo>
                  <a:lnTo>
                    <a:pt x="0" y="68615"/>
                  </a:lnTo>
                  <a:lnTo>
                    <a:pt x="0" y="122961"/>
                  </a:lnTo>
                  <a:lnTo>
                    <a:pt x="925" y="126603"/>
                  </a:lnTo>
                  <a:lnTo>
                    <a:pt x="2466" y="125332"/>
                  </a:lnTo>
                  <a:lnTo>
                    <a:pt x="23977" y="68913"/>
                  </a:lnTo>
                  <a:lnTo>
                    <a:pt x="47696" y="14519"/>
                  </a:lnTo>
                  <a:lnTo>
                    <a:pt x="51213" y="5306"/>
                  </a:lnTo>
                  <a:lnTo>
                    <a:pt x="55407" y="1013"/>
                  </a:lnTo>
                  <a:lnTo>
                    <a:pt x="60052" y="0"/>
                  </a:lnTo>
                  <a:lnTo>
                    <a:pt x="64998" y="1174"/>
                  </a:lnTo>
                  <a:lnTo>
                    <a:pt x="69219" y="5655"/>
                  </a:lnTo>
                  <a:lnTo>
                    <a:pt x="76376" y="20496"/>
                  </a:lnTo>
                  <a:lnTo>
                    <a:pt x="81860" y="72518"/>
                  </a:lnTo>
                  <a:lnTo>
                    <a:pt x="82611" y="100448"/>
                  </a:lnTo>
                  <a:lnTo>
                    <a:pt x="84660" y="107895"/>
                  </a:lnTo>
                  <a:lnTo>
                    <a:pt x="87875" y="111011"/>
                  </a:lnTo>
                  <a:lnTo>
                    <a:pt x="91867" y="111239"/>
                  </a:lnTo>
                  <a:lnTo>
                    <a:pt x="95454" y="107693"/>
                  </a:lnTo>
                  <a:lnTo>
                    <a:pt x="115150" y="74163"/>
                  </a:lnTo>
                  <a:lnTo>
                    <a:pt x="119297" y="72806"/>
                  </a:lnTo>
                  <a:lnTo>
                    <a:pt x="122986" y="74674"/>
                  </a:lnTo>
                  <a:lnTo>
                    <a:pt x="126369" y="78693"/>
                  </a:lnTo>
                  <a:lnTo>
                    <a:pt x="135549" y="106437"/>
                  </a:lnTo>
                  <a:lnTo>
                    <a:pt x="140680" y="161659"/>
                  </a:lnTo>
                  <a:lnTo>
                    <a:pt x="140188" y="181054"/>
                  </a:lnTo>
                  <a:lnTo>
                    <a:pt x="133137" y="2032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9520791" y="9433770"/>
              <a:ext cx="439069" cy="318656"/>
            </a:xfrm>
            <a:custGeom>
              <a:avLst/>
              <a:gdLst/>
              <a:ahLst/>
              <a:cxnLst/>
              <a:rect l="0" t="0" r="0" b="0"/>
              <a:pathLst>
                <a:path w="439069" h="318656">
                  <a:moveTo>
                    <a:pt x="23016" y="0"/>
                  </a:moveTo>
                  <a:lnTo>
                    <a:pt x="27432" y="13252"/>
                  </a:lnTo>
                  <a:lnTo>
                    <a:pt x="21771" y="73609"/>
                  </a:lnTo>
                  <a:lnTo>
                    <a:pt x="16092" y="132371"/>
                  </a:lnTo>
                  <a:lnTo>
                    <a:pt x="8327" y="188083"/>
                  </a:lnTo>
                  <a:lnTo>
                    <a:pt x="1508" y="238072"/>
                  </a:lnTo>
                  <a:lnTo>
                    <a:pt x="0" y="271067"/>
                  </a:lnTo>
                  <a:lnTo>
                    <a:pt x="1200" y="272243"/>
                  </a:lnTo>
                  <a:lnTo>
                    <a:pt x="41201" y="225776"/>
                  </a:lnTo>
                  <a:lnTo>
                    <a:pt x="56985" y="216532"/>
                  </a:lnTo>
                  <a:lnTo>
                    <a:pt x="65077" y="215545"/>
                  </a:lnTo>
                  <a:lnTo>
                    <a:pt x="81466" y="219380"/>
                  </a:lnTo>
                  <a:lnTo>
                    <a:pt x="93064" y="229715"/>
                  </a:lnTo>
                  <a:lnTo>
                    <a:pt x="97451" y="236354"/>
                  </a:lnTo>
                  <a:lnTo>
                    <a:pt x="99861" y="251126"/>
                  </a:lnTo>
                  <a:lnTo>
                    <a:pt x="96925" y="266938"/>
                  </a:lnTo>
                  <a:lnTo>
                    <a:pt x="84876" y="290509"/>
                  </a:lnTo>
                  <a:lnTo>
                    <a:pt x="74856" y="303549"/>
                  </a:lnTo>
                  <a:lnTo>
                    <a:pt x="52260" y="318495"/>
                  </a:lnTo>
                  <a:lnTo>
                    <a:pt x="53607" y="318655"/>
                  </a:lnTo>
                  <a:lnTo>
                    <a:pt x="75697" y="312268"/>
                  </a:lnTo>
                  <a:lnTo>
                    <a:pt x="112444" y="283767"/>
                  </a:lnTo>
                  <a:lnTo>
                    <a:pt x="124707" y="270351"/>
                  </a:lnTo>
                  <a:lnTo>
                    <a:pt x="152201" y="216827"/>
                  </a:lnTo>
                  <a:lnTo>
                    <a:pt x="172725" y="158128"/>
                  </a:lnTo>
                  <a:lnTo>
                    <a:pt x="178629" y="130680"/>
                  </a:lnTo>
                  <a:lnTo>
                    <a:pt x="179458" y="120404"/>
                  </a:lnTo>
                  <a:lnTo>
                    <a:pt x="177237" y="115403"/>
                  </a:lnTo>
                  <a:lnTo>
                    <a:pt x="172982" y="113917"/>
                  </a:lnTo>
                  <a:lnTo>
                    <a:pt x="167372" y="114777"/>
                  </a:lnTo>
                  <a:lnTo>
                    <a:pt x="164557" y="119048"/>
                  </a:lnTo>
                  <a:lnTo>
                    <a:pt x="163894" y="133655"/>
                  </a:lnTo>
                  <a:lnTo>
                    <a:pt x="173136" y="158254"/>
                  </a:lnTo>
                  <a:lnTo>
                    <a:pt x="184965" y="169879"/>
                  </a:lnTo>
                  <a:lnTo>
                    <a:pt x="235170" y="205455"/>
                  </a:lnTo>
                  <a:lnTo>
                    <a:pt x="252811" y="226372"/>
                  </a:lnTo>
                  <a:lnTo>
                    <a:pt x="259207" y="244533"/>
                  </a:lnTo>
                  <a:lnTo>
                    <a:pt x="260913" y="254553"/>
                  </a:lnTo>
                  <a:lnTo>
                    <a:pt x="262975" y="257536"/>
                  </a:lnTo>
                  <a:lnTo>
                    <a:pt x="265274" y="255825"/>
                  </a:lnTo>
                  <a:lnTo>
                    <a:pt x="292271" y="199298"/>
                  </a:lnTo>
                  <a:lnTo>
                    <a:pt x="318821" y="149743"/>
                  </a:lnTo>
                  <a:lnTo>
                    <a:pt x="375067" y="89081"/>
                  </a:lnTo>
                  <a:lnTo>
                    <a:pt x="402353" y="66632"/>
                  </a:lnTo>
                  <a:lnTo>
                    <a:pt x="439068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2176341" y="6720713"/>
            <a:ext cx="7166939" cy="807442"/>
            <a:chOff x="2176341" y="6720713"/>
            <a:chExt cx="7166939" cy="807442"/>
          </a:xfrm>
        </p:grpSpPr>
        <p:sp>
          <p:nvSpPr>
            <p:cNvPr id="315" name="Freeform 314"/>
            <p:cNvSpPr/>
            <p:nvPr/>
          </p:nvSpPr>
          <p:spPr>
            <a:xfrm>
              <a:off x="2176341" y="6831836"/>
              <a:ext cx="140800" cy="419785"/>
            </a:xfrm>
            <a:custGeom>
              <a:avLst/>
              <a:gdLst/>
              <a:ahLst/>
              <a:cxnLst/>
              <a:rect l="0" t="0" r="0" b="0"/>
              <a:pathLst>
                <a:path w="140800" h="419785">
                  <a:moveTo>
                    <a:pt x="45379" y="38656"/>
                  </a:moveTo>
                  <a:lnTo>
                    <a:pt x="40961" y="94895"/>
                  </a:lnTo>
                  <a:lnTo>
                    <a:pt x="36904" y="154514"/>
                  </a:lnTo>
                  <a:lnTo>
                    <a:pt x="30624" y="210258"/>
                  </a:lnTo>
                  <a:lnTo>
                    <a:pt x="28061" y="268458"/>
                  </a:lnTo>
                  <a:lnTo>
                    <a:pt x="21605" y="324291"/>
                  </a:lnTo>
                  <a:lnTo>
                    <a:pt x="11521" y="375691"/>
                  </a:lnTo>
                  <a:lnTo>
                    <a:pt x="887" y="418965"/>
                  </a:lnTo>
                  <a:lnTo>
                    <a:pt x="0" y="419784"/>
                  </a:lnTo>
                  <a:lnTo>
                    <a:pt x="4245" y="364151"/>
                  </a:lnTo>
                  <a:lnTo>
                    <a:pt x="10878" y="303197"/>
                  </a:lnTo>
                  <a:lnTo>
                    <a:pt x="18498" y="251339"/>
                  </a:lnTo>
                  <a:lnTo>
                    <a:pt x="28906" y="199046"/>
                  </a:lnTo>
                  <a:lnTo>
                    <a:pt x="48346" y="141584"/>
                  </a:lnTo>
                  <a:lnTo>
                    <a:pt x="61511" y="92032"/>
                  </a:lnTo>
                  <a:lnTo>
                    <a:pt x="68266" y="65152"/>
                  </a:lnTo>
                  <a:lnTo>
                    <a:pt x="98384" y="14630"/>
                  </a:lnTo>
                  <a:lnTo>
                    <a:pt x="109309" y="1474"/>
                  </a:lnTo>
                  <a:lnTo>
                    <a:pt x="115736" y="0"/>
                  </a:lnTo>
                  <a:lnTo>
                    <a:pt x="122794" y="1790"/>
                  </a:lnTo>
                  <a:lnTo>
                    <a:pt x="130273" y="5757"/>
                  </a:lnTo>
                  <a:lnTo>
                    <a:pt x="135259" y="13950"/>
                  </a:lnTo>
                  <a:lnTo>
                    <a:pt x="140799" y="37845"/>
                  </a:lnTo>
                  <a:lnTo>
                    <a:pt x="139501" y="78069"/>
                  </a:lnTo>
                  <a:lnTo>
                    <a:pt x="128843" y="110430"/>
                  </a:lnTo>
                  <a:lnTo>
                    <a:pt x="113974" y="133168"/>
                  </a:lnTo>
                  <a:lnTo>
                    <a:pt x="100829" y="143223"/>
                  </a:lnTo>
                  <a:lnTo>
                    <a:pt x="93440" y="147198"/>
                  </a:lnTo>
                  <a:lnTo>
                    <a:pt x="88515" y="146151"/>
                  </a:lnTo>
                  <a:lnTo>
                    <a:pt x="85231" y="141755"/>
                  </a:lnTo>
                  <a:lnTo>
                    <a:pt x="78663" y="1218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2404783" y="6844592"/>
              <a:ext cx="149780" cy="134075"/>
            </a:xfrm>
            <a:custGeom>
              <a:avLst/>
              <a:gdLst/>
              <a:ahLst/>
              <a:cxnLst/>
              <a:rect l="0" t="0" r="0" b="0"/>
              <a:pathLst>
                <a:path w="149780" h="134075">
                  <a:moveTo>
                    <a:pt x="0" y="50863"/>
                  </a:moveTo>
                  <a:lnTo>
                    <a:pt x="0" y="68533"/>
                  </a:lnTo>
                  <a:lnTo>
                    <a:pt x="3698" y="72813"/>
                  </a:lnTo>
                  <a:lnTo>
                    <a:pt x="9862" y="74742"/>
                  </a:lnTo>
                  <a:lnTo>
                    <a:pt x="17669" y="75103"/>
                  </a:lnTo>
                  <a:lnTo>
                    <a:pt x="33741" y="70574"/>
                  </a:lnTo>
                  <a:lnTo>
                    <a:pt x="95976" y="36687"/>
                  </a:lnTo>
                  <a:lnTo>
                    <a:pt x="145021" y="3684"/>
                  </a:lnTo>
                  <a:lnTo>
                    <a:pt x="146607" y="919"/>
                  </a:lnTo>
                  <a:lnTo>
                    <a:pt x="144891" y="0"/>
                  </a:lnTo>
                  <a:lnTo>
                    <a:pt x="140973" y="313"/>
                  </a:lnTo>
                  <a:lnTo>
                    <a:pt x="131688" y="10521"/>
                  </a:lnTo>
                  <a:lnTo>
                    <a:pt x="118531" y="37061"/>
                  </a:lnTo>
                  <a:lnTo>
                    <a:pt x="111242" y="70812"/>
                  </a:lnTo>
                  <a:lnTo>
                    <a:pt x="111387" y="93938"/>
                  </a:lnTo>
                  <a:lnTo>
                    <a:pt x="117614" y="110380"/>
                  </a:lnTo>
                  <a:lnTo>
                    <a:pt x="129012" y="121386"/>
                  </a:lnTo>
                  <a:lnTo>
                    <a:pt x="149779" y="1340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2655402" y="6745061"/>
              <a:ext cx="315213" cy="303210"/>
            </a:xfrm>
            <a:custGeom>
              <a:avLst/>
              <a:gdLst/>
              <a:ahLst/>
              <a:cxnLst/>
              <a:rect l="0" t="0" r="0" b="0"/>
              <a:pathLst>
                <a:path w="315213" h="303210">
                  <a:moveTo>
                    <a:pt x="65581" y="175357"/>
                  </a:moveTo>
                  <a:lnTo>
                    <a:pt x="61163" y="162105"/>
                  </a:lnTo>
                  <a:lnTo>
                    <a:pt x="57088" y="160051"/>
                  </a:lnTo>
                  <a:lnTo>
                    <a:pt x="51598" y="160530"/>
                  </a:lnTo>
                  <a:lnTo>
                    <a:pt x="45164" y="162699"/>
                  </a:lnTo>
                  <a:lnTo>
                    <a:pt x="33084" y="177436"/>
                  </a:lnTo>
                  <a:lnTo>
                    <a:pt x="6513" y="236824"/>
                  </a:lnTo>
                  <a:lnTo>
                    <a:pt x="0" y="294319"/>
                  </a:lnTo>
                  <a:lnTo>
                    <a:pt x="3369" y="299969"/>
                  </a:lnTo>
                  <a:lnTo>
                    <a:pt x="9313" y="301886"/>
                  </a:lnTo>
                  <a:lnTo>
                    <a:pt x="16974" y="301314"/>
                  </a:lnTo>
                  <a:lnTo>
                    <a:pt x="32883" y="288352"/>
                  </a:lnTo>
                  <a:lnTo>
                    <a:pt x="73223" y="224976"/>
                  </a:lnTo>
                  <a:lnTo>
                    <a:pt x="100625" y="168845"/>
                  </a:lnTo>
                  <a:lnTo>
                    <a:pt x="117782" y="107166"/>
                  </a:lnTo>
                  <a:lnTo>
                    <a:pt x="134879" y="43966"/>
                  </a:lnTo>
                  <a:lnTo>
                    <a:pt x="138814" y="8940"/>
                  </a:lnTo>
                  <a:lnTo>
                    <a:pt x="137517" y="2467"/>
                  </a:lnTo>
                  <a:lnTo>
                    <a:pt x="134803" y="0"/>
                  </a:lnTo>
                  <a:lnTo>
                    <a:pt x="131145" y="206"/>
                  </a:lnTo>
                  <a:lnTo>
                    <a:pt x="127781" y="4965"/>
                  </a:lnTo>
                  <a:lnTo>
                    <a:pt x="112889" y="54071"/>
                  </a:lnTo>
                  <a:lnTo>
                    <a:pt x="108312" y="110205"/>
                  </a:lnTo>
                  <a:lnTo>
                    <a:pt x="111752" y="171891"/>
                  </a:lnTo>
                  <a:lnTo>
                    <a:pt x="118769" y="187993"/>
                  </a:lnTo>
                  <a:lnTo>
                    <a:pt x="123229" y="194876"/>
                  </a:lnTo>
                  <a:lnTo>
                    <a:pt x="135581" y="204989"/>
                  </a:lnTo>
                  <a:lnTo>
                    <a:pt x="142758" y="208980"/>
                  </a:lnTo>
                  <a:lnTo>
                    <a:pt x="150317" y="209792"/>
                  </a:lnTo>
                  <a:lnTo>
                    <a:pt x="166111" y="205763"/>
                  </a:lnTo>
                  <a:lnTo>
                    <a:pt x="211248" y="176348"/>
                  </a:lnTo>
                  <a:lnTo>
                    <a:pt x="223702" y="163779"/>
                  </a:lnTo>
                  <a:lnTo>
                    <a:pt x="232320" y="148946"/>
                  </a:lnTo>
                  <a:lnTo>
                    <a:pt x="232214" y="146655"/>
                  </a:lnTo>
                  <a:lnTo>
                    <a:pt x="229369" y="147901"/>
                  </a:lnTo>
                  <a:lnTo>
                    <a:pt x="224700" y="151506"/>
                  </a:lnTo>
                  <a:lnTo>
                    <a:pt x="200952" y="198093"/>
                  </a:lnTo>
                  <a:lnTo>
                    <a:pt x="186068" y="242557"/>
                  </a:lnTo>
                  <a:lnTo>
                    <a:pt x="183850" y="262855"/>
                  </a:lnTo>
                  <a:lnTo>
                    <a:pt x="187795" y="281738"/>
                  </a:lnTo>
                  <a:lnTo>
                    <a:pt x="191436" y="290657"/>
                  </a:lnTo>
                  <a:lnTo>
                    <a:pt x="197561" y="296603"/>
                  </a:lnTo>
                  <a:lnTo>
                    <a:pt x="214229" y="303209"/>
                  </a:lnTo>
                  <a:lnTo>
                    <a:pt x="236430" y="301214"/>
                  </a:lnTo>
                  <a:lnTo>
                    <a:pt x="258933" y="294164"/>
                  </a:lnTo>
                  <a:lnTo>
                    <a:pt x="315212" y="266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2941346" y="6720713"/>
              <a:ext cx="129122" cy="505517"/>
            </a:xfrm>
            <a:custGeom>
              <a:avLst/>
              <a:gdLst/>
              <a:ahLst/>
              <a:cxnLst/>
              <a:rect l="0" t="0" r="0" b="0"/>
              <a:pathLst>
                <a:path w="129122" h="505517">
                  <a:moveTo>
                    <a:pt x="129121" y="0"/>
                  </a:moveTo>
                  <a:lnTo>
                    <a:pt x="115869" y="4418"/>
                  </a:lnTo>
                  <a:lnTo>
                    <a:pt x="94376" y="24834"/>
                  </a:lnTo>
                  <a:lnTo>
                    <a:pt x="79275" y="49888"/>
                  </a:lnTo>
                  <a:lnTo>
                    <a:pt x="60029" y="111431"/>
                  </a:lnTo>
                  <a:lnTo>
                    <a:pt x="48409" y="166485"/>
                  </a:lnTo>
                  <a:lnTo>
                    <a:pt x="46239" y="227622"/>
                  </a:lnTo>
                  <a:lnTo>
                    <a:pt x="45976" y="281479"/>
                  </a:lnTo>
                  <a:lnTo>
                    <a:pt x="45923" y="340365"/>
                  </a:lnTo>
                  <a:lnTo>
                    <a:pt x="45913" y="389459"/>
                  </a:lnTo>
                  <a:lnTo>
                    <a:pt x="40980" y="448192"/>
                  </a:lnTo>
                  <a:lnTo>
                    <a:pt x="27164" y="495750"/>
                  </a:lnTo>
                  <a:lnTo>
                    <a:pt x="22318" y="501543"/>
                  </a:lnTo>
                  <a:lnTo>
                    <a:pt x="16314" y="504481"/>
                  </a:lnTo>
                  <a:lnTo>
                    <a:pt x="9537" y="505516"/>
                  </a:lnTo>
                  <a:lnTo>
                    <a:pt x="5020" y="501582"/>
                  </a:lnTo>
                  <a:lnTo>
                    <a:pt x="0" y="484884"/>
                  </a:lnTo>
                  <a:lnTo>
                    <a:pt x="4305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3037183" y="7011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3128714" y="6903776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3171476" y="6944354"/>
              <a:ext cx="223513" cy="85219"/>
            </a:xfrm>
            <a:custGeom>
              <a:avLst/>
              <a:gdLst/>
              <a:ahLst/>
              <a:cxnLst/>
              <a:rect l="0" t="0" r="0" b="0"/>
              <a:pathLst>
                <a:path w="223513" h="85219">
                  <a:moveTo>
                    <a:pt x="7164" y="25991"/>
                  </a:moveTo>
                  <a:lnTo>
                    <a:pt x="0" y="76734"/>
                  </a:lnTo>
                  <a:lnTo>
                    <a:pt x="1464" y="82934"/>
                  </a:lnTo>
                  <a:lnTo>
                    <a:pt x="4288" y="85218"/>
                  </a:lnTo>
                  <a:lnTo>
                    <a:pt x="8021" y="84891"/>
                  </a:lnTo>
                  <a:lnTo>
                    <a:pt x="11434" y="80975"/>
                  </a:lnTo>
                  <a:lnTo>
                    <a:pt x="30829" y="46803"/>
                  </a:lnTo>
                  <a:lnTo>
                    <a:pt x="50850" y="33596"/>
                  </a:lnTo>
                  <a:lnTo>
                    <a:pt x="78767" y="28244"/>
                  </a:lnTo>
                  <a:lnTo>
                    <a:pt x="86334" y="30267"/>
                  </a:lnTo>
                  <a:lnTo>
                    <a:pt x="92304" y="34389"/>
                  </a:lnTo>
                  <a:lnTo>
                    <a:pt x="97208" y="39910"/>
                  </a:lnTo>
                  <a:lnTo>
                    <a:pt x="104176" y="40818"/>
                  </a:lnTo>
                  <a:lnTo>
                    <a:pt x="121780" y="34430"/>
                  </a:lnTo>
                  <a:lnTo>
                    <a:pt x="161839" y="3568"/>
                  </a:lnTo>
                  <a:lnTo>
                    <a:pt x="162981" y="872"/>
                  </a:lnTo>
                  <a:lnTo>
                    <a:pt x="160968" y="0"/>
                  </a:lnTo>
                  <a:lnTo>
                    <a:pt x="156853" y="342"/>
                  </a:lnTo>
                  <a:lnTo>
                    <a:pt x="147349" y="8119"/>
                  </a:lnTo>
                  <a:lnTo>
                    <a:pt x="142226" y="14077"/>
                  </a:lnTo>
                  <a:lnTo>
                    <a:pt x="136534" y="30557"/>
                  </a:lnTo>
                  <a:lnTo>
                    <a:pt x="135016" y="40130"/>
                  </a:lnTo>
                  <a:lnTo>
                    <a:pt x="138260" y="55697"/>
                  </a:lnTo>
                  <a:lnTo>
                    <a:pt x="141714" y="62437"/>
                  </a:lnTo>
                  <a:lnTo>
                    <a:pt x="152949" y="72391"/>
                  </a:lnTo>
                  <a:lnTo>
                    <a:pt x="168112" y="78973"/>
                  </a:lnTo>
                  <a:lnTo>
                    <a:pt x="223512" y="84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3404305" y="6807603"/>
              <a:ext cx="151320" cy="329164"/>
            </a:xfrm>
            <a:custGeom>
              <a:avLst/>
              <a:gdLst/>
              <a:ahLst/>
              <a:cxnLst/>
              <a:rect l="0" t="0" r="0" b="0"/>
              <a:pathLst>
                <a:path w="151320" h="329164">
                  <a:moveTo>
                    <a:pt x="73893" y="162742"/>
                  </a:moveTo>
                  <a:lnTo>
                    <a:pt x="65058" y="149490"/>
                  </a:lnTo>
                  <a:lnTo>
                    <a:pt x="59682" y="146511"/>
                  </a:lnTo>
                  <a:lnTo>
                    <a:pt x="46312" y="145666"/>
                  </a:lnTo>
                  <a:lnTo>
                    <a:pt x="39788" y="148584"/>
                  </a:lnTo>
                  <a:lnTo>
                    <a:pt x="27609" y="159223"/>
                  </a:lnTo>
                  <a:lnTo>
                    <a:pt x="10356" y="185224"/>
                  </a:lnTo>
                  <a:lnTo>
                    <a:pt x="2367" y="216350"/>
                  </a:lnTo>
                  <a:lnTo>
                    <a:pt x="0" y="248995"/>
                  </a:lnTo>
                  <a:lnTo>
                    <a:pt x="3366" y="256301"/>
                  </a:lnTo>
                  <a:lnTo>
                    <a:pt x="9309" y="261173"/>
                  </a:lnTo>
                  <a:lnTo>
                    <a:pt x="16969" y="264420"/>
                  </a:lnTo>
                  <a:lnTo>
                    <a:pt x="25773" y="262887"/>
                  </a:lnTo>
                  <a:lnTo>
                    <a:pt x="45418" y="251321"/>
                  </a:lnTo>
                  <a:lnTo>
                    <a:pt x="59080" y="236319"/>
                  </a:lnTo>
                  <a:lnTo>
                    <a:pt x="90696" y="178538"/>
                  </a:lnTo>
                  <a:lnTo>
                    <a:pt x="111650" y="123799"/>
                  </a:lnTo>
                  <a:lnTo>
                    <a:pt x="130869" y="68421"/>
                  </a:lnTo>
                  <a:lnTo>
                    <a:pt x="148250" y="17081"/>
                  </a:lnTo>
                  <a:lnTo>
                    <a:pt x="151319" y="0"/>
                  </a:lnTo>
                  <a:lnTo>
                    <a:pt x="149549" y="623"/>
                  </a:lnTo>
                  <a:lnTo>
                    <a:pt x="143576" y="11177"/>
                  </a:lnTo>
                  <a:lnTo>
                    <a:pt x="127548" y="69253"/>
                  </a:lnTo>
                  <a:lnTo>
                    <a:pt x="119893" y="124017"/>
                  </a:lnTo>
                  <a:lnTo>
                    <a:pt x="116077" y="184328"/>
                  </a:lnTo>
                  <a:lnTo>
                    <a:pt x="115613" y="242512"/>
                  </a:lnTo>
                  <a:lnTo>
                    <a:pt x="117979" y="300915"/>
                  </a:lnTo>
                  <a:lnTo>
                    <a:pt x="123820" y="329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3561409" y="71450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3969140" y="6970345"/>
              <a:ext cx="241311" cy="195237"/>
            </a:xfrm>
            <a:custGeom>
              <a:avLst/>
              <a:gdLst/>
              <a:ahLst/>
              <a:cxnLst/>
              <a:rect l="0" t="0" r="0" b="0"/>
              <a:pathLst>
                <a:path w="241311" h="195237">
                  <a:moveTo>
                    <a:pt x="0" y="0"/>
                  </a:moveTo>
                  <a:lnTo>
                    <a:pt x="5719" y="21779"/>
                  </a:lnTo>
                  <a:lnTo>
                    <a:pt x="7807" y="71145"/>
                  </a:lnTo>
                  <a:lnTo>
                    <a:pt x="12637" y="129622"/>
                  </a:lnTo>
                  <a:lnTo>
                    <a:pt x="27872" y="190344"/>
                  </a:lnTo>
                  <a:lnTo>
                    <a:pt x="31525" y="194389"/>
                  </a:lnTo>
                  <a:lnTo>
                    <a:pt x="35810" y="195236"/>
                  </a:lnTo>
                  <a:lnTo>
                    <a:pt x="40516" y="193953"/>
                  </a:lnTo>
                  <a:lnTo>
                    <a:pt x="50675" y="185128"/>
                  </a:lnTo>
                  <a:lnTo>
                    <a:pt x="99872" y="121672"/>
                  </a:lnTo>
                  <a:lnTo>
                    <a:pt x="139725" y="62902"/>
                  </a:lnTo>
                  <a:lnTo>
                    <a:pt x="152707" y="50146"/>
                  </a:lnTo>
                  <a:lnTo>
                    <a:pt x="167722" y="41394"/>
                  </a:lnTo>
                  <a:lnTo>
                    <a:pt x="183641" y="39354"/>
                  </a:lnTo>
                  <a:lnTo>
                    <a:pt x="216462" y="45578"/>
                  </a:lnTo>
                  <a:lnTo>
                    <a:pt x="24131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4174593" y="7017886"/>
              <a:ext cx="160674" cy="182779"/>
            </a:xfrm>
            <a:custGeom>
              <a:avLst/>
              <a:gdLst/>
              <a:ahLst/>
              <a:cxnLst/>
              <a:rect l="0" t="0" r="0" b="0"/>
              <a:pathLst>
                <a:path w="160674" h="182779">
                  <a:moveTo>
                    <a:pt x="127389" y="10706"/>
                  </a:moveTo>
                  <a:lnTo>
                    <a:pt x="114137" y="1872"/>
                  </a:lnTo>
                  <a:lnTo>
                    <a:pt x="95303" y="0"/>
                  </a:lnTo>
                  <a:lnTo>
                    <a:pt x="83809" y="795"/>
                  </a:lnTo>
                  <a:lnTo>
                    <a:pt x="63641" y="9074"/>
                  </a:lnTo>
                  <a:lnTo>
                    <a:pt x="32511" y="32573"/>
                  </a:lnTo>
                  <a:lnTo>
                    <a:pt x="9480" y="67383"/>
                  </a:lnTo>
                  <a:lnTo>
                    <a:pt x="1637" y="84898"/>
                  </a:lnTo>
                  <a:lnTo>
                    <a:pt x="0" y="101927"/>
                  </a:lnTo>
                  <a:lnTo>
                    <a:pt x="858" y="110352"/>
                  </a:lnTo>
                  <a:lnTo>
                    <a:pt x="5128" y="115968"/>
                  </a:lnTo>
                  <a:lnTo>
                    <a:pt x="19734" y="122208"/>
                  </a:lnTo>
                  <a:lnTo>
                    <a:pt x="36088" y="122517"/>
                  </a:lnTo>
                  <a:lnTo>
                    <a:pt x="69187" y="115180"/>
                  </a:lnTo>
                  <a:lnTo>
                    <a:pt x="89701" y="103093"/>
                  </a:lnTo>
                  <a:lnTo>
                    <a:pt x="95792" y="102808"/>
                  </a:lnTo>
                  <a:lnTo>
                    <a:pt x="101701" y="105392"/>
                  </a:lnTo>
                  <a:lnTo>
                    <a:pt x="107490" y="109888"/>
                  </a:lnTo>
                  <a:lnTo>
                    <a:pt x="110425" y="117508"/>
                  </a:lnTo>
                  <a:lnTo>
                    <a:pt x="110887" y="171581"/>
                  </a:lnTo>
                  <a:lnTo>
                    <a:pt x="114539" y="178052"/>
                  </a:lnTo>
                  <a:lnTo>
                    <a:pt x="120671" y="181442"/>
                  </a:lnTo>
                  <a:lnTo>
                    <a:pt x="128458" y="182778"/>
                  </a:lnTo>
                  <a:lnTo>
                    <a:pt x="135498" y="179969"/>
                  </a:lnTo>
                  <a:lnTo>
                    <a:pt x="160673" y="152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4426798" y="68122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4428337" y="6778960"/>
              <a:ext cx="472761" cy="448199"/>
            </a:xfrm>
            <a:custGeom>
              <a:avLst/>
              <a:gdLst/>
              <a:ahLst/>
              <a:cxnLst/>
              <a:rect l="0" t="0" r="0" b="0"/>
              <a:pathLst>
                <a:path w="472761" h="448199">
                  <a:moveTo>
                    <a:pt x="40066" y="0"/>
                  </a:moveTo>
                  <a:lnTo>
                    <a:pt x="32902" y="62326"/>
                  </a:lnTo>
                  <a:lnTo>
                    <a:pt x="22846" y="117306"/>
                  </a:lnTo>
                  <a:lnTo>
                    <a:pt x="15198" y="172075"/>
                  </a:lnTo>
                  <a:lnTo>
                    <a:pt x="6253" y="223766"/>
                  </a:lnTo>
                  <a:lnTo>
                    <a:pt x="0" y="286641"/>
                  </a:lnTo>
                  <a:lnTo>
                    <a:pt x="6333" y="341729"/>
                  </a:lnTo>
                  <a:lnTo>
                    <a:pt x="14595" y="362679"/>
                  </a:lnTo>
                  <a:lnTo>
                    <a:pt x="29361" y="376306"/>
                  </a:lnTo>
                  <a:lnTo>
                    <a:pt x="38477" y="381233"/>
                  </a:lnTo>
                  <a:lnTo>
                    <a:pt x="58467" y="384244"/>
                  </a:lnTo>
                  <a:lnTo>
                    <a:pt x="68976" y="383752"/>
                  </a:lnTo>
                  <a:lnTo>
                    <a:pt x="101435" y="369808"/>
                  </a:lnTo>
                  <a:lnTo>
                    <a:pt x="151687" y="321366"/>
                  </a:lnTo>
                  <a:lnTo>
                    <a:pt x="168918" y="290614"/>
                  </a:lnTo>
                  <a:lnTo>
                    <a:pt x="175305" y="274318"/>
                  </a:lnTo>
                  <a:lnTo>
                    <a:pt x="175529" y="270712"/>
                  </a:lnTo>
                  <a:lnTo>
                    <a:pt x="173829" y="270157"/>
                  </a:lnTo>
                  <a:lnTo>
                    <a:pt x="170846" y="271637"/>
                  </a:lnTo>
                  <a:lnTo>
                    <a:pt x="157814" y="286971"/>
                  </a:lnTo>
                  <a:lnTo>
                    <a:pt x="152495" y="303826"/>
                  </a:lnTo>
                  <a:lnTo>
                    <a:pt x="149080" y="344780"/>
                  </a:lnTo>
                  <a:lnTo>
                    <a:pt x="153544" y="364036"/>
                  </a:lnTo>
                  <a:lnTo>
                    <a:pt x="157323" y="373053"/>
                  </a:lnTo>
                  <a:lnTo>
                    <a:pt x="163541" y="379990"/>
                  </a:lnTo>
                  <a:lnTo>
                    <a:pt x="180312" y="390163"/>
                  </a:lnTo>
                  <a:lnTo>
                    <a:pt x="189037" y="391397"/>
                  </a:lnTo>
                  <a:lnTo>
                    <a:pt x="206128" y="387836"/>
                  </a:lnTo>
                  <a:lnTo>
                    <a:pt x="220504" y="377624"/>
                  </a:lnTo>
                  <a:lnTo>
                    <a:pt x="232132" y="363840"/>
                  </a:lnTo>
                  <a:lnTo>
                    <a:pt x="242028" y="346033"/>
                  </a:lnTo>
                  <a:lnTo>
                    <a:pt x="242200" y="347184"/>
                  </a:lnTo>
                  <a:lnTo>
                    <a:pt x="240251" y="373377"/>
                  </a:lnTo>
                  <a:lnTo>
                    <a:pt x="244330" y="403511"/>
                  </a:lnTo>
                  <a:lnTo>
                    <a:pt x="249283" y="411389"/>
                  </a:lnTo>
                  <a:lnTo>
                    <a:pt x="264647" y="422609"/>
                  </a:lnTo>
                  <a:lnTo>
                    <a:pt x="286269" y="425747"/>
                  </a:lnTo>
                  <a:lnTo>
                    <a:pt x="308514" y="423135"/>
                  </a:lnTo>
                  <a:lnTo>
                    <a:pt x="333282" y="410344"/>
                  </a:lnTo>
                  <a:lnTo>
                    <a:pt x="368916" y="381642"/>
                  </a:lnTo>
                  <a:lnTo>
                    <a:pt x="385901" y="357472"/>
                  </a:lnTo>
                  <a:lnTo>
                    <a:pt x="389891" y="349262"/>
                  </a:lnTo>
                  <a:lnTo>
                    <a:pt x="389777" y="342864"/>
                  </a:lnTo>
                  <a:lnTo>
                    <a:pt x="386928" y="337675"/>
                  </a:lnTo>
                  <a:lnTo>
                    <a:pt x="382255" y="333290"/>
                  </a:lnTo>
                  <a:lnTo>
                    <a:pt x="376365" y="332216"/>
                  </a:lnTo>
                  <a:lnTo>
                    <a:pt x="362425" y="335954"/>
                  </a:lnTo>
                  <a:lnTo>
                    <a:pt x="351915" y="346245"/>
                  </a:lnTo>
                  <a:lnTo>
                    <a:pt x="347818" y="352872"/>
                  </a:lnTo>
                  <a:lnTo>
                    <a:pt x="345731" y="372563"/>
                  </a:lnTo>
                  <a:lnTo>
                    <a:pt x="348810" y="393950"/>
                  </a:lnTo>
                  <a:lnTo>
                    <a:pt x="356342" y="409619"/>
                  </a:lnTo>
                  <a:lnTo>
                    <a:pt x="375396" y="428837"/>
                  </a:lnTo>
                  <a:lnTo>
                    <a:pt x="403025" y="446242"/>
                  </a:lnTo>
                  <a:lnTo>
                    <a:pt x="413327" y="448198"/>
                  </a:lnTo>
                  <a:lnTo>
                    <a:pt x="443645" y="443042"/>
                  </a:lnTo>
                  <a:lnTo>
                    <a:pt x="472760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4884455" y="7061876"/>
              <a:ext cx="142327" cy="181129"/>
            </a:xfrm>
            <a:custGeom>
              <a:avLst/>
              <a:gdLst/>
              <a:ahLst/>
              <a:cxnLst/>
              <a:rect l="0" t="0" r="0" b="0"/>
              <a:pathLst>
                <a:path w="142327" h="181129">
                  <a:moveTo>
                    <a:pt x="74890" y="0"/>
                  </a:moveTo>
                  <a:lnTo>
                    <a:pt x="66055" y="8835"/>
                  </a:lnTo>
                  <a:lnTo>
                    <a:pt x="65302" y="13287"/>
                  </a:lnTo>
                  <a:lnTo>
                    <a:pt x="66649" y="18103"/>
                  </a:lnTo>
                  <a:lnTo>
                    <a:pt x="79844" y="36183"/>
                  </a:lnTo>
                  <a:lnTo>
                    <a:pt x="126263" y="98866"/>
                  </a:lnTo>
                  <a:lnTo>
                    <a:pt x="141373" y="124523"/>
                  </a:lnTo>
                  <a:lnTo>
                    <a:pt x="142326" y="132941"/>
                  </a:lnTo>
                  <a:lnTo>
                    <a:pt x="138454" y="149692"/>
                  </a:lnTo>
                  <a:lnTo>
                    <a:pt x="132983" y="156193"/>
                  </a:lnTo>
                  <a:lnTo>
                    <a:pt x="117043" y="165882"/>
                  </a:lnTo>
                  <a:lnTo>
                    <a:pt x="76676" y="178711"/>
                  </a:lnTo>
                  <a:lnTo>
                    <a:pt x="55035" y="181128"/>
                  </a:lnTo>
                  <a:lnTo>
                    <a:pt x="35555" y="177272"/>
                  </a:lnTo>
                  <a:lnTo>
                    <a:pt x="19501" y="169394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5200655" y="7178371"/>
              <a:ext cx="16643" cy="332843"/>
            </a:xfrm>
            <a:custGeom>
              <a:avLst/>
              <a:gdLst/>
              <a:ahLst/>
              <a:cxnLst/>
              <a:rect l="0" t="0" r="0" b="0"/>
              <a:pathLst>
                <a:path w="16643" h="332843">
                  <a:moveTo>
                    <a:pt x="0" y="0"/>
                  </a:moveTo>
                  <a:lnTo>
                    <a:pt x="5719" y="21779"/>
                  </a:lnTo>
                  <a:lnTo>
                    <a:pt x="7979" y="77426"/>
                  </a:lnTo>
                  <a:lnTo>
                    <a:pt x="8276" y="133105"/>
                  </a:lnTo>
                  <a:lnTo>
                    <a:pt x="12729" y="190761"/>
                  </a:lnTo>
                  <a:lnTo>
                    <a:pt x="15870" y="245467"/>
                  </a:lnTo>
                  <a:lnTo>
                    <a:pt x="16490" y="297365"/>
                  </a:lnTo>
                  <a:lnTo>
                    <a:pt x="16642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5483672" y="7036913"/>
              <a:ext cx="287409" cy="363151"/>
            </a:xfrm>
            <a:custGeom>
              <a:avLst/>
              <a:gdLst/>
              <a:ahLst/>
              <a:cxnLst/>
              <a:rect l="0" t="0" r="0" b="0"/>
              <a:pathLst>
                <a:path w="287409" h="363151">
                  <a:moveTo>
                    <a:pt x="8220" y="0"/>
                  </a:moveTo>
                  <a:lnTo>
                    <a:pt x="670" y="56773"/>
                  </a:lnTo>
                  <a:lnTo>
                    <a:pt x="0" y="115536"/>
                  </a:lnTo>
                  <a:lnTo>
                    <a:pt x="4346" y="151447"/>
                  </a:lnTo>
                  <a:lnTo>
                    <a:pt x="8411" y="158287"/>
                  </a:lnTo>
                  <a:lnTo>
                    <a:pt x="13895" y="161923"/>
                  </a:lnTo>
                  <a:lnTo>
                    <a:pt x="20324" y="163422"/>
                  </a:lnTo>
                  <a:lnTo>
                    <a:pt x="34864" y="160157"/>
                  </a:lnTo>
                  <a:lnTo>
                    <a:pt x="42625" y="156698"/>
                  </a:lnTo>
                  <a:lnTo>
                    <a:pt x="66799" y="129743"/>
                  </a:lnTo>
                  <a:lnTo>
                    <a:pt x="96599" y="68222"/>
                  </a:lnTo>
                  <a:lnTo>
                    <a:pt x="110223" y="26933"/>
                  </a:lnTo>
                  <a:lnTo>
                    <a:pt x="112280" y="24427"/>
                  </a:lnTo>
                  <a:lnTo>
                    <a:pt x="113651" y="26454"/>
                  </a:lnTo>
                  <a:lnTo>
                    <a:pt x="116032" y="79469"/>
                  </a:lnTo>
                  <a:lnTo>
                    <a:pt x="118788" y="137431"/>
                  </a:lnTo>
                  <a:lnTo>
                    <a:pt x="127961" y="180624"/>
                  </a:lnTo>
                  <a:lnTo>
                    <a:pt x="131502" y="184211"/>
                  </a:lnTo>
                  <a:lnTo>
                    <a:pt x="135711" y="183828"/>
                  </a:lnTo>
                  <a:lnTo>
                    <a:pt x="140367" y="180799"/>
                  </a:lnTo>
                  <a:lnTo>
                    <a:pt x="155754" y="158867"/>
                  </a:lnTo>
                  <a:lnTo>
                    <a:pt x="181392" y="105494"/>
                  </a:lnTo>
                  <a:lnTo>
                    <a:pt x="184689" y="104538"/>
                  </a:lnTo>
                  <a:lnTo>
                    <a:pt x="186887" y="107599"/>
                  </a:lnTo>
                  <a:lnTo>
                    <a:pt x="190415" y="147919"/>
                  </a:lnTo>
                  <a:lnTo>
                    <a:pt x="186608" y="197715"/>
                  </a:lnTo>
                  <a:lnTo>
                    <a:pt x="179625" y="249041"/>
                  </a:lnTo>
                  <a:lnTo>
                    <a:pt x="174701" y="302796"/>
                  </a:lnTo>
                  <a:lnTo>
                    <a:pt x="163189" y="360275"/>
                  </a:lnTo>
                  <a:lnTo>
                    <a:pt x="161459" y="363150"/>
                  </a:lnTo>
                  <a:lnTo>
                    <a:pt x="160306" y="360443"/>
                  </a:lnTo>
                  <a:lnTo>
                    <a:pt x="159227" y="299049"/>
                  </a:lnTo>
                  <a:lnTo>
                    <a:pt x="164645" y="241757"/>
                  </a:lnTo>
                  <a:lnTo>
                    <a:pt x="165989" y="190342"/>
                  </a:lnTo>
                  <a:lnTo>
                    <a:pt x="175328" y="129245"/>
                  </a:lnTo>
                  <a:lnTo>
                    <a:pt x="193809" y="75278"/>
                  </a:lnTo>
                  <a:lnTo>
                    <a:pt x="220277" y="34259"/>
                  </a:lnTo>
                  <a:lnTo>
                    <a:pt x="234680" y="21082"/>
                  </a:lnTo>
                  <a:lnTo>
                    <a:pt x="242404" y="17753"/>
                  </a:lnTo>
                  <a:lnTo>
                    <a:pt x="258382" y="16519"/>
                  </a:lnTo>
                  <a:lnTo>
                    <a:pt x="272264" y="21518"/>
                  </a:lnTo>
                  <a:lnTo>
                    <a:pt x="278555" y="25440"/>
                  </a:lnTo>
                  <a:lnTo>
                    <a:pt x="282748" y="33603"/>
                  </a:lnTo>
                  <a:lnTo>
                    <a:pt x="287408" y="57464"/>
                  </a:lnTo>
                  <a:lnTo>
                    <a:pt x="281196" y="97669"/>
                  </a:lnTo>
                  <a:lnTo>
                    <a:pt x="251919" y="150013"/>
                  </a:lnTo>
                  <a:lnTo>
                    <a:pt x="238573" y="161594"/>
                  </a:lnTo>
                  <a:lnTo>
                    <a:pt x="231130" y="165977"/>
                  </a:lnTo>
                  <a:lnTo>
                    <a:pt x="226169" y="165200"/>
                  </a:lnTo>
                  <a:lnTo>
                    <a:pt x="222861" y="160984"/>
                  </a:lnTo>
                  <a:lnTo>
                    <a:pt x="220656" y="154475"/>
                  </a:lnTo>
                  <a:lnTo>
                    <a:pt x="224567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5863852" y="6968180"/>
              <a:ext cx="318688" cy="248706"/>
            </a:xfrm>
            <a:custGeom>
              <a:avLst/>
              <a:gdLst/>
              <a:ahLst/>
              <a:cxnLst/>
              <a:rect l="0" t="0" r="0" b="0"/>
              <a:pathLst>
                <a:path w="318688" h="248706">
                  <a:moveTo>
                    <a:pt x="69055" y="176906"/>
                  </a:moveTo>
                  <a:lnTo>
                    <a:pt x="82342" y="161771"/>
                  </a:lnTo>
                  <a:lnTo>
                    <a:pt x="96517" y="134310"/>
                  </a:lnTo>
                  <a:lnTo>
                    <a:pt x="103758" y="110206"/>
                  </a:lnTo>
                  <a:lnTo>
                    <a:pt x="102662" y="91480"/>
                  </a:lnTo>
                  <a:lnTo>
                    <a:pt x="99781" y="83898"/>
                  </a:lnTo>
                  <a:lnTo>
                    <a:pt x="94162" y="80692"/>
                  </a:lnTo>
                  <a:lnTo>
                    <a:pt x="86717" y="80404"/>
                  </a:lnTo>
                  <a:lnTo>
                    <a:pt x="78057" y="82061"/>
                  </a:lnTo>
                  <a:lnTo>
                    <a:pt x="61037" y="93764"/>
                  </a:lnTo>
                  <a:lnTo>
                    <a:pt x="46076" y="110368"/>
                  </a:lnTo>
                  <a:lnTo>
                    <a:pt x="16846" y="162117"/>
                  </a:lnTo>
                  <a:lnTo>
                    <a:pt x="143" y="220616"/>
                  </a:lnTo>
                  <a:lnTo>
                    <a:pt x="0" y="230085"/>
                  </a:lnTo>
                  <a:lnTo>
                    <a:pt x="4772" y="245536"/>
                  </a:lnTo>
                  <a:lnTo>
                    <a:pt x="9558" y="248547"/>
                  </a:lnTo>
                  <a:lnTo>
                    <a:pt x="15522" y="248705"/>
                  </a:lnTo>
                  <a:lnTo>
                    <a:pt x="22272" y="246962"/>
                  </a:lnTo>
                  <a:lnTo>
                    <a:pt x="34703" y="235162"/>
                  </a:lnTo>
                  <a:lnTo>
                    <a:pt x="70123" y="176906"/>
                  </a:lnTo>
                  <a:lnTo>
                    <a:pt x="95486" y="115398"/>
                  </a:lnTo>
                  <a:lnTo>
                    <a:pt x="110489" y="55417"/>
                  </a:lnTo>
                  <a:lnTo>
                    <a:pt x="117863" y="0"/>
                  </a:lnTo>
                  <a:lnTo>
                    <a:pt x="118834" y="60424"/>
                  </a:lnTo>
                  <a:lnTo>
                    <a:pt x="118938" y="114759"/>
                  </a:lnTo>
                  <a:lnTo>
                    <a:pt x="127803" y="163013"/>
                  </a:lnTo>
                  <a:lnTo>
                    <a:pt x="142141" y="193336"/>
                  </a:lnTo>
                  <a:lnTo>
                    <a:pt x="155162" y="205165"/>
                  </a:lnTo>
                  <a:lnTo>
                    <a:pt x="171120" y="212580"/>
                  </a:lnTo>
                  <a:lnTo>
                    <a:pt x="190540" y="215875"/>
                  </a:lnTo>
                  <a:lnTo>
                    <a:pt x="222264" y="208896"/>
                  </a:lnTo>
                  <a:lnTo>
                    <a:pt x="246252" y="195117"/>
                  </a:lnTo>
                  <a:lnTo>
                    <a:pt x="265071" y="170488"/>
                  </a:lnTo>
                  <a:lnTo>
                    <a:pt x="277940" y="144186"/>
                  </a:lnTo>
                  <a:lnTo>
                    <a:pt x="277654" y="137526"/>
                  </a:lnTo>
                  <a:lnTo>
                    <a:pt x="274690" y="132162"/>
                  </a:lnTo>
                  <a:lnTo>
                    <a:pt x="269939" y="127661"/>
                  </a:lnTo>
                  <a:lnTo>
                    <a:pt x="263999" y="126509"/>
                  </a:lnTo>
                  <a:lnTo>
                    <a:pt x="250003" y="130161"/>
                  </a:lnTo>
                  <a:lnTo>
                    <a:pt x="224135" y="148496"/>
                  </a:lnTo>
                  <a:lnTo>
                    <a:pt x="203147" y="170030"/>
                  </a:lnTo>
                  <a:lnTo>
                    <a:pt x="193987" y="185869"/>
                  </a:lnTo>
                  <a:lnTo>
                    <a:pt x="191765" y="202155"/>
                  </a:lnTo>
                  <a:lnTo>
                    <a:pt x="192467" y="210381"/>
                  </a:lnTo>
                  <a:lnTo>
                    <a:pt x="196634" y="216789"/>
                  </a:lnTo>
                  <a:lnTo>
                    <a:pt x="211124" y="226375"/>
                  </a:lnTo>
                  <a:lnTo>
                    <a:pt x="227427" y="228787"/>
                  </a:lnTo>
                  <a:lnTo>
                    <a:pt x="264910" y="227219"/>
                  </a:lnTo>
                  <a:lnTo>
                    <a:pt x="272666" y="229864"/>
                  </a:lnTo>
                  <a:lnTo>
                    <a:pt x="283748" y="240199"/>
                  </a:lnTo>
                  <a:lnTo>
                    <a:pt x="287073" y="240367"/>
                  </a:lnTo>
                  <a:lnTo>
                    <a:pt x="289290" y="236780"/>
                  </a:lnTo>
                  <a:lnTo>
                    <a:pt x="307743" y="176646"/>
                  </a:lnTo>
                  <a:lnTo>
                    <a:pt x="318687" y="143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6224673" y="6895455"/>
              <a:ext cx="140930" cy="358978"/>
            </a:xfrm>
            <a:custGeom>
              <a:avLst/>
              <a:gdLst/>
              <a:ahLst/>
              <a:cxnLst/>
              <a:rect l="0" t="0" r="0" b="0"/>
              <a:pathLst>
                <a:path w="140930" h="358978">
                  <a:moveTo>
                    <a:pt x="24435" y="0"/>
                  </a:moveTo>
                  <a:lnTo>
                    <a:pt x="21970" y="33741"/>
                  </a:lnTo>
                  <a:lnTo>
                    <a:pt x="14162" y="92302"/>
                  </a:lnTo>
                  <a:lnTo>
                    <a:pt x="8631" y="148031"/>
                  </a:lnTo>
                  <a:lnTo>
                    <a:pt x="3485" y="205239"/>
                  </a:lnTo>
                  <a:lnTo>
                    <a:pt x="0" y="260781"/>
                  </a:lnTo>
                  <a:lnTo>
                    <a:pt x="1555" y="285097"/>
                  </a:lnTo>
                  <a:lnTo>
                    <a:pt x="8410" y="305150"/>
                  </a:lnTo>
                  <a:lnTo>
                    <a:pt x="14676" y="310683"/>
                  </a:lnTo>
                  <a:lnTo>
                    <a:pt x="22552" y="313447"/>
                  </a:lnTo>
                  <a:lnTo>
                    <a:pt x="31501" y="314364"/>
                  </a:lnTo>
                  <a:lnTo>
                    <a:pt x="48840" y="310452"/>
                  </a:lnTo>
                  <a:lnTo>
                    <a:pt x="71731" y="297856"/>
                  </a:lnTo>
                  <a:lnTo>
                    <a:pt x="90224" y="279946"/>
                  </a:lnTo>
                  <a:lnTo>
                    <a:pt x="96031" y="272614"/>
                  </a:lnTo>
                  <a:lnTo>
                    <a:pt x="96204" y="268652"/>
                  </a:lnTo>
                  <a:lnTo>
                    <a:pt x="92622" y="266934"/>
                  </a:lnTo>
                  <a:lnTo>
                    <a:pt x="86535" y="266714"/>
                  </a:lnTo>
                  <a:lnTo>
                    <a:pt x="74841" y="271401"/>
                  </a:lnTo>
                  <a:lnTo>
                    <a:pt x="69134" y="275239"/>
                  </a:lnTo>
                  <a:lnTo>
                    <a:pt x="60327" y="286900"/>
                  </a:lnTo>
                  <a:lnTo>
                    <a:pt x="54255" y="302254"/>
                  </a:lnTo>
                  <a:lnTo>
                    <a:pt x="51557" y="321404"/>
                  </a:lnTo>
                  <a:lnTo>
                    <a:pt x="53611" y="329840"/>
                  </a:lnTo>
                  <a:lnTo>
                    <a:pt x="63290" y="344143"/>
                  </a:lnTo>
                  <a:lnTo>
                    <a:pt x="84333" y="358175"/>
                  </a:lnTo>
                  <a:lnTo>
                    <a:pt x="92103" y="358977"/>
                  </a:lnTo>
                  <a:lnTo>
                    <a:pt x="108134" y="354936"/>
                  </a:lnTo>
                  <a:lnTo>
                    <a:pt x="122039" y="342045"/>
                  </a:lnTo>
                  <a:lnTo>
                    <a:pt x="132533" y="324913"/>
                  </a:lnTo>
                  <a:lnTo>
                    <a:pt x="140929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6207502" y="6937060"/>
              <a:ext cx="149780" cy="74891"/>
            </a:xfrm>
            <a:custGeom>
              <a:avLst/>
              <a:gdLst/>
              <a:ahLst/>
              <a:cxnLst/>
              <a:rect l="0" t="0" r="0" b="0"/>
              <a:pathLst>
                <a:path w="149780" h="74891">
                  <a:moveTo>
                    <a:pt x="0" y="0"/>
                  </a:moveTo>
                  <a:lnTo>
                    <a:pt x="30443" y="7568"/>
                  </a:lnTo>
                  <a:lnTo>
                    <a:pt x="91800" y="40175"/>
                  </a:lnTo>
                  <a:lnTo>
                    <a:pt x="149779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6392917" y="7022947"/>
              <a:ext cx="189034" cy="313525"/>
            </a:xfrm>
            <a:custGeom>
              <a:avLst/>
              <a:gdLst/>
              <a:ahLst/>
              <a:cxnLst/>
              <a:rect l="0" t="0" r="0" b="0"/>
              <a:pathLst>
                <a:path w="189034" h="313525">
                  <a:moveTo>
                    <a:pt x="105822" y="63892"/>
                  </a:moveTo>
                  <a:lnTo>
                    <a:pt x="92570" y="59474"/>
                  </a:lnTo>
                  <a:lnTo>
                    <a:pt x="78667" y="59771"/>
                  </a:lnTo>
                  <a:lnTo>
                    <a:pt x="71076" y="61145"/>
                  </a:lnTo>
                  <a:lnTo>
                    <a:pt x="57712" y="70067"/>
                  </a:lnTo>
                  <a:lnTo>
                    <a:pt x="17170" y="110919"/>
                  </a:lnTo>
                  <a:lnTo>
                    <a:pt x="4871" y="140902"/>
                  </a:lnTo>
                  <a:lnTo>
                    <a:pt x="0" y="190600"/>
                  </a:lnTo>
                  <a:lnTo>
                    <a:pt x="2700" y="210814"/>
                  </a:lnTo>
                  <a:lnTo>
                    <a:pt x="7488" y="218238"/>
                  </a:lnTo>
                  <a:lnTo>
                    <a:pt x="22670" y="228953"/>
                  </a:lnTo>
                  <a:lnTo>
                    <a:pt x="30972" y="230331"/>
                  </a:lnTo>
                  <a:lnTo>
                    <a:pt x="47592" y="226931"/>
                  </a:lnTo>
                  <a:lnTo>
                    <a:pt x="72543" y="214621"/>
                  </a:lnTo>
                  <a:lnTo>
                    <a:pt x="93085" y="194844"/>
                  </a:lnTo>
                  <a:lnTo>
                    <a:pt x="125913" y="132936"/>
                  </a:lnTo>
                  <a:lnTo>
                    <a:pt x="151938" y="75033"/>
                  </a:lnTo>
                  <a:lnTo>
                    <a:pt x="169864" y="11665"/>
                  </a:lnTo>
                  <a:lnTo>
                    <a:pt x="170706" y="1337"/>
                  </a:lnTo>
                  <a:lnTo>
                    <a:pt x="170343" y="0"/>
                  </a:lnTo>
                  <a:lnTo>
                    <a:pt x="159024" y="53762"/>
                  </a:lnTo>
                  <a:lnTo>
                    <a:pt x="156181" y="112816"/>
                  </a:lnTo>
                  <a:lnTo>
                    <a:pt x="158271" y="171569"/>
                  </a:lnTo>
                  <a:lnTo>
                    <a:pt x="164230" y="227475"/>
                  </a:lnTo>
                  <a:lnTo>
                    <a:pt x="179969" y="287422"/>
                  </a:lnTo>
                  <a:lnTo>
                    <a:pt x="189033" y="3135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6981359" y="7036913"/>
              <a:ext cx="33286" cy="299559"/>
            </a:xfrm>
            <a:custGeom>
              <a:avLst/>
              <a:gdLst/>
              <a:ahLst/>
              <a:cxnLst/>
              <a:rect l="0" t="0" r="0" b="0"/>
              <a:pathLst>
                <a:path w="33286" h="299559">
                  <a:moveTo>
                    <a:pt x="33285" y="0"/>
                  </a:moveTo>
                  <a:lnTo>
                    <a:pt x="33285" y="50189"/>
                  </a:lnTo>
                  <a:lnTo>
                    <a:pt x="28867" y="107712"/>
                  </a:lnTo>
                  <a:lnTo>
                    <a:pt x="25478" y="165995"/>
                  </a:lnTo>
                  <a:lnTo>
                    <a:pt x="19313" y="223687"/>
                  </a:lnTo>
                  <a:lnTo>
                    <a:pt x="15584" y="265675"/>
                  </a:lnTo>
                  <a:lnTo>
                    <a:pt x="5440" y="293216"/>
                  </a:lnTo>
                  <a:lnTo>
                    <a:pt x="3626" y="296255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6948075" y="7128444"/>
              <a:ext cx="74891" cy="8323"/>
            </a:xfrm>
            <a:custGeom>
              <a:avLst/>
              <a:gdLst/>
              <a:ahLst/>
              <a:cxnLst/>
              <a:rect l="0" t="0" r="0" b="0"/>
              <a:pathLst>
                <a:path w="74891" h="8323">
                  <a:moveTo>
                    <a:pt x="0" y="8322"/>
                  </a:moveTo>
                  <a:lnTo>
                    <a:pt x="60624" y="2603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128250" y="7003628"/>
              <a:ext cx="100868" cy="357807"/>
            </a:xfrm>
            <a:custGeom>
              <a:avLst/>
              <a:gdLst/>
              <a:ahLst/>
              <a:cxnLst/>
              <a:rect l="0" t="0" r="0" b="0"/>
              <a:pathLst>
                <a:path w="100868" h="357807">
                  <a:moveTo>
                    <a:pt x="27851" y="0"/>
                  </a:moveTo>
                  <a:lnTo>
                    <a:pt x="27851" y="62327"/>
                  </a:lnTo>
                  <a:lnTo>
                    <a:pt x="25386" y="121427"/>
                  </a:lnTo>
                  <a:lnTo>
                    <a:pt x="19377" y="174467"/>
                  </a:lnTo>
                  <a:lnTo>
                    <a:pt x="8050" y="237440"/>
                  </a:lnTo>
                  <a:lnTo>
                    <a:pt x="0" y="265128"/>
                  </a:lnTo>
                  <a:lnTo>
                    <a:pt x="38" y="268283"/>
                  </a:lnTo>
                  <a:lnTo>
                    <a:pt x="1912" y="267614"/>
                  </a:lnTo>
                  <a:lnTo>
                    <a:pt x="47707" y="215769"/>
                  </a:lnTo>
                  <a:lnTo>
                    <a:pt x="62564" y="207461"/>
                  </a:lnTo>
                  <a:lnTo>
                    <a:pt x="70409" y="207650"/>
                  </a:lnTo>
                  <a:lnTo>
                    <a:pt x="86522" y="215255"/>
                  </a:lnTo>
                  <a:lnTo>
                    <a:pt x="91928" y="223016"/>
                  </a:lnTo>
                  <a:lnTo>
                    <a:pt x="97935" y="243966"/>
                  </a:lnTo>
                  <a:lnTo>
                    <a:pt x="100867" y="300801"/>
                  </a:lnTo>
                  <a:lnTo>
                    <a:pt x="94420" y="3578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7330843" y="7148096"/>
              <a:ext cx="189183" cy="154104"/>
            </a:xfrm>
            <a:custGeom>
              <a:avLst/>
              <a:gdLst/>
              <a:ahLst/>
              <a:cxnLst/>
              <a:rect l="0" t="0" r="0" b="0"/>
              <a:pathLst>
                <a:path w="189183" h="154104">
                  <a:moveTo>
                    <a:pt x="0" y="38596"/>
                  </a:moveTo>
                  <a:lnTo>
                    <a:pt x="5718" y="60374"/>
                  </a:lnTo>
                  <a:lnTo>
                    <a:pt x="12396" y="111605"/>
                  </a:lnTo>
                  <a:lnTo>
                    <a:pt x="16585" y="115006"/>
                  </a:lnTo>
                  <a:lnTo>
                    <a:pt x="22152" y="114499"/>
                  </a:lnTo>
                  <a:lnTo>
                    <a:pt x="40772" y="102999"/>
                  </a:lnTo>
                  <a:lnTo>
                    <a:pt x="100562" y="49840"/>
                  </a:lnTo>
                  <a:lnTo>
                    <a:pt x="108647" y="46092"/>
                  </a:lnTo>
                  <a:lnTo>
                    <a:pt x="125027" y="44393"/>
                  </a:lnTo>
                  <a:lnTo>
                    <a:pt x="133277" y="45235"/>
                  </a:lnTo>
                  <a:lnTo>
                    <a:pt x="136929" y="48569"/>
                  </a:lnTo>
                  <a:lnTo>
                    <a:pt x="137514" y="53565"/>
                  </a:lnTo>
                  <a:lnTo>
                    <a:pt x="136055" y="59670"/>
                  </a:lnTo>
                  <a:lnTo>
                    <a:pt x="127037" y="71385"/>
                  </a:lnTo>
                  <a:lnTo>
                    <a:pt x="91727" y="114173"/>
                  </a:lnTo>
                  <a:lnTo>
                    <a:pt x="86114" y="122265"/>
                  </a:lnTo>
                  <a:lnTo>
                    <a:pt x="82344" y="138651"/>
                  </a:lnTo>
                  <a:lnTo>
                    <a:pt x="82632" y="146904"/>
                  </a:lnTo>
                  <a:lnTo>
                    <a:pt x="86524" y="151482"/>
                  </a:lnTo>
                  <a:lnTo>
                    <a:pt x="92816" y="153609"/>
                  </a:lnTo>
                  <a:lnTo>
                    <a:pt x="100710" y="154103"/>
                  </a:lnTo>
                  <a:lnTo>
                    <a:pt x="119341" y="147256"/>
                  </a:lnTo>
                  <a:lnTo>
                    <a:pt x="152602" y="124676"/>
                  </a:lnTo>
                  <a:lnTo>
                    <a:pt x="171162" y="94715"/>
                  </a:lnTo>
                  <a:lnTo>
                    <a:pt x="186431" y="49818"/>
                  </a:lnTo>
                  <a:lnTo>
                    <a:pt x="189182" y="27557"/>
                  </a:lnTo>
                  <a:lnTo>
                    <a:pt x="185475" y="10267"/>
                  </a:lnTo>
                  <a:lnTo>
                    <a:pt x="181898" y="3068"/>
                  </a:lnTo>
                  <a:lnTo>
                    <a:pt x="176739" y="118"/>
                  </a:lnTo>
                  <a:lnTo>
                    <a:pt x="170525" y="0"/>
                  </a:lnTo>
                  <a:lnTo>
                    <a:pt x="163610" y="1771"/>
                  </a:lnTo>
                  <a:lnTo>
                    <a:pt x="158076" y="5725"/>
                  </a:lnTo>
                  <a:lnTo>
                    <a:pt x="149460" y="17515"/>
                  </a:lnTo>
                  <a:lnTo>
                    <a:pt x="141458" y="385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7547190" y="7178371"/>
              <a:ext cx="141460" cy="158101"/>
            </a:xfrm>
            <a:custGeom>
              <a:avLst/>
              <a:gdLst/>
              <a:ahLst/>
              <a:cxnLst/>
              <a:rect l="0" t="0" r="0" b="0"/>
              <a:pathLst>
                <a:path w="141460" h="158101">
                  <a:moveTo>
                    <a:pt x="0" y="0"/>
                  </a:moveTo>
                  <a:lnTo>
                    <a:pt x="6587" y="29620"/>
                  </a:lnTo>
                  <a:lnTo>
                    <a:pt x="5343" y="59627"/>
                  </a:lnTo>
                  <a:lnTo>
                    <a:pt x="1055" y="102899"/>
                  </a:lnTo>
                  <a:lnTo>
                    <a:pt x="5400" y="120006"/>
                  </a:lnTo>
                  <a:lnTo>
                    <a:pt x="9148" y="127156"/>
                  </a:lnTo>
                  <a:lnTo>
                    <a:pt x="13495" y="130074"/>
                  </a:lnTo>
                  <a:lnTo>
                    <a:pt x="18243" y="130170"/>
                  </a:lnTo>
                  <a:lnTo>
                    <a:pt x="28448" y="125347"/>
                  </a:lnTo>
                  <a:lnTo>
                    <a:pt x="39148" y="117039"/>
                  </a:lnTo>
                  <a:lnTo>
                    <a:pt x="72144" y="62625"/>
                  </a:lnTo>
                  <a:lnTo>
                    <a:pt x="85874" y="25425"/>
                  </a:lnTo>
                  <a:lnTo>
                    <a:pt x="84395" y="33489"/>
                  </a:lnTo>
                  <a:lnTo>
                    <a:pt x="79160" y="93928"/>
                  </a:lnTo>
                  <a:lnTo>
                    <a:pt x="86828" y="131967"/>
                  </a:lnTo>
                  <a:lnTo>
                    <a:pt x="98973" y="153336"/>
                  </a:lnTo>
                  <a:lnTo>
                    <a:pt x="105738" y="156773"/>
                  </a:lnTo>
                  <a:lnTo>
                    <a:pt x="141459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7649179" y="7178965"/>
              <a:ext cx="137713" cy="349190"/>
            </a:xfrm>
            <a:custGeom>
              <a:avLst/>
              <a:gdLst/>
              <a:ahLst/>
              <a:cxnLst/>
              <a:rect l="0" t="0" r="0" b="0"/>
              <a:pathLst>
                <a:path w="137713" h="349190">
                  <a:moveTo>
                    <a:pt x="106038" y="41011"/>
                  </a:moveTo>
                  <a:lnTo>
                    <a:pt x="114873" y="27759"/>
                  </a:lnTo>
                  <a:lnTo>
                    <a:pt x="116744" y="13856"/>
                  </a:lnTo>
                  <a:lnTo>
                    <a:pt x="115949" y="6265"/>
                  </a:lnTo>
                  <a:lnTo>
                    <a:pt x="112646" y="2130"/>
                  </a:lnTo>
                  <a:lnTo>
                    <a:pt x="107669" y="297"/>
                  </a:lnTo>
                  <a:lnTo>
                    <a:pt x="101578" y="0"/>
                  </a:lnTo>
                  <a:lnTo>
                    <a:pt x="87414" y="7067"/>
                  </a:lnTo>
                  <a:lnTo>
                    <a:pt x="66311" y="26639"/>
                  </a:lnTo>
                  <a:lnTo>
                    <a:pt x="50813" y="50005"/>
                  </a:lnTo>
                  <a:lnTo>
                    <a:pt x="47032" y="58102"/>
                  </a:lnTo>
                  <a:lnTo>
                    <a:pt x="47285" y="65349"/>
                  </a:lnTo>
                  <a:lnTo>
                    <a:pt x="50227" y="72030"/>
                  </a:lnTo>
                  <a:lnTo>
                    <a:pt x="54962" y="78332"/>
                  </a:lnTo>
                  <a:lnTo>
                    <a:pt x="70086" y="85334"/>
                  </a:lnTo>
                  <a:lnTo>
                    <a:pt x="88210" y="87522"/>
                  </a:lnTo>
                  <a:lnTo>
                    <a:pt x="122446" y="86325"/>
                  </a:lnTo>
                  <a:lnTo>
                    <a:pt x="130845" y="87863"/>
                  </a:lnTo>
                  <a:lnTo>
                    <a:pt x="135519" y="92586"/>
                  </a:lnTo>
                  <a:lnTo>
                    <a:pt x="137712" y="99433"/>
                  </a:lnTo>
                  <a:lnTo>
                    <a:pt x="134587" y="141412"/>
                  </a:lnTo>
                  <a:lnTo>
                    <a:pt x="122422" y="196352"/>
                  </a:lnTo>
                  <a:lnTo>
                    <a:pt x="103249" y="257197"/>
                  </a:lnTo>
                  <a:lnTo>
                    <a:pt x="84463" y="301408"/>
                  </a:lnTo>
                  <a:lnTo>
                    <a:pt x="59555" y="334991"/>
                  </a:lnTo>
                  <a:lnTo>
                    <a:pt x="38025" y="349189"/>
                  </a:lnTo>
                  <a:lnTo>
                    <a:pt x="30186" y="348165"/>
                  </a:lnTo>
                  <a:lnTo>
                    <a:pt x="14078" y="337165"/>
                  </a:lnTo>
                  <a:lnTo>
                    <a:pt x="5071" y="315017"/>
                  </a:lnTo>
                  <a:lnTo>
                    <a:pt x="0" y="268894"/>
                  </a:lnTo>
                  <a:lnTo>
                    <a:pt x="2704" y="208581"/>
                  </a:lnTo>
                  <a:lnTo>
                    <a:pt x="14507" y="1575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7860844" y="7045234"/>
              <a:ext cx="92854" cy="399412"/>
            </a:xfrm>
            <a:custGeom>
              <a:avLst/>
              <a:gdLst/>
              <a:ahLst/>
              <a:cxnLst/>
              <a:rect l="0" t="0" r="0" b="0"/>
              <a:pathLst>
                <a:path w="92854" h="399412">
                  <a:moveTo>
                    <a:pt x="60794" y="0"/>
                  </a:moveTo>
                  <a:lnTo>
                    <a:pt x="46600" y="60659"/>
                  </a:lnTo>
                  <a:lnTo>
                    <a:pt x="29331" y="123445"/>
                  </a:lnTo>
                  <a:lnTo>
                    <a:pt x="3059" y="182983"/>
                  </a:lnTo>
                  <a:lnTo>
                    <a:pt x="114" y="191330"/>
                  </a:lnTo>
                  <a:lnTo>
                    <a:pt x="0" y="198745"/>
                  </a:lnTo>
                  <a:lnTo>
                    <a:pt x="4805" y="211914"/>
                  </a:lnTo>
                  <a:lnTo>
                    <a:pt x="10524" y="216165"/>
                  </a:lnTo>
                  <a:lnTo>
                    <a:pt x="26740" y="220889"/>
                  </a:lnTo>
                  <a:lnTo>
                    <a:pt x="56662" y="223548"/>
                  </a:lnTo>
                  <a:lnTo>
                    <a:pt x="65436" y="227620"/>
                  </a:lnTo>
                  <a:lnTo>
                    <a:pt x="80115" y="242006"/>
                  </a:lnTo>
                  <a:lnTo>
                    <a:pt x="87872" y="260727"/>
                  </a:lnTo>
                  <a:lnTo>
                    <a:pt x="92853" y="307296"/>
                  </a:lnTo>
                  <a:lnTo>
                    <a:pt x="80745" y="365684"/>
                  </a:lnTo>
                  <a:lnTo>
                    <a:pt x="77436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243342" y="7078518"/>
              <a:ext cx="220814" cy="225504"/>
            </a:xfrm>
            <a:custGeom>
              <a:avLst/>
              <a:gdLst/>
              <a:ahLst/>
              <a:cxnLst/>
              <a:rect l="0" t="0" r="0" b="0"/>
              <a:pathLst>
                <a:path w="220814" h="225504">
                  <a:moveTo>
                    <a:pt x="27780" y="0"/>
                  </a:moveTo>
                  <a:lnTo>
                    <a:pt x="27780" y="55162"/>
                  </a:lnTo>
                  <a:lnTo>
                    <a:pt x="23363" y="105822"/>
                  </a:lnTo>
                  <a:lnTo>
                    <a:pt x="16198" y="157403"/>
                  </a:lnTo>
                  <a:lnTo>
                    <a:pt x="2752" y="214064"/>
                  </a:lnTo>
                  <a:lnTo>
                    <a:pt x="0" y="223146"/>
                  </a:lnTo>
                  <a:lnTo>
                    <a:pt x="15" y="225503"/>
                  </a:lnTo>
                  <a:lnTo>
                    <a:pt x="18143" y="197807"/>
                  </a:lnTo>
                  <a:lnTo>
                    <a:pt x="42334" y="136552"/>
                  </a:lnTo>
                  <a:lnTo>
                    <a:pt x="62649" y="99024"/>
                  </a:lnTo>
                  <a:lnTo>
                    <a:pt x="67669" y="95602"/>
                  </a:lnTo>
                  <a:lnTo>
                    <a:pt x="73788" y="95170"/>
                  </a:lnTo>
                  <a:lnTo>
                    <a:pt x="80641" y="96731"/>
                  </a:lnTo>
                  <a:lnTo>
                    <a:pt x="86135" y="100545"/>
                  </a:lnTo>
                  <a:lnTo>
                    <a:pt x="94705" y="112180"/>
                  </a:lnTo>
                  <a:lnTo>
                    <a:pt x="117969" y="170033"/>
                  </a:lnTo>
                  <a:lnTo>
                    <a:pt x="130734" y="184360"/>
                  </a:lnTo>
                  <a:lnTo>
                    <a:pt x="138022" y="189476"/>
                  </a:lnTo>
                  <a:lnTo>
                    <a:pt x="158446" y="192693"/>
                  </a:lnTo>
                  <a:lnTo>
                    <a:pt x="170365" y="192257"/>
                  </a:lnTo>
                  <a:lnTo>
                    <a:pt x="191004" y="184375"/>
                  </a:lnTo>
                  <a:lnTo>
                    <a:pt x="207572" y="171627"/>
                  </a:lnTo>
                  <a:lnTo>
                    <a:pt x="218019" y="156716"/>
                  </a:lnTo>
                  <a:lnTo>
                    <a:pt x="220813" y="140843"/>
                  </a:lnTo>
                  <a:lnTo>
                    <a:pt x="220263" y="132727"/>
                  </a:lnTo>
                  <a:lnTo>
                    <a:pt x="216198" y="128241"/>
                  </a:lnTo>
                  <a:lnTo>
                    <a:pt x="209790" y="126174"/>
                  </a:lnTo>
                  <a:lnTo>
                    <a:pt x="201820" y="125721"/>
                  </a:lnTo>
                  <a:lnTo>
                    <a:pt x="188033" y="130149"/>
                  </a:lnTo>
                  <a:lnTo>
                    <a:pt x="181768" y="133919"/>
                  </a:lnTo>
                  <a:lnTo>
                    <a:pt x="164116" y="156894"/>
                  </a:lnTo>
                  <a:lnTo>
                    <a:pt x="156010" y="187123"/>
                  </a:lnTo>
                  <a:lnTo>
                    <a:pt x="157645" y="195940"/>
                  </a:lnTo>
                  <a:lnTo>
                    <a:pt x="166859" y="210667"/>
                  </a:lnTo>
                  <a:lnTo>
                    <a:pt x="174124" y="213486"/>
                  </a:lnTo>
                  <a:lnTo>
                    <a:pt x="210843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530342" y="6920418"/>
              <a:ext cx="90265" cy="320819"/>
            </a:xfrm>
            <a:custGeom>
              <a:avLst/>
              <a:gdLst/>
              <a:ahLst/>
              <a:cxnLst/>
              <a:rect l="0" t="0" r="0" b="0"/>
              <a:pathLst>
                <a:path w="90265" h="320819">
                  <a:moveTo>
                    <a:pt x="40338" y="0"/>
                  </a:moveTo>
                  <a:lnTo>
                    <a:pt x="35920" y="59580"/>
                  </a:lnTo>
                  <a:lnTo>
                    <a:pt x="32788" y="117511"/>
                  </a:lnTo>
                  <a:lnTo>
                    <a:pt x="32169" y="167991"/>
                  </a:lnTo>
                  <a:lnTo>
                    <a:pt x="26319" y="229327"/>
                  </a:lnTo>
                  <a:lnTo>
                    <a:pt x="18207" y="291912"/>
                  </a:lnTo>
                  <a:lnTo>
                    <a:pt x="15289" y="320818"/>
                  </a:lnTo>
                  <a:lnTo>
                    <a:pt x="13468" y="320204"/>
                  </a:lnTo>
                  <a:lnTo>
                    <a:pt x="11330" y="316095"/>
                  </a:lnTo>
                  <a:lnTo>
                    <a:pt x="5151" y="262048"/>
                  </a:lnTo>
                  <a:lnTo>
                    <a:pt x="0" y="221060"/>
                  </a:lnTo>
                  <a:lnTo>
                    <a:pt x="4227" y="204266"/>
                  </a:lnTo>
                  <a:lnTo>
                    <a:pt x="7943" y="197198"/>
                  </a:lnTo>
                  <a:lnTo>
                    <a:pt x="15043" y="193411"/>
                  </a:lnTo>
                  <a:lnTo>
                    <a:pt x="75564" y="185722"/>
                  </a:lnTo>
                  <a:lnTo>
                    <a:pt x="9026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670532" y="7020271"/>
              <a:ext cx="177384" cy="249386"/>
            </a:xfrm>
            <a:custGeom>
              <a:avLst/>
              <a:gdLst/>
              <a:ahLst/>
              <a:cxnLst/>
              <a:rect l="0" t="0" r="0" b="0"/>
              <a:pathLst>
                <a:path w="177384" h="249386">
                  <a:moveTo>
                    <a:pt x="0" y="0"/>
                  </a:moveTo>
                  <a:lnTo>
                    <a:pt x="0" y="62325"/>
                  </a:lnTo>
                  <a:lnTo>
                    <a:pt x="925" y="118053"/>
                  </a:lnTo>
                  <a:lnTo>
                    <a:pt x="11581" y="176990"/>
                  </a:lnTo>
                  <a:lnTo>
                    <a:pt x="16042" y="183637"/>
                  </a:lnTo>
                  <a:lnTo>
                    <a:pt x="21790" y="187143"/>
                  </a:lnTo>
                  <a:lnTo>
                    <a:pt x="28395" y="188557"/>
                  </a:lnTo>
                  <a:lnTo>
                    <a:pt x="34647" y="187650"/>
                  </a:lnTo>
                  <a:lnTo>
                    <a:pt x="46527" y="181712"/>
                  </a:lnTo>
                  <a:lnTo>
                    <a:pt x="55504" y="170444"/>
                  </a:lnTo>
                  <a:lnTo>
                    <a:pt x="60727" y="161736"/>
                  </a:lnTo>
                  <a:lnTo>
                    <a:pt x="60825" y="163298"/>
                  </a:lnTo>
                  <a:lnTo>
                    <a:pt x="58757" y="190151"/>
                  </a:lnTo>
                  <a:lnTo>
                    <a:pt x="62816" y="220399"/>
                  </a:lnTo>
                  <a:lnTo>
                    <a:pt x="67766" y="229219"/>
                  </a:lnTo>
                  <a:lnTo>
                    <a:pt x="83126" y="243949"/>
                  </a:lnTo>
                  <a:lnTo>
                    <a:pt x="91476" y="247692"/>
                  </a:lnTo>
                  <a:lnTo>
                    <a:pt x="108148" y="249385"/>
                  </a:lnTo>
                  <a:lnTo>
                    <a:pt x="115553" y="246694"/>
                  </a:lnTo>
                  <a:lnTo>
                    <a:pt x="146517" y="219282"/>
                  </a:lnTo>
                  <a:lnTo>
                    <a:pt x="163502" y="193692"/>
                  </a:lnTo>
                  <a:lnTo>
                    <a:pt x="175830" y="158270"/>
                  </a:lnTo>
                  <a:lnTo>
                    <a:pt x="177383" y="136910"/>
                  </a:lnTo>
                  <a:lnTo>
                    <a:pt x="170847" y="96181"/>
                  </a:lnTo>
                  <a:lnTo>
                    <a:pt x="166598" y="88159"/>
                  </a:lnTo>
                  <a:lnTo>
                    <a:pt x="141458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884244" y="7120048"/>
              <a:ext cx="90958" cy="133929"/>
            </a:xfrm>
            <a:custGeom>
              <a:avLst/>
              <a:gdLst/>
              <a:ahLst/>
              <a:cxnLst/>
              <a:rect l="0" t="0" r="0" b="0"/>
              <a:pathLst>
                <a:path w="90958" h="133929">
                  <a:moveTo>
                    <a:pt x="44240" y="58323"/>
                  </a:moveTo>
                  <a:lnTo>
                    <a:pt x="25235" y="65890"/>
                  </a:lnTo>
                  <a:lnTo>
                    <a:pt x="13913" y="74322"/>
                  </a:lnTo>
                  <a:lnTo>
                    <a:pt x="1559" y="93881"/>
                  </a:lnTo>
                  <a:lnTo>
                    <a:pt x="0" y="109260"/>
                  </a:lnTo>
                  <a:lnTo>
                    <a:pt x="879" y="117244"/>
                  </a:lnTo>
                  <a:lnTo>
                    <a:pt x="5162" y="123492"/>
                  </a:lnTo>
                  <a:lnTo>
                    <a:pt x="19785" y="132898"/>
                  </a:lnTo>
                  <a:lnTo>
                    <a:pt x="27937" y="133928"/>
                  </a:lnTo>
                  <a:lnTo>
                    <a:pt x="44391" y="130140"/>
                  </a:lnTo>
                  <a:lnTo>
                    <a:pt x="58485" y="119828"/>
                  </a:lnTo>
                  <a:lnTo>
                    <a:pt x="76814" y="95962"/>
                  </a:lnTo>
                  <a:lnTo>
                    <a:pt x="86455" y="75052"/>
                  </a:lnTo>
                  <a:lnTo>
                    <a:pt x="90957" y="39138"/>
                  </a:lnTo>
                  <a:lnTo>
                    <a:pt x="88734" y="19286"/>
                  </a:lnTo>
                  <a:lnTo>
                    <a:pt x="84073" y="11958"/>
                  </a:lnTo>
                  <a:lnTo>
                    <a:pt x="69032" y="1350"/>
                  </a:lnTo>
                  <a:lnTo>
                    <a:pt x="60768" y="0"/>
                  </a:lnTo>
                  <a:lnTo>
                    <a:pt x="44190" y="3432"/>
                  </a:lnTo>
                  <a:lnTo>
                    <a:pt x="37735" y="7860"/>
                  </a:lnTo>
                  <a:lnTo>
                    <a:pt x="28097" y="20177"/>
                  </a:lnTo>
                  <a:lnTo>
                    <a:pt x="27007" y="27345"/>
                  </a:lnTo>
                  <a:lnTo>
                    <a:pt x="30726" y="42705"/>
                  </a:lnTo>
                  <a:lnTo>
                    <a:pt x="36077" y="5138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9008597" y="7053556"/>
              <a:ext cx="61347" cy="151571"/>
            </a:xfrm>
            <a:custGeom>
              <a:avLst/>
              <a:gdLst/>
              <a:ahLst/>
              <a:cxnLst/>
              <a:rect l="0" t="0" r="0" b="0"/>
              <a:pathLst>
                <a:path w="61347" h="151571">
                  <a:moveTo>
                    <a:pt x="11419" y="41605"/>
                  </a:moveTo>
                  <a:lnTo>
                    <a:pt x="10494" y="98376"/>
                  </a:lnTo>
                  <a:lnTo>
                    <a:pt x="0" y="151570"/>
                  </a:lnTo>
                  <a:lnTo>
                    <a:pt x="1957" y="150972"/>
                  </a:lnTo>
                  <a:lnTo>
                    <a:pt x="5111" y="147801"/>
                  </a:lnTo>
                  <a:lnTo>
                    <a:pt x="26865" y="88523"/>
                  </a:lnTo>
                  <a:lnTo>
                    <a:pt x="50019" y="26198"/>
                  </a:lnTo>
                  <a:lnTo>
                    <a:pt x="6134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9169887" y="6862814"/>
              <a:ext cx="173393" cy="390447"/>
            </a:xfrm>
            <a:custGeom>
              <a:avLst/>
              <a:gdLst/>
              <a:ahLst/>
              <a:cxnLst/>
              <a:rect l="0" t="0" r="0" b="0"/>
              <a:pathLst>
                <a:path w="173393" h="390447">
                  <a:moveTo>
                    <a:pt x="108082" y="15999"/>
                  </a:moveTo>
                  <a:lnTo>
                    <a:pt x="127087" y="8431"/>
                  </a:lnTo>
                  <a:lnTo>
                    <a:pt x="138409" y="0"/>
                  </a:lnTo>
                  <a:lnTo>
                    <a:pt x="140319" y="710"/>
                  </a:lnTo>
                  <a:lnTo>
                    <a:pt x="137511" y="11361"/>
                  </a:lnTo>
                  <a:lnTo>
                    <a:pt x="115530" y="53889"/>
                  </a:lnTo>
                  <a:lnTo>
                    <a:pt x="80577" y="107010"/>
                  </a:lnTo>
                  <a:lnTo>
                    <a:pt x="53750" y="162902"/>
                  </a:lnTo>
                  <a:lnTo>
                    <a:pt x="31607" y="211764"/>
                  </a:lnTo>
                  <a:lnTo>
                    <a:pt x="22318" y="226897"/>
                  </a:lnTo>
                  <a:lnTo>
                    <a:pt x="0" y="276125"/>
                  </a:lnTo>
                  <a:lnTo>
                    <a:pt x="894" y="275401"/>
                  </a:lnTo>
                  <a:lnTo>
                    <a:pt x="7743" y="268124"/>
                  </a:lnTo>
                  <a:lnTo>
                    <a:pt x="34740" y="250851"/>
                  </a:lnTo>
                  <a:lnTo>
                    <a:pt x="71200" y="238261"/>
                  </a:lnTo>
                  <a:lnTo>
                    <a:pt x="107530" y="238516"/>
                  </a:lnTo>
                  <a:lnTo>
                    <a:pt x="165550" y="252060"/>
                  </a:lnTo>
                  <a:lnTo>
                    <a:pt x="170433" y="256584"/>
                  </a:lnTo>
                  <a:lnTo>
                    <a:pt x="172764" y="262373"/>
                  </a:lnTo>
                  <a:lnTo>
                    <a:pt x="173392" y="269006"/>
                  </a:lnTo>
                  <a:lnTo>
                    <a:pt x="171038" y="275277"/>
                  </a:lnTo>
                  <a:lnTo>
                    <a:pt x="139565" y="317450"/>
                  </a:lnTo>
                  <a:lnTo>
                    <a:pt x="119088" y="380858"/>
                  </a:lnTo>
                  <a:lnTo>
                    <a:pt x="116403" y="390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721676" y="7147167"/>
            <a:ext cx="282223" cy="407733"/>
            <a:chOff x="2721676" y="7147167"/>
            <a:chExt cx="282223" cy="407733"/>
          </a:xfrm>
        </p:grpSpPr>
        <p:sp>
          <p:nvSpPr>
            <p:cNvPr id="349" name="Freeform 348"/>
            <p:cNvSpPr/>
            <p:nvPr/>
          </p:nvSpPr>
          <p:spPr>
            <a:xfrm>
              <a:off x="2721676" y="7147167"/>
              <a:ext cx="282223" cy="352278"/>
            </a:xfrm>
            <a:custGeom>
              <a:avLst/>
              <a:gdLst/>
              <a:ahLst/>
              <a:cxnLst/>
              <a:rect l="0" t="0" r="0" b="0"/>
              <a:pathLst>
                <a:path w="282223" h="352278">
                  <a:moveTo>
                    <a:pt x="32591" y="0"/>
                  </a:moveTo>
                  <a:lnTo>
                    <a:pt x="23756" y="13252"/>
                  </a:lnTo>
                  <a:lnTo>
                    <a:pt x="12217" y="70261"/>
                  </a:lnTo>
                  <a:lnTo>
                    <a:pt x="2816" y="120546"/>
                  </a:lnTo>
                  <a:lnTo>
                    <a:pt x="0" y="172529"/>
                  </a:lnTo>
                  <a:lnTo>
                    <a:pt x="3861" y="218684"/>
                  </a:lnTo>
                  <a:lnTo>
                    <a:pt x="14452" y="255845"/>
                  </a:lnTo>
                  <a:lnTo>
                    <a:pt x="29168" y="275923"/>
                  </a:lnTo>
                  <a:lnTo>
                    <a:pt x="51609" y="292658"/>
                  </a:lnTo>
                  <a:lnTo>
                    <a:pt x="113480" y="317858"/>
                  </a:lnTo>
                  <a:lnTo>
                    <a:pt x="168561" y="328060"/>
                  </a:lnTo>
                  <a:lnTo>
                    <a:pt x="227911" y="344004"/>
                  </a:lnTo>
                  <a:lnTo>
                    <a:pt x="255960" y="352277"/>
                  </a:lnTo>
                  <a:lnTo>
                    <a:pt x="262865" y="352271"/>
                  </a:lnTo>
                  <a:lnTo>
                    <a:pt x="268393" y="350417"/>
                  </a:lnTo>
                  <a:lnTo>
                    <a:pt x="282222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2929009" y="7350776"/>
              <a:ext cx="70764" cy="204124"/>
            </a:xfrm>
            <a:custGeom>
              <a:avLst/>
              <a:gdLst/>
              <a:ahLst/>
              <a:cxnLst/>
              <a:rect l="0" t="0" r="0" b="0"/>
              <a:pathLst>
                <a:path w="70764" h="204124">
                  <a:moveTo>
                    <a:pt x="0" y="4417"/>
                  </a:moveTo>
                  <a:lnTo>
                    <a:pt x="13252" y="0"/>
                  </a:lnTo>
                  <a:lnTo>
                    <a:pt x="27155" y="2763"/>
                  </a:lnTo>
                  <a:lnTo>
                    <a:pt x="42579" y="11079"/>
                  </a:lnTo>
                  <a:lnTo>
                    <a:pt x="58680" y="24020"/>
                  </a:lnTo>
                  <a:lnTo>
                    <a:pt x="67685" y="41483"/>
                  </a:lnTo>
                  <a:lnTo>
                    <a:pt x="70763" y="60647"/>
                  </a:lnTo>
                  <a:lnTo>
                    <a:pt x="62886" y="104004"/>
                  </a:lnTo>
                  <a:lnTo>
                    <a:pt x="30133" y="162501"/>
                  </a:lnTo>
                  <a:lnTo>
                    <a:pt x="16530" y="185626"/>
                  </a:lnTo>
                  <a:lnTo>
                    <a:pt x="15643" y="190867"/>
                  </a:lnTo>
                  <a:lnTo>
                    <a:pt x="16642" y="204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52" name="Freeform 351"/>
          <p:cNvSpPr/>
          <p:nvPr/>
        </p:nvSpPr>
        <p:spPr>
          <a:xfrm>
            <a:off x="4745993" y="7321395"/>
            <a:ext cx="19080" cy="6911"/>
          </a:xfrm>
          <a:custGeom>
            <a:avLst/>
            <a:gdLst/>
            <a:ahLst/>
            <a:cxnLst/>
            <a:rect l="0" t="0" r="0" b="0"/>
            <a:pathLst>
              <a:path w="19080" h="6911">
                <a:moveTo>
                  <a:pt x="19079" y="6910"/>
                </a:moveTo>
                <a:lnTo>
                  <a:pt x="8716" y="0"/>
                </a:lnTo>
                <a:lnTo>
                  <a:pt x="2963" y="171"/>
                </a:lnTo>
                <a:lnTo>
                  <a:pt x="0" y="167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64" name="Group 363"/>
          <p:cNvGrpSpPr/>
          <p:nvPr/>
        </p:nvGrpSpPr>
        <p:grpSpPr>
          <a:xfrm>
            <a:off x="3295135" y="7288625"/>
            <a:ext cx="1348011" cy="290396"/>
            <a:chOff x="3295135" y="7288625"/>
            <a:chExt cx="1348011" cy="290396"/>
          </a:xfrm>
        </p:grpSpPr>
        <p:sp>
          <p:nvSpPr>
            <p:cNvPr id="353" name="Freeform 352"/>
            <p:cNvSpPr/>
            <p:nvPr/>
          </p:nvSpPr>
          <p:spPr>
            <a:xfrm>
              <a:off x="3295135" y="7371835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3303456" y="7338551"/>
              <a:ext cx="116496" cy="163559"/>
            </a:xfrm>
            <a:custGeom>
              <a:avLst/>
              <a:gdLst/>
              <a:ahLst/>
              <a:cxnLst/>
              <a:rect l="0" t="0" r="0" b="0"/>
              <a:pathLst>
                <a:path w="116496" h="163559">
                  <a:moveTo>
                    <a:pt x="0" y="0"/>
                  </a:moveTo>
                  <a:lnTo>
                    <a:pt x="5719" y="21779"/>
                  </a:lnTo>
                  <a:lnTo>
                    <a:pt x="7979" y="81843"/>
                  </a:lnTo>
                  <a:lnTo>
                    <a:pt x="8253" y="135263"/>
                  </a:lnTo>
                  <a:lnTo>
                    <a:pt x="8291" y="159353"/>
                  </a:lnTo>
                  <a:lnTo>
                    <a:pt x="10150" y="163558"/>
                  </a:lnTo>
                  <a:lnTo>
                    <a:pt x="13239" y="162662"/>
                  </a:lnTo>
                  <a:lnTo>
                    <a:pt x="26420" y="143735"/>
                  </a:lnTo>
                  <a:lnTo>
                    <a:pt x="51967" y="87790"/>
                  </a:lnTo>
                  <a:lnTo>
                    <a:pt x="73298" y="35166"/>
                  </a:lnTo>
                  <a:lnTo>
                    <a:pt x="89108" y="13296"/>
                  </a:lnTo>
                  <a:lnTo>
                    <a:pt x="100009" y="5909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3430374" y="7347290"/>
              <a:ext cx="189283" cy="145244"/>
            </a:xfrm>
            <a:custGeom>
              <a:avLst/>
              <a:gdLst/>
              <a:ahLst/>
              <a:cxnLst/>
              <a:rect l="0" t="0" r="0" b="0"/>
              <a:pathLst>
                <a:path w="189283" h="145244">
                  <a:moveTo>
                    <a:pt x="14540" y="74471"/>
                  </a:moveTo>
                  <a:lnTo>
                    <a:pt x="23375" y="65637"/>
                  </a:lnTo>
                  <a:lnTo>
                    <a:pt x="42078" y="16605"/>
                  </a:lnTo>
                  <a:lnTo>
                    <a:pt x="41220" y="10007"/>
                  </a:lnTo>
                  <a:lnTo>
                    <a:pt x="37874" y="4683"/>
                  </a:lnTo>
                  <a:lnTo>
                    <a:pt x="32870" y="209"/>
                  </a:lnTo>
                  <a:lnTo>
                    <a:pt x="27684" y="0"/>
                  </a:lnTo>
                  <a:lnTo>
                    <a:pt x="22378" y="2634"/>
                  </a:lnTo>
                  <a:lnTo>
                    <a:pt x="12476" y="12958"/>
                  </a:lnTo>
                  <a:lnTo>
                    <a:pt x="4993" y="26792"/>
                  </a:lnTo>
                  <a:lnTo>
                    <a:pt x="0" y="54592"/>
                  </a:lnTo>
                  <a:lnTo>
                    <a:pt x="2938" y="81833"/>
                  </a:lnTo>
                  <a:lnTo>
                    <a:pt x="7730" y="87700"/>
                  </a:lnTo>
                  <a:lnTo>
                    <a:pt x="22916" y="94219"/>
                  </a:lnTo>
                  <a:lnTo>
                    <a:pt x="30294" y="94108"/>
                  </a:lnTo>
                  <a:lnTo>
                    <a:pt x="43423" y="89055"/>
                  </a:lnTo>
                  <a:lnTo>
                    <a:pt x="73562" y="67798"/>
                  </a:lnTo>
                  <a:lnTo>
                    <a:pt x="89774" y="66266"/>
                  </a:lnTo>
                  <a:lnTo>
                    <a:pt x="95206" y="70850"/>
                  </a:lnTo>
                  <a:lnTo>
                    <a:pt x="101243" y="88272"/>
                  </a:lnTo>
                  <a:lnTo>
                    <a:pt x="100223" y="115234"/>
                  </a:lnTo>
                  <a:lnTo>
                    <a:pt x="94066" y="140790"/>
                  </a:lnTo>
                  <a:lnTo>
                    <a:pt x="94369" y="144571"/>
                  </a:lnTo>
                  <a:lnTo>
                    <a:pt x="96421" y="145243"/>
                  </a:lnTo>
                  <a:lnTo>
                    <a:pt x="99638" y="143842"/>
                  </a:lnTo>
                  <a:lnTo>
                    <a:pt x="123327" y="105202"/>
                  </a:lnTo>
                  <a:lnTo>
                    <a:pt x="161581" y="48689"/>
                  </a:lnTo>
                  <a:lnTo>
                    <a:pt x="189282" y="162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3611335" y="7338551"/>
              <a:ext cx="31887" cy="164025"/>
            </a:xfrm>
            <a:custGeom>
              <a:avLst/>
              <a:gdLst/>
              <a:ahLst/>
              <a:cxnLst/>
              <a:rect l="0" t="0" r="0" b="0"/>
              <a:pathLst>
                <a:path w="31887" h="164025">
                  <a:moveTo>
                    <a:pt x="24963" y="0"/>
                  </a:moveTo>
                  <a:lnTo>
                    <a:pt x="20546" y="13252"/>
                  </a:lnTo>
                  <a:lnTo>
                    <a:pt x="24056" y="50147"/>
                  </a:lnTo>
                  <a:lnTo>
                    <a:pt x="31886" y="110063"/>
                  </a:lnTo>
                  <a:lnTo>
                    <a:pt x="28453" y="139552"/>
                  </a:lnTo>
                  <a:lnTo>
                    <a:pt x="21583" y="154787"/>
                  </a:lnTo>
                  <a:lnTo>
                    <a:pt x="17163" y="161438"/>
                  </a:lnTo>
                  <a:lnTo>
                    <a:pt x="13291" y="164024"/>
                  </a:lnTo>
                  <a:lnTo>
                    <a:pt x="9785" y="163899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3694545" y="7380156"/>
              <a:ext cx="4419" cy="71823"/>
            </a:xfrm>
            <a:custGeom>
              <a:avLst/>
              <a:gdLst/>
              <a:ahLst/>
              <a:cxnLst/>
              <a:rect l="0" t="0" r="0" b="0"/>
              <a:pathLst>
                <a:path w="4419" h="71823">
                  <a:moveTo>
                    <a:pt x="0" y="0"/>
                  </a:moveTo>
                  <a:lnTo>
                    <a:pt x="4418" y="13252"/>
                  </a:lnTo>
                  <a:lnTo>
                    <a:pt x="4121" y="27155"/>
                  </a:lnTo>
                  <a:lnTo>
                    <a:pt x="543" y="71822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3736151" y="7288625"/>
              <a:ext cx="8322" cy="66569"/>
            </a:xfrm>
            <a:custGeom>
              <a:avLst/>
              <a:gdLst/>
              <a:ahLst/>
              <a:cxnLst/>
              <a:rect l="0" t="0" r="0" b="0"/>
              <a:pathLst>
                <a:path w="8322" h="66569">
                  <a:moveTo>
                    <a:pt x="0" y="0"/>
                  </a:moveTo>
                  <a:lnTo>
                    <a:pt x="5718" y="21778"/>
                  </a:lnTo>
                  <a:lnTo>
                    <a:pt x="832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3763363" y="7377857"/>
              <a:ext cx="105925" cy="107231"/>
            </a:xfrm>
            <a:custGeom>
              <a:avLst/>
              <a:gdLst/>
              <a:ahLst/>
              <a:cxnLst/>
              <a:rect l="0" t="0" r="0" b="0"/>
              <a:pathLst>
                <a:path w="105925" h="107231">
                  <a:moveTo>
                    <a:pt x="14393" y="10621"/>
                  </a:moveTo>
                  <a:lnTo>
                    <a:pt x="0" y="66127"/>
                  </a:lnTo>
                  <a:lnTo>
                    <a:pt x="600" y="87990"/>
                  </a:lnTo>
                  <a:lnTo>
                    <a:pt x="7030" y="103870"/>
                  </a:lnTo>
                  <a:lnTo>
                    <a:pt x="12258" y="106995"/>
                  </a:lnTo>
                  <a:lnTo>
                    <a:pt x="18517" y="107230"/>
                  </a:lnTo>
                  <a:lnTo>
                    <a:pt x="25463" y="105537"/>
                  </a:lnTo>
                  <a:lnTo>
                    <a:pt x="31019" y="101635"/>
                  </a:lnTo>
                  <a:lnTo>
                    <a:pt x="39657" y="89903"/>
                  </a:lnTo>
                  <a:lnTo>
                    <a:pt x="45301" y="58869"/>
                  </a:lnTo>
                  <a:lnTo>
                    <a:pt x="42556" y="29231"/>
                  </a:lnTo>
                  <a:lnTo>
                    <a:pt x="38715" y="23952"/>
                  </a:lnTo>
                  <a:lnTo>
                    <a:pt x="33382" y="21357"/>
                  </a:lnTo>
                  <a:lnTo>
                    <a:pt x="27052" y="20552"/>
                  </a:lnTo>
                  <a:lnTo>
                    <a:pt x="27455" y="20015"/>
                  </a:lnTo>
                  <a:lnTo>
                    <a:pt x="48260" y="17410"/>
                  </a:lnTo>
                  <a:lnTo>
                    <a:pt x="89359" y="237"/>
                  </a:lnTo>
                  <a:lnTo>
                    <a:pt x="94881" y="0"/>
                  </a:lnTo>
                  <a:lnTo>
                    <a:pt x="98562" y="1691"/>
                  </a:lnTo>
                  <a:lnTo>
                    <a:pt x="105924" y="10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3877609" y="7388478"/>
              <a:ext cx="58248" cy="141458"/>
            </a:xfrm>
            <a:custGeom>
              <a:avLst/>
              <a:gdLst/>
              <a:ahLst/>
              <a:cxnLst/>
              <a:rect l="0" t="0" r="0" b="0"/>
              <a:pathLst>
                <a:path w="58248" h="141458">
                  <a:moveTo>
                    <a:pt x="0" y="0"/>
                  </a:moveTo>
                  <a:lnTo>
                    <a:pt x="8834" y="8834"/>
                  </a:lnTo>
                  <a:lnTo>
                    <a:pt x="13172" y="23033"/>
                  </a:lnTo>
                  <a:lnTo>
                    <a:pt x="14328" y="31997"/>
                  </a:lnTo>
                  <a:lnTo>
                    <a:pt x="17873" y="36124"/>
                  </a:lnTo>
                  <a:lnTo>
                    <a:pt x="23010" y="37026"/>
                  </a:lnTo>
                  <a:lnTo>
                    <a:pt x="29208" y="35779"/>
                  </a:lnTo>
                  <a:lnTo>
                    <a:pt x="35190" y="36796"/>
                  </a:lnTo>
                  <a:lnTo>
                    <a:pt x="46767" y="42858"/>
                  </a:lnTo>
                  <a:lnTo>
                    <a:pt x="50593" y="48911"/>
                  </a:lnTo>
                  <a:lnTo>
                    <a:pt x="54845" y="65501"/>
                  </a:lnTo>
                  <a:lnTo>
                    <a:pt x="51422" y="127697"/>
                  </a:lnTo>
                  <a:lnTo>
                    <a:pt x="52773" y="132284"/>
                  </a:lnTo>
                  <a:lnTo>
                    <a:pt x="58247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4120761" y="7413441"/>
              <a:ext cx="88188" cy="124816"/>
            </a:xfrm>
            <a:custGeom>
              <a:avLst/>
              <a:gdLst/>
              <a:ahLst/>
              <a:cxnLst/>
              <a:rect l="0" t="0" r="0" b="0"/>
              <a:pathLst>
                <a:path w="88188" h="124816">
                  <a:moveTo>
                    <a:pt x="23121" y="0"/>
                  </a:moveTo>
                  <a:lnTo>
                    <a:pt x="4375" y="34744"/>
                  </a:lnTo>
                  <a:lnTo>
                    <a:pt x="0" y="67513"/>
                  </a:lnTo>
                  <a:lnTo>
                    <a:pt x="1235" y="73670"/>
                  </a:lnTo>
                  <a:lnTo>
                    <a:pt x="3907" y="75925"/>
                  </a:lnTo>
                  <a:lnTo>
                    <a:pt x="7539" y="75579"/>
                  </a:lnTo>
                  <a:lnTo>
                    <a:pt x="16504" y="65334"/>
                  </a:lnTo>
                  <a:lnTo>
                    <a:pt x="60896" y="12666"/>
                  </a:lnTo>
                  <a:lnTo>
                    <a:pt x="66795" y="10293"/>
                  </a:lnTo>
                  <a:lnTo>
                    <a:pt x="72578" y="10560"/>
                  </a:lnTo>
                  <a:lnTo>
                    <a:pt x="78282" y="12587"/>
                  </a:lnTo>
                  <a:lnTo>
                    <a:pt x="82084" y="18562"/>
                  </a:lnTo>
                  <a:lnTo>
                    <a:pt x="88187" y="58900"/>
                  </a:lnTo>
                  <a:lnTo>
                    <a:pt x="86779" y="89258"/>
                  </a:lnTo>
                  <a:lnTo>
                    <a:pt x="81369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4243735" y="7438403"/>
              <a:ext cx="183064" cy="110048"/>
            </a:xfrm>
            <a:custGeom>
              <a:avLst/>
              <a:gdLst/>
              <a:ahLst/>
              <a:cxnLst/>
              <a:rect l="0" t="0" r="0" b="0"/>
              <a:pathLst>
                <a:path w="183064" h="110048">
                  <a:moveTo>
                    <a:pt x="0" y="0"/>
                  </a:moveTo>
                  <a:lnTo>
                    <a:pt x="4417" y="13252"/>
                  </a:lnTo>
                  <a:lnTo>
                    <a:pt x="1221" y="66213"/>
                  </a:lnTo>
                  <a:lnTo>
                    <a:pt x="814" y="77427"/>
                  </a:lnTo>
                  <a:lnTo>
                    <a:pt x="3316" y="83053"/>
                  </a:lnTo>
                  <a:lnTo>
                    <a:pt x="7758" y="84955"/>
                  </a:lnTo>
                  <a:lnTo>
                    <a:pt x="13493" y="84373"/>
                  </a:lnTo>
                  <a:lnTo>
                    <a:pt x="24796" y="76331"/>
                  </a:lnTo>
                  <a:lnTo>
                    <a:pt x="30399" y="70303"/>
                  </a:lnTo>
                  <a:lnTo>
                    <a:pt x="35059" y="69058"/>
                  </a:lnTo>
                  <a:lnTo>
                    <a:pt x="39090" y="71002"/>
                  </a:lnTo>
                  <a:lnTo>
                    <a:pt x="42702" y="75072"/>
                  </a:lnTo>
                  <a:lnTo>
                    <a:pt x="52203" y="98470"/>
                  </a:lnTo>
                  <a:lnTo>
                    <a:pt x="56066" y="101704"/>
                  </a:lnTo>
                  <a:lnTo>
                    <a:pt x="60491" y="101087"/>
                  </a:lnTo>
                  <a:lnTo>
                    <a:pt x="80880" y="84585"/>
                  </a:lnTo>
                  <a:lnTo>
                    <a:pt x="106595" y="40996"/>
                  </a:lnTo>
                  <a:lnTo>
                    <a:pt x="108970" y="40274"/>
                  </a:lnTo>
                  <a:lnTo>
                    <a:pt x="108461" y="79862"/>
                  </a:lnTo>
                  <a:lnTo>
                    <a:pt x="111139" y="84677"/>
                  </a:lnTo>
                  <a:lnTo>
                    <a:pt x="115697" y="86037"/>
                  </a:lnTo>
                  <a:lnTo>
                    <a:pt x="128159" y="85391"/>
                  </a:lnTo>
                  <a:lnTo>
                    <a:pt x="142943" y="88186"/>
                  </a:lnTo>
                  <a:lnTo>
                    <a:pt x="147995" y="93000"/>
                  </a:lnTo>
                  <a:lnTo>
                    <a:pt x="153609" y="108210"/>
                  </a:lnTo>
                  <a:lnTo>
                    <a:pt x="156030" y="110047"/>
                  </a:lnTo>
                  <a:lnTo>
                    <a:pt x="158569" y="107574"/>
                  </a:lnTo>
                  <a:lnTo>
                    <a:pt x="174783" y="60854"/>
                  </a:lnTo>
                  <a:lnTo>
                    <a:pt x="18306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4459271" y="7371835"/>
              <a:ext cx="183875" cy="207186"/>
            </a:xfrm>
            <a:custGeom>
              <a:avLst/>
              <a:gdLst/>
              <a:ahLst/>
              <a:cxnLst/>
              <a:rect l="0" t="0" r="0" b="0"/>
              <a:pathLst>
                <a:path w="183875" h="207186">
                  <a:moveTo>
                    <a:pt x="811" y="0"/>
                  </a:moveTo>
                  <a:lnTo>
                    <a:pt x="9646" y="8835"/>
                  </a:lnTo>
                  <a:lnTo>
                    <a:pt x="13983" y="23035"/>
                  </a:lnTo>
                  <a:lnTo>
                    <a:pt x="14987" y="41672"/>
                  </a:lnTo>
                  <a:lnTo>
                    <a:pt x="4974" y="99007"/>
                  </a:lnTo>
                  <a:lnTo>
                    <a:pt x="6668" y="116118"/>
                  </a:lnTo>
                  <a:lnTo>
                    <a:pt x="11187" y="122715"/>
                  </a:lnTo>
                  <a:lnTo>
                    <a:pt x="26071" y="132512"/>
                  </a:lnTo>
                  <a:lnTo>
                    <a:pt x="30595" y="138267"/>
                  </a:lnTo>
                  <a:lnTo>
                    <a:pt x="32686" y="144878"/>
                  </a:lnTo>
                  <a:lnTo>
                    <a:pt x="32544" y="159620"/>
                  </a:lnTo>
                  <a:lnTo>
                    <a:pt x="29399" y="175418"/>
                  </a:lnTo>
                  <a:lnTo>
                    <a:pt x="18013" y="195488"/>
                  </a:lnTo>
                  <a:lnTo>
                    <a:pt x="13204" y="197818"/>
                  </a:lnTo>
                  <a:lnTo>
                    <a:pt x="8148" y="197523"/>
                  </a:lnTo>
                  <a:lnTo>
                    <a:pt x="2929" y="195477"/>
                  </a:lnTo>
                  <a:lnTo>
                    <a:pt x="373" y="191339"/>
                  </a:lnTo>
                  <a:lnTo>
                    <a:pt x="0" y="179345"/>
                  </a:lnTo>
                  <a:lnTo>
                    <a:pt x="5382" y="167234"/>
                  </a:lnTo>
                  <a:lnTo>
                    <a:pt x="9405" y="161416"/>
                  </a:lnTo>
                  <a:lnTo>
                    <a:pt x="21273" y="152485"/>
                  </a:lnTo>
                  <a:lnTo>
                    <a:pt x="65249" y="124323"/>
                  </a:lnTo>
                  <a:lnTo>
                    <a:pt x="71507" y="118940"/>
                  </a:lnTo>
                  <a:lnTo>
                    <a:pt x="74754" y="118125"/>
                  </a:lnTo>
                  <a:lnTo>
                    <a:pt x="75994" y="120355"/>
                  </a:lnTo>
                  <a:lnTo>
                    <a:pt x="78192" y="165755"/>
                  </a:lnTo>
                  <a:lnTo>
                    <a:pt x="87287" y="203991"/>
                  </a:lnTo>
                  <a:lnTo>
                    <a:pt x="90821" y="207185"/>
                  </a:lnTo>
                  <a:lnTo>
                    <a:pt x="95027" y="205616"/>
                  </a:lnTo>
                  <a:lnTo>
                    <a:pt x="109780" y="185739"/>
                  </a:lnTo>
                  <a:lnTo>
                    <a:pt x="131331" y="154725"/>
                  </a:lnTo>
                  <a:lnTo>
                    <a:pt x="152280" y="140971"/>
                  </a:lnTo>
                  <a:lnTo>
                    <a:pt x="183874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5720107" y="7321909"/>
            <a:ext cx="4356614" cy="918852"/>
            <a:chOff x="5720107" y="7321909"/>
            <a:chExt cx="4356614" cy="918852"/>
          </a:xfrm>
        </p:grpSpPr>
        <p:sp>
          <p:nvSpPr>
            <p:cNvPr id="365" name="Freeform 364"/>
            <p:cNvSpPr/>
            <p:nvPr/>
          </p:nvSpPr>
          <p:spPr>
            <a:xfrm>
              <a:off x="5720107" y="7496651"/>
              <a:ext cx="13096" cy="207718"/>
            </a:xfrm>
            <a:custGeom>
              <a:avLst/>
              <a:gdLst/>
              <a:ahLst/>
              <a:cxnLst/>
              <a:rect l="0" t="0" r="0" b="0"/>
              <a:pathLst>
                <a:path w="13096" h="207718">
                  <a:moveTo>
                    <a:pt x="13095" y="0"/>
                  </a:moveTo>
                  <a:lnTo>
                    <a:pt x="8678" y="53491"/>
                  </a:lnTo>
                  <a:lnTo>
                    <a:pt x="5545" y="103878"/>
                  </a:lnTo>
                  <a:lnTo>
                    <a:pt x="4926" y="158347"/>
                  </a:lnTo>
                  <a:lnTo>
                    <a:pt x="0" y="207717"/>
                  </a:lnTo>
                  <a:lnTo>
                    <a:pt x="2949" y="196017"/>
                  </a:lnTo>
                  <a:lnTo>
                    <a:pt x="4774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5741523" y="7363514"/>
              <a:ext cx="66570" cy="58248"/>
            </a:xfrm>
            <a:custGeom>
              <a:avLst/>
              <a:gdLst/>
              <a:ahLst/>
              <a:cxnLst/>
              <a:rect l="0" t="0" r="0" b="0"/>
              <a:pathLst>
                <a:path w="66570" h="58248">
                  <a:moveTo>
                    <a:pt x="0" y="58247"/>
                  </a:moveTo>
                  <a:lnTo>
                    <a:pt x="7568" y="39242"/>
                  </a:lnTo>
                  <a:lnTo>
                    <a:pt x="15999" y="27919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5791035" y="7384060"/>
              <a:ext cx="133552" cy="400216"/>
            </a:xfrm>
            <a:custGeom>
              <a:avLst/>
              <a:gdLst/>
              <a:ahLst/>
              <a:cxnLst/>
              <a:rect l="0" t="0" r="0" b="0"/>
              <a:pathLst>
                <a:path w="133552" h="400216">
                  <a:moveTo>
                    <a:pt x="133551" y="4418"/>
                  </a:moveTo>
                  <a:lnTo>
                    <a:pt x="120300" y="0"/>
                  </a:lnTo>
                  <a:lnTo>
                    <a:pt x="114547" y="3322"/>
                  </a:lnTo>
                  <a:lnTo>
                    <a:pt x="98540" y="28233"/>
                  </a:lnTo>
                  <a:lnTo>
                    <a:pt x="75528" y="90026"/>
                  </a:lnTo>
                  <a:lnTo>
                    <a:pt x="61465" y="144342"/>
                  </a:lnTo>
                  <a:lnTo>
                    <a:pt x="47571" y="201363"/>
                  </a:lnTo>
                  <a:lnTo>
                    <a:pt x="38090" y="260971"/>
                  </a:lnTo>
                  <a:lnTo>
                    <a:pt x="34566" y="314382"/>
                  </a:lnTo>
                  <a:lnTo>
                    <a:pt x="29395" y="375487"/>
                  </a:lnTo>
                  <a:lnTo>
                    <a:pt x="17733" y="398409"/>
                  </a:lnTo>
                  <a:lnTo>
                    <a:pt x="12885" y="400215"/>
                  </a:lnTo>
                  <a:lnTo>
                    <a:pt x="7803" y="398646"/>
                  </a:lnTo>
                  <a:lnTo>
                    <a:pt x="2567" y="394826"/>
                  </a:lnTo>
                  <a:lnTo>
                    <a:pt x="0" y="388580"/>
                  </a:lnTo>
                  <a:lnTo>
                    <a:pt x="415" y="337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6149255" y="7405119"/>
              <a:ext cx="83211" cy="465980"/>
            </a:xfrm>
            <a:custGeom>
              <a:avLst/>
              <a:gdLst/>
              <a:ahLst/>
              <a:cxnLst/>
              <a:rect l="0" t="0" r="0" b="0"/>
              <a:pathLst>
                <a:path w="83211" h="465980">
                  <a:moveTo>
                    <a:pt x="83210" y="0"/>
                  </a:moveTo>
                  <a:lnTo>
                    <a:pt x="64205" y="21779"/>
                  </a:lnTo>
                  <a:lnTo>
                    <a:pt x="36112" y="77427"/>
                  </a:lnTo>
                  <a:lnTo>
                    <a:pt x="17380" y="133105"/>
                  </a:lnTo>
                  <a:lnTo>
                    <a:pt x="8589" y="194325"/>
                  </a:lnTo>
                  <a:lnTo>
                    <a:pt x="1313" y="252062"/>
                  </a:lnTo>
                  <a:lnTo>
                    <a:pt x="172" y="307833"/>
                  </a:lnTo>
                  <a:lnTo>
                    <a:pt x="33" y="361084"/>
                  </a:lnTo>
                  <a:lnTo>
                    <a:pt x="6" y="417454"/>
                  </a:lnTo>
                  <a:lnTo>
                    <a:pt x="0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6279293" y="7604824"/>
              <a:ext cx="152878" cy="168601"/>
            </a:xfrm>
            <a:custGeom>
              <a:avLst/>
              <a:gdLst/>
              <a:ahLst/>
              <a:cxnLst/>
              <a:rect l="0" t="0" r="0" b="0"/>
              <a:pathLst>
                <a:path w="152878" h="168601">
                  <a:moveTo>
                    <a:pt x="11420" y="0"/>
                  </a:moveTo>
                  <a:lnTo>
                    <a:pt x="7002" y="62327"/>
                  </a:lnTo>
                  <a:lnTo>
                    <a:pt x="0" y="109733"/>
                  </a:lnTo>
                  <a:lnTo>
                    <a:pt x="1957" y="108290"/>
                  </a:lnTo>
                  <a:lnTo>
                    <a:pt x="34029" y="57767"/>
                  </a:lnTo>
                  <a:lnTo>
                    <a:pt x="40361" y="54229"/>
                  </a:lnTo>
                  <a:lnTo>
                    <a:pt x="47355" y="53719"/>
                  </a:lnTo>
                  <a:lnTo>
                    <a:pt x="54792" y="55229"/>
                  </a:lnTo>
                  <a:lnTo>
                    <a:pt x="60675" y="59009"/>
                  </a:lnTo>
                  <a:lnTo>
                    <a:pt x="69677" y="70605"/>
                  </a:lnTo>
                  <a:lnTo>
                    <a:pt x="79942" y="92728"/>
                  </a:lnTo>
                  <a:lnTo>
                    <a:pt x="84838" y="96952"/>
                  </a:lnTo>
                  <a:lnTo>
                    <a:pt x="90876" y="98844"/>
                  </a:lnTo>
                  <a:lnTo>
                    <a:pt x="97675" y="99180"/>
                  </a:lnTo>
                  <a:lnTo>
                    <a:pt x="104057" y="96631"/>
                  </a:lnTo>
                  <a:lnTo>
                    <a:pt x="121872" y="79791"/>
                  </a:lnTo>
                  <a:lnTo>
                    <a:pt x="133242" y="65049"/>
                  </a:lnTo>
                  <a:lnTo>
                    <a:pt x="134239" y="61858"/>
                  </a:lnTo>
                  <a:lnTo>
                    <a:pt x="132131" y="61579"/>
                  </a:lnTo>
                  <a:lnTo>
                    <a:pt x="127952" y="63242"/>
                  </a:lnTo>
                  <a:lnTo>
                    <a:pt x="120843" y="72487"/>
                  </a:lnTo>
                  <a:lnTo>
                    <a:pt x="108745" y="109857"/>
                  </a:lnTo>
                  <a:lnTo>
                    <a:pt x="109085" y="148327"/>
                  </a:lnTo>
                  <a:lnTo>
                    <a:pt x="113513" y="157132"/>
                  </a:lnTo>
                  <a:lnTo>
                    <a:pt x="120162" y="163003"/>
                  </a:lnTo>
                  <a:lnTo>
                    <a:pt x="134639" y="168600"/>
                  </a:lnTo>
                  <a:lnTo>
                    <a:pt x="15287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6486001" y="7661524"/>
              <a:ext cx="116045" cy="122669"/>
            </a:xfrm>
            <a:custGeom>
              <a:avLst/>
              <a:gdLst/>
              <a:ahLst/>
              <a:cxnLst/>
              <a:rect l="0" t="0" r="0" b="0"/>
              <a:pathLst>
                <a:path w="116045" h="122669">
                  <a:moveTo>
                    <a:pt x="4417" y="1548"/>
                  </a:moveTo>
                  <a:lnTo>
                    <a:pt x="0" y="14800"/>
                  </a:lnTo>
                  <a:lnTo>
                    <a:pt x="296" y="28702"/>
                  </a:lnTo>
                  <a:lnTo>
                    <a:pt x="8020" y="60228"/>
                  </a:lnTo>
                  <a:lnTo>
                    <a:pt x="13291" y="66555"/>
                  </a:lnTo>
                  <a:lnTo>
                    <a:pt x="35605" y="81727"/>
                  </a:lnTo>
                  <a:lnTo>
                    <a:pt x="49305" y="102968"/>
                  </a:lnTo>
                  <a:lnTo>
                    <a:pt x="56111" y="118739"/>
                  </a:lnTo>
                  <a:lnTo>
                    <a:pt x="60144" y="122206"/>
                  </a:lnTo>
                  <a:lnTo>
                    <a:pt x="64683" y="122668"/>
                  </a:lnTo>
                  <a:lnTo>
                    <a:pt x="69557" y="121126"/>
                  </a:lnTo>
                  <a:lnTo>
                    <a:pt x="79904" y="109551"/>
                  </a:lnTo>
                  <a:lnTo>
                    <a:pt x="101614" y="67569"/>
                  </a:lnTo>
                  <a:lnTo>
                    <a:pt x="113611" y="12628"/>
                  </a:lnTo>
                  <a:lnTo>
                    <a:pt x="116044" y="3386"/>
                  </a:lnTo>
                  <a:lnTo>
                    <a:pt x="115818" y="0"/>
                  </a:lnTo>
                  <a:lnTo>
                    <a:pt x="113817" y="516"/>
                  </a:lnTo>
                  <a:lnTo>
                    <a:pt x="110635" y="3634"/>
                  </a:lnTo>
                  <a:lnTo>
                    <a:pt x="107099" y="12029"/>
                  </a:lnTo>
                  <a:lnTo>
                    <a:pt x="104270" y="265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6731728" y="7629788"/>
              <a:ext cx="191385" cy="118763"/>
            </a:xfrm>
            <a:custGeom>
              <a:avLst/>
              <a:gdLst/>
              <a:ahLst/>
              <a:cxnLst/>
              <a:rect l="0" t="0" r="0" b="0"/>
              <a:pathLst>
                <a:path w="191385" h="118763">
                  <a:moveTo>
                    <a:pt x="0" y="0"/>
                  </a:moveTo>
                  <a:lnTo>
                    <a:pt x="0" y="57909"/>
                  </a:lnTo>
                  <a:lnTo>
                    <a:pt x="11581" y="115735"/>
                  </a:lnTo>
                  <a:lnTo>
                    <a:pt x="14193" y="118762"/>
                  </a:lnTo>
                  <a:lnTo>
                    <a:pt x="16859" y="118006"/>
                  </a:lnTo>
                  <a:lnTo>
                    <a:pt x="22286" y="109770"/>
                  </a:lnTo>
                  <a:lnTo>
                    <a:pt x="44076" y="60319"/>
                  </a:lnTo>
                  <a:lnTo>
                    <a:pt x="48800" y="54081"/>
                  </a:lnTo>
                  <a:lnTo>
                    <a:pt x="53798" y="51772"/>
                  </a:lnTo>
                  <a:lnTo>
                    <a:pt x="58980" y="52081"/>
                  </a:lnTo>
                  <a:lnTo>
                    <a:pt x="64283" y="54136"/>
                  </a:lnTo>
                  <a:lnTo>
                    <a:pt x="69668" y="53657"/>
                  </a:lnTo>
                  <a:lnTo>
                    <a:pt x="80582" y="48195"/>
                  </a:lnTo>
                  <a:lnTo>
                    <a:pt x="97123" y="34723"/>
                  </a:lnTo>
                  <a:lnTo>
                    <a:pt x="103263" y="19439"/>
                  </a:lnTo>
                  <a:lnTo>
                    <a:pt x="104900" y="10185"/>
                  </a:lnTo>
                  <a:lnTo>
                    <a:pt x="104142" y="5865"/>
                  </a:lnTo>
                  <a:lnTo>
                    <a:pt x="101787" y="4835"/>
                  </a:lnTo>
                  <a:lnTo>
                    <a:pt x="98369" y="5997"/>
                  </a:lnTo>
                  <a:lnTo>
                    <a:pt x="92105" y="14685"/>
                  </a:lnTo>
                  <a:lnTo>
                    <a:pt x="89140" y="20885"/>
                  </a:lnTo>
                  <a:lnTo>
                    <a:pt x="88312" y="35169"/>
                  </a:lnTo>
                  <a:lnTo>
                    <a:pt x="91949" y="50763"/>
                  </a:lnTo>
                  <a:lnTo>
                    <a:pt x="109352" y="80910"/>
                  </a:lnTo>
                  <a:lnTo>
                    <a:pt x="122699" y="101636"/>
                  </a:lnTo>
                  <a:lnTo>
                    <a:pt x="126178" y="109362"/>
                  </a:lnTo>
                  <a:lnTo>
                    <a:pt x="129422" y="111739"/>
                  </a:lnTo>
                  <a:lnTo>
                    <a:pt x="132510" y="110550"/>
                  </a:lnTo>
                  <a:lnTo>
                    <a:pt x="135492" y="106984"/>
                  </a:lnTo>
                  <a:lnTo>
                    <a:pt x="167135" y="44213"/>
                  </a:lnTo>
                  <a:lnTo>
                    <a:pt x="1913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6934343" y="7596504"/>
              <a:ext cx="80302" cy="142550"/>
            </a:xfrm>
            <a:custGeom>
              <a:avLst/>
              <a:gdLst/>
              <a:ahLst/>
              <a:cxnLst/>
              <a:rect l="0" t="0" r="0" b="0"/>
              <a:pathLst>
                <a:path w="80302" h="142550">
                  <a:moveTo>
                    <a:pt x="30375" y="0"/>
                  </a:moveTo>
                  <a:lnTo>
                    <a:pt x="24655" y="21778"/>
                  </a:lnTo>
                  <a:lnTo>
                    <a:pt x="24673" y="54016"/>
                  </a:lnTo>
                  <a:lnTo>
                    <a:pt x="32795" y="82881"/>
                  </a:lnTo>
                  <a:lnTo>
                    <a:pt x="32067" y="103712"/>
                  </a:lnTo>
                  <a:lnTo>
                    <a:pt x="26196" y="120368"/>
                  </a:lnTo>
                  <a:lnTo>
                    <a:pt x="22041" y="127397"/>
                  </a:lnTo>
                  <a:lnTo>
                    <a:pt x="10029" y="137674"/>
                  </a:lnTo>
                  <a:lnTo>
                    <a:pt x="2942" y="141709"/>
                  </a:lnTo>
                  <a:lnTo>
                    <a:pt x="67" y="142549"/>
                  </a:lnTo>
                  <a:lnTo>
                    <a:pt x="0" y="141260"/>
                  </a:lnTo>
                  <a:lnTo>
                    <a:pt x="1803" y="138552"/>
                  </a:lnTo>
                  <a:lnTo>
                    <a:pt x="52416" y="89740"/>
                  </a:lnTo>
                  <a:lnTo>
                    <a:pt x="64745" y="66037"/>
                  </a:lnTo>
                  <a:lnTo>
                    <a:pt x="66232" y="65290"/>
                  </a:lnTo>
                  <a:lnTo>
                    <a:pt x="68597" y="100414"/>
                  </a:lnTo>
                  <a:lnTo>
                    <a:pt x="70650" y="103000"/>
                  </a:lnTo>
                  <a:lnTo>
                    <a:pt x="72942" y="101950"/>
                  </a:lnTo>
                  <a:lnTo>
                    <a:pt x="80301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7047928" y="7571540"/>
              <a:ext cx="24964" cy="24965"/>
            </a:xfrm>
            <a:custGeom>
              <a:avLst/>
              <a:gdLst/>
              <a:ahLst/>
              <a:cxnLst/>
              <a:rect l="0" t="0" r="0" b="0"/>
              <a:pathLst>
                <a:path w="24964" h="24965">
                  <a:moveTo>
                    <a:pt x="0" y="0"/>
                  </a:moveTo>
                  <a:lnTo>
                    <a:pt x="24963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7061992" y="7621467"/>
              <a:ext cx="101956" cy="124816"/>
            </a:xfrm>
            <a:custGeom>
              <a:avLst/>
              <a:gdLst/>
              <a:ahLst/>
              <a:cxnLst/>
              <a:rect l="0" t="0" r="0" b="0"/>
              <a:pathLst>
                <a:path w="101956" h="124816">
                  <a:moveTo>
                    <a:pt x="27541" y="0"/>
                  </a:moveTo>
                  <a:lnTo>
                    <a:pt x="14289" y="4416"/>
                  </a:lnTo>
                  <a:lnTo>
                    <a:pt x="5318" y="13982"/>
                  </a:lnTo>
                  <a:lnTo>
                    <a:pt x="1631" y="20416"/>
                  </a:lnTo>
                  <a:lnTo>
                    <a:pt x="0" y="34962"/>
                  </a:lnTo>
                  <a:lnTo>
                    <a:pt x="860" y="42723"/>
                  </a:lnTo>
                  <a:lnTo>
                    <a:pt x="5131" y="47898"/>
                  </a:lnTo>
                  <a:lnTo>
                    <a:pt x="19739" y="53647"/>
                  </a:lnTo>
                  <a:lnTo>
                    <a:pt x="36093" y="53738"/>
                  </a:lnTo>
                  <a:lnTo>
                    <a:pt x="52606" y="52545"/>
                  </a:lnTo>
                  <a:lnTo>
                    <a:pt x="69192" y="55096"/>
                  </a:lnTo>
                  <a:lnTo>
                    <a:pt x="75649" y="59845"/>
                  </a:lnTo>
                  <a:lnTo>
                    <a:pt x="100331" y="95463"/>
                  </a:lnTo>
                  <a:lnTo>
                    <a:pt x="101955" y="101548"/>
                  </a:lnTo>
                  <a:lnTo>
                    <a:pt x="101189" y="107454"/>
                  </a:lnTo>
                  <a:lnTo>
                    <a:pt x="98829" y="113242"/>
                  </a:lnTo>
                  <a:lnTo>
                    <a:pt x="93557" y="117099"/>
                  </a:lnTo>
                  <a:lnTo>
                    <a:pt x="6082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7239136" y="7529935"/>
              <a:ext cx="66745" cy="233084"/>
            </a:xfrm>
            <a:custGeom>
              <a:avLst/>
              <a:gdLst/>
              <a:ahLst/>
              <a:cxnLst/>
              <a:rect l="0" t="0" r="0" b="0"/>
              <a:pathLst>
                <a:path w="66745" h="233084">
                  <a:moveTo>
                    <a:pt x="66744" y="0"/>
                  </a:moveTo>
                  <a:lnTo>
                    <a:pt x="47758" y="60660"/>
                  </a:lnTo>
                  <a:lnTo>
                    <a:pt x="38152" y="114439"/>
                  </a:lnTo>
                  <a:lnTo>
                    <a:pt x="22291" y="173406"/>
                  </a:lnTo>
                  <a:lnTo>
                    <a:pt x="0" y="233083"/>
                  </a:lnTo>
                  <a:lnTo>
                    <a:pt x="983" y="233052"/>
                  </a:lnTo>
                  <a:lnTo>
                    <a:pt x="2513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7280918" y="7521614"/>
              <a:ext cx="108174" cy="211676"/>
            </a:xfrm>
            <a:custGeom>
              <a:avLst/>
              <a:gdLst/>
              <a:ahLst/>
              <a:cxnLst/>
              <a:rect l="0" t="0" r="0" b="0"/>
              <a:pathLst>
                <a:path w="108174" h="211676">
                  <a:moveTo>
                    <a:pt x="108173" y="0"/>
                  </a:moveTo>
                  <a:lnTo>
                    <a:pt x="88849" y="55506"/>
                  </a:lnTo>
                  <a:lnTo>
                    <a:pt x="69159" y="112436"/>
                  </a:lnTo>
                  <a:lnTo>
                    <a:pt x="44290" y="166990"/>
                  </a:lnTo>
                  <a:lnTo>
                    <a:pt x="24397" y="203755"/>
                  </a:lnTo>
                  <a:lnTo>
                    <a:pt x="19038" y="210726"/>
                  </a:lnTo>
                  <a:lnTo>
                    <a:pt x="14541" y="211675"/>
                  </a:lnTo>
                  <a:lnTo>
                    <a:pt x="10618" y="208610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7255954" y="7588183"/>
              <a:ext cx="191385" cy="49927"/>
            </a:xfrm>
            <a:custGeom>
              <a:avLst/>
              <a:gdLst/>
              <a:ahLst/>
              <a:cxnLst/>
              <a:rect l="0" t="0" r="0" b="0"/>
              <a:pathLst>
                <a:path w="191385" h="49927">
                  <a:moveTo>
                    <a:pt x="0" y="0"/>
                  </a:moveTo>
                  <a:lnTo>
                    <a:pt x="53491" y="23162"/>
                  </a:lnTo>
                  <a:lnTo>
                    <a:pt x="115315" y="37927"/>
                  </a:lnTo>
                  <a:lnTo>
                    <a:pt x="166565" y="47282"/>
                  </a:lnTo>
                  <a:lnTo>
                    <a:pt x="191384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7239312" y="7596504"/>
              <a:ext cx="141459" cy="83211"/>
            </a:xfrm>
            <a:custGeom>
              <a:avLst/>
              <a:gdLst/>
              <a:ahLst/>
              <a:cxnLst/>
              <a:rect l="0" t="0" r="0" b="0"/>
              <a:pathLst>
                <a:path w="141459" h="83211">
                  <a:moveTo>
                    <a:pt x="0" y="0"/>
                  </a:moveTo>
                  <a:lnTo>
                    <a:pt x="62093" y="33716"/>
                  </a:lnTo>
                  <a:lnTo>
                    <a:pt x="125223" y="72141"/>
                  </a:lnTo>
                  <a:lnTo>
                    <a:pt x="141458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7721933" y="7657354"/>
              <a:ext cx="216348" cy="39004"/>
            </a:xfrm>
            <a:custGeom>
              <a:avLst/>
              <a:gdLst/>
              <a:ahLst/>
              <a:cxnLst/>
              <a:rect l="0" t="0" r="0" b="0"/>
              <a:pathLst>
                <a:path w="216348" h="39004">
                  <a:moveTo>
                    <a:pt x="0" y="5718"/>
                  </a:moveTo>
                  <a:lnTo>
                    <a:pt x="21778" y="0"/>
                  </a:lnTo>
                  <a:lnTo>
                    <a:pt x="63747" y="376"/>
                  </a:lnTo>
                  <a:lnTo>
                    <a:pt x="126807" y="6863"/>
                  </a:lnTo>
                  <a:lnTo>
                    <a:pt x="187993" y="24372"/>
                  </a:lnTo>
                  <a:lnTo>
                    <a:pt x="216347" y="390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7746896" y="7771245"/>
              <a:ext cx="216348" cy="24965"/>
            </a:xfrm>
            <a:custGeom>
              <a:avLst/>
              <a:gdLst/>
              <a:ahLst/>
              <a:cxnLst/>
              <a:rect l="0" t="0" r="0" b="0"/>
              <a:pathLst>
                <a:path w="216348" h="24965">
                  <a:moveTo>
                    <a:pt x="0" y="0"/>
                  </a:moveTo>
                  <a:lnTo>
                    <a:pt x="54016" y="14194"/>
                  </a:lnTo>
                  <a:lnTo>
                    <a:pt x="112548" y="23362"/>
                  </a:lnTo>
                  <a:lnTo>
                    <a:pt x="172832" y="24647"/>
                  </a:lnTo>
                  <a:lnTo>
                    <a:pt x="216347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7701926" y="7488330"/>
              <a:ext cx="261318" cy="482622"/>
            </a:xfrm>
            <a:custGeom>
              <a:avLst/>
              <a:gdLst/>
              <a:ahLst/>
              <a:cxnLst/>
              <a:rect l="0" t="0" r="0" b="0"/>
              <a:pathLst>
                <a:path w="261318" h="482622">
                  <a:moveTo>
                    <a:pt x="261317" y="0"/>
                  </a:moveTo>
                  <a:lnTo>
                    <a:pt x="208653" y="60232"/>
                  </a:lnTo>
                  <a:lnTo>
                    <a:pt x="168694" y="123384"/>
                  </a:lnTo>
                  <a:lnTo>
                    <a:pt x="136285" y="175555"/>
                  </a:lnTo>
                  <a:lnTo>
                    <a:pt x="103174" y="230376"/>
                  </a:lnTo>
                  <a:lnTo>
                    <a:pt x="64071" y="290528"/>
                  </a:lnTo>
                  <a:lnTo>
                    <a:pt x="34199" y="345692"/>
                  </a:lnTo>
                  <a:lnTo>
                    <a:pt x="7263" y="400926"/>
                  </a:lnTo>
                  <a:lnTo>
                    <a:pt x="0" y="435711"/>
                  </a:lnTo>
                  <a:lnTo>
                    <a:pt x="2881" y="462558"/>
                  </a:lnTo>
                  <a:lnTo>
                    <a:pt x="11686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8192526" y="7626534"/>
              <a:ext cx="89783" cy="236326"/>
            </a:xfrm>
            <a:custGeom>
              <a:avLst/>
              <a:gdLst/>
              <a:ahLst/>
              <a:cxnLst/>
              <a:rect l="0" t="0" r="0" b="0"/>
              <a:pathLst>
                <a:path w="89783" h="236326">
                  <a:moveTo>
                    <a:pt x="36991" y="19895"/>
                  </a:moveTo>
                  <a:lnTo>
                    <a:pt x="36991" y="70640"/>
                  </a:lnTo>
                  <a:lnTo>
                    <a:pt x="30348" y="127101"/>
                  </a:lnTo>
                  <a:lnTo>
                    <a:pt x="14705" y="186426"/>
                  </a:lnTo>
                  <a:lnTo>
                    <a:pt x="920" y="234979"/>
                  </a:lnTo>
                  <a:lnTo>
                    <a:pt x="0" y="236325"/>
                  </a:lnTo>
                  <a:lnTo>
                    <a:pt x="9902" y="176078"/>
                  </a:lnTo>
                  <a:lnTo>
                    <a:pt x="20477" y="121390"/>
                  </a:lnTo>
                  <a:lnTo>
                    <a:pt x="31469" y="66757"/>
                  </a:lnTo>
                  <a:lnTo>
                    <a:pt x="47780" y="20588"/>
                  </a:lnTo>
                  <a:lnTo>
                    <a:pt x="52505" y="12036"/>
                  </a:lnTo>
                  <a:lnTo>
                    <a:pt x="59353" y="6335"/>
                  </a:lnTo>
                  <a:lnTo>
                    <a:pt x="76824" y="0"/>
                  </a:lnTo>
                  <a:lnTo>
                    <a:pt x="82962" y="2009"/>
                  </a:lnTo>
                  <a:lnTo>
                    <a:pt x="87054" y="7047"/>
                  </a:lnTo>
                  <a:lnTo>
                    <a:pt x="89782" y="14104"/>
                  </a:lnTo>
                  <a:lnTo>
                    <a:pt x="89204" y="41704"/>
                  </a:lnTo>
                  <a:lnTo>
                    <a:pt x="78760" y="68888"/>
                  </a:lnTo>
                  <a:lnTo>
                    <a:pt x="63954" y="90090"/>
                  </a:lnTo>
                  <a:lnTo>
                    <a:pt x="60514" y="91655"/>
                  </a:lnTo>
                  <a:lnTo>
                    <a:pt x="58220" y="89924"/>
                  </a:lnTo>
                  <a:lnTo>
                    <a:pt x="53633" y="781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8339220" y="7613145"/>
              <a:ext cx="23435" cy="68862"/>
            </a:xfrm>
            <a:custGeom>
              <a:avLst/>
              <a:gdLst/>
              <a:ahLst/>
              <a:cxnLst/>
              <a:rect l="0" t="0" r="0" b="0"/>
              <a:pathLst>
                <a:path w="23435" h="68862">
                  <a:moveTo>
                    <a:pt x="23434" y="0"/>
                  </a:moveTo>
                  <a:lnTo>
                    <a:pt x="16847" y="29621"/>
                  </a:lnTo>
                  <a:lnTo>
                    <a:pt x="11038" y="65845"/>
                  </a:lnTo>
                  <a:lnTo>
                    <a:pt x="8698" y="68861"/>
                  </a:lnTo>
                  <a:lnTo>
                    <a:pt x="6213" y="68096"/>
                  </a:lnTo>
                  <a:lnTo>
                    <a:pt x="3632" y="64813"/>
                  </a:lnTo>
                  <a:lnTo>
                    <a:pt x="0" y="38107"/>
                  </a:lnTo>
                  <a:lnTo>
                    <a:pt x="67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8351555" y="7480009"/>
              <a:ext cx="82896" cy="199706"/>
            </a:xfrm>
            <a:custGeom>
              <a:avLst/>
              <a:gdLst/>
              <a:ahLst/>
              <a:cxnLst/>
              <a:rect l="0" t="0" r="0" b="0"/>
              <a:pathLst>
                <a:path w="82896" h="199706">
                  <a:moveTo>
                    <a:pt x="44383" y="0"/>
                  </a:moveTo>
                  <a:lnTo>
                    <a:pt x="37740" y="62491"/>
                  </a:lnTo>
                  <a:lnTo>
                    <a:pt x="22097" y="123605"/>
                  </a:lnTo>
                  <a:lnTo>
                    <a:pt x="2772" y="182992"/>
                  </a:lnTo>
                  <a:lnTo>
                    <a:pt x="0" y="191337"/>
                  </a:lnTo>
                  <a:lnTo>
                    <a:pt x="1" y="193201"/>
                  </a:lnTo>
                  <a:lnTo>
                    <a:pt x="22242" y="151201"/>
                  </a:lnTo>
                  <a:lnTo>
                    <a:pt x="37989" y="119241"/>
                  </a:lnTo>
                  <a:lnTo>
                    <a:pt x="42894" y="112778"/>
                  </a:lnTo>
                  <a:lnTo>
                    <a:pt x="48013" y="110318"/>
                  </a:lnTo>
                  <a:lnTo>
                    <a:pt x="53275" y="110528"/>
                  </a:lnTo>
                  <a:lnTo>
                    <a:pt x="58632" y="112517"/>
                  </a:lnTo>
                  <a:lnTo>
                    <a:pt x="75006" y="128568"/>
                  </a:lnTo>
                  <a:lnTo>
                    <a:pt x="81107" y="145591"/>
                  </a:lnTo>
                  <a:lnTo>
                    <a:pt x="82895" y="164559"/>
                  </a:lnTo>
                  <a:lnTo>
                    <a:pt x="77667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8444297" y="7595990"/>
              <a:ext cx="192952" cy="83725"/>
            </a:xfrm>
            <a:custGeom>
              <a:avLst/>
              <a:gdLst/>
              <a:ahLst/>
              <a:cxnLst/>
              <a:rect l="0" t="0" r="0" b="0"/>
              <a:pathLst>
                <a:path w="192952" h="83725">
                  <a:moveTo>
                    <a:pt x="34851" y="8834"/>
                  </a:moveTo>
                  <a:lnTo>
                    <a:pt x="26016" y="0"/>
                  </a:lnTo>
                  <a:lnTo>
                    <a:pt x="22489" y="171"/>
                  </a:lnTo>
                  <a:lnTo>
                    <a:pt x="19214" y="3059"/>
                  </a:lnTo>
                  <a:lnTo>
                    <a:pt x="2895" y="27623"/>
                  </a:lnTo>
                  <a:lnTo>
                    <a:pt x="0" y="43073"/>
                  </a:lnTo>
                  <a:lnTo>
                    <a:pt x="522" y="51076"/>
                  </a:lnTo>
                  <a:lnTo>
                    <a:pt x="4569" y="54562"/>
                  </a:lnTo>
                  <a:lnTo>
                    <a:pt x="10965" y="55038"/>
                  </a:lnTo>
                  <a:lnTo>
                    <a:pt x="18927" y="53504"/>
                  </a:lnTo>
                  <a:lnTo>
                    <a:pt x="32705" y="41940"/>
                  </a:lnTo>
                  <a:lnTo>
                    <a:pt x="57511" y="4188"/>
                  </a:lnTo>
                  <a:lnTo>
                    <a:pt x="63826" y="2038"/>
                  </a:lnTo>
                  <a:lnTo>
                    <a:pt x="78239" y="2116"/>
                  </a:lnTo>
                  <a:lnTo>
                    <a:pt x="93891" y="5232"/>
                  </a:lnTo>
                  <a:lnTo>
                    <a:pt x="100099" y="9206"/>
                  </a:lnTo>
                  <a:lnTo>
                    <a:pt x="109462" y="21019"/>
                  </a:lnTo>
                  <a:lnTo>
                    <a:pt x="111774" y="35515"/>
                  </a:lnTo>
                  <a:lnTo>
                    <a:pt x="111096" y="43263"/>
                  </a:lnTo>
                  <a:lnTo>
                    <a:pt x="114343" y="46580"/>
                  </a:lnTo>
                  <a:lnTo>
                    <a:pt x="120205" y="46942"/>
                  </a:lnTo>
                  <a:lnTo>
                    <a:pt x="127812" y="45334"/>
                  </a:lnTo>
                  <a:lnTo>
                    <a:pt x="141194" y="36151"/>
                  </a:lnTo>
                  <a:lnTo>
                    <a:pt x="152381" y="22825"/>
                  </a:lnTo>
                  <a:lnTo>
                    <a:pt x="160436" y="7656"/>
                  </a:lnTo>
                  <a:lnTo>
                    <a:pt x="161104" y="5275"/>
                  </a:lnTo>
                  <a:lnTo>
                    <a:pt x="156916" y="10026"/>
                  </a:lnTo>
                  <a:lnTo>
                    <a:pt x="148579" y="28295"/>
                  </a:lnTo>
                  <a:lnTo>
                    <a:pt x="147958" y="43372"/>
                  </a:lnTo>
                  <a:lnTo>
                    <a:pt x="149088" y="51275"/>
                  </a:lnTo>
                  <a:lnTo>
                    <a:pt x="157739" y="64988"/>
                  </a:lnTo>
                  <a:lnTo>
                    <a:pt x="169905" y="75398"/>
                  </a:lnTo>
                  <a:lnTo>
                    <a:pt x="192951" y="837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8762064" y="7536461"/>
              <a:ext cx="341164" cy="158856"/>
            </a:xfrm>
            <a:custGeom>
              <a:avLst/>
              <a:gdLst/>
              <a:ahLst/>
              <a:cxnLst/>
              <a:rect l="0" t="0" r="0" b="0"/>
              <a:pathLst>
                <a:path w="341164" h="158856">
                  <a:moveTo>
                    <a:pt x="0" y="60043"/>
                  </a:moveTo>
                  <a:lnTo>
                    <a:pt x="5718" y="81821"/>
                  </a:lnTo>
                  <a:lnTo>
                    <a:pt x="7978" y="137469"/>
                  </a:lnTo>
                  <a:lnTo>
                    <a:pt x="9942" y="142171"/>
                  </a:lnTo>
                  <a:lnTo>
                    <a:pt x="13100" y="142532"/>
                  </a:lnTo>
                  <a:lnTo>
                    <a:pt x="21540" y="135536"/>
                  </a:lnTo>
                  <a:lnTo>
                    <a:pt x="35763" y="116003"/>
                  </a:lnTo>
                  <a:lnTo>
                    <a:pt x="57053" y="70012"/>
                  </a:lnTo>
                  <a:lnTo>
                    <a:pt x="69736" y="60467"/>
                  </a:lnTo>
                  <a:lnTo>
                    <a:pt x="72378" y="59401"/>
                  </a:lnTo>
                  <a:lnTo>
                    <a:pt x="72291" y="60540"/>
                  </a:lnTo>
                  <a:lnTo>
                    <a:pt x="70384" y="63147"/>
                  </a:lnTo>
                  <a:lnTo>
                    <a:pt x="70961" y="66735"/>
                  </a:lnTo>
                  <a:lnTo>
                    <a:pt x="76534" y="75653"/>
                  </a:lnTo>
                  <a:lnTo>
                    <a:pt x="81533" y="77846"/>
                  </a:lnTo>
                  <a:lnTo>
                    <a:pt x="94484" y="77817"/>
                  </a:lnTo>
                  <a:lnTo>
                    <a:pt x="107020" y="69792"/>
                  </a:lnTo>
                  <a:lnTo>
                    <a:pt x="114133" y="62526"/>
                  </a:lnTo>
                  <a:lnTo>
                    <a:pt x="93446" y="87524"/>
                  </a:lnTo>
                  <a:lnTo>
                    <a:pt x="81826" y="110716"/>
                  </a:lnTo>
                  <a:lnTo>
                    <a:pt x="83212" y="115089"/>
                  </a:lnTo>
                  <a:lnTo>
                    <a:pt x="87835" y="117080"/>
                  </a:lnTo>
                  <a:lnTo>
                    <a:pt x="101907" y="116828"/>
                  </a:lnTo>
                  <a:lnTo>
                    <a:pt x="117408" y="113633"/>
                  </a:lnTo>
                  <a:lnTo>
                    <a:pt x="159336" y="91544"/>
                  </a:lnTo>
                  <a:lnTo>
                    <a:pt x="163547" y="92138"/>
                  </a:lnTo>
                  <a:lnTo>
                    <a:pt x="165430" y="95308"/>
                  </a:lnTo>
                  <a:lnTo>
                    <a:pt x="165055" y="106227"/>
                  </a:lnTo>
                  <a:lnTo>
                    <a:pt x="161808" y="120325"/>
                  </a:lnTo>
                  <a:lnTo>
                    <a:pt x="162421" y="123345"/>
                  </a:lnTo>
                  <a:lnTo>
                    <a:pt x="164679" y="123509"/>
                  </a:lnTo>
                  <a:lnTo>
                    <a:pt x="168033" y="121769"/>
                  </a:lnTo>
                  <a:lnTo>
                    <a:pt x="213687" y="59700"/>
                  </a:lnTo>
                  <a:lnTo>
                    <a:pt x="227184" y="48179"/>
                  </a:lnTo>
                  <a:lnTo>
                    <a:pt x="234667" y="43813"/>
                  </a:lnTo>
                  <a:lnTo>
                    <a:pt x="238731" y="43675"/>
                  </a:lnTo>
                  <a:lnTo>
                    <a:pt x="240515" y="46358"/>
                  </a:lnTo>
                  <a:lnTo>
                    <a:pt x="247922" y="109637"/>
                  </a:lnTo>
                  <a:lnTo>
                    <a:pt x="252878" y="126464"/>
                  </a:lnTo>
                  <a:lnTo>
                    <a:pt x="250766" y="143188"/>
                  </a:lnTo>
                  <a:lnTo>
                    <a:pt x="247614" y="151531"/>
                  </a:lnTo>
                  <a:lnTo>
                    <a:pt x="242739" y="156168"/>
                  </a:lnTo>
                  <a:lnTo>
                    <a:pt x="236715" y="158334"/>
                  </a:lnTo>
                  <a:lnTo>
                    <a:pt x="229926" y="158855"/>
                  </a:lnTo>
                  <a:lnTo>
                    <a:pt x="227249" y="156428"/>
                  </a:lnTo>
                  <a:lnTo>
                    <a:pt x="227313" y="152036"/>
                  </a:lnTo>
                  <a:lnTo>
                    <a:pt x="229205" y="146335"/>
                  </a:lnTo>
                  <a:lnTo>
                    <a:pt x="245120" y="125058"/>
                  </a:lnTo>
                  <a:lnTo>
                    <a:pt x="267402" y="105605"/>
                  </a:lnTo>
                  <a:lnTo>
                    <a:pt x="275347" y="102436"/>
                  </a:lnTo>
                  <a:lnTo>
                    <a:pt x="291571" y="101382"/>
                  </a:lnTo>
                  <a:lnTo>
                    <a:pt x="295158" y="103320"/>
                  </a:lnTo>
                  <a:lnTo>
                    <a:pt x="295699" y="106461"/>
                  </a:lnTo>
                  <a:lnTo>
                    <a:pt x="291371" y="114881"/>
                  </a:lnTo>
                  <a:lnTo>
                    <a:pt x="283283" y="124788"/>
                  </a:lnTo>
                  <a:lnTo>
                    <a:pt x="281312" y="124471"/>
                  </a:lnTo>
                  <a:lnTo>
                    <a:pt x="281586" y="114257"/>
                  </a:lnTo>
                  <a:lnTo>
                    <a:pt x="305505" y="53163"/>
                  </a:lnTo>
                  <a:lnTo>
                    <a:pt x="326069" y="3263"/>
                  </a:lnTo>
                  <a:lnTo>
                    <a:pt x="329251" y="0"/>
                  </a:lnTo>
                  <a:lnTo>
                    <a:pt x="332297" y="598"/>
                  </a:lnTo>
                  <a:lnTo>
                    <a:pt x="341163" y="10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9102728" y="7588183"/>
              <a:ext cx="200205" cy="116495"/>
            </a:xfrm>
            <a:custGeom>
              <a:avLst/>
              <a:gdLst/>
              <a:ahLst/>
              <a:cxnLst/>
              <a:rect l="0" t="0" r="0" b="0"/>
              <a:pathLst>
                <a:path w="200205" h="116495">
                  <a:moveTo>
                    <a:pt x="58746" y="0"/>
                  </a:moveTo>
                  <a:lnTo>
                    <a:pt x="34023" y="7567"/>
                  </a:lnTo>
                  <a:lnTo>
                    <a:pt x="15260" y="21760"/>
                  </a:lnTo>
                  <a:lnTo>
                    <a:pt x="3670" y="35559"/>
                  </a:lnTo>
                  <a:lnTo>
                    <a:pt x="764" y="43122"/>
                  </a:lnTo>
                  <a:lnTo>
                    <a:pt x="0" y="58922"/>
                  </a:lnTo>
                  <a:lnTo>
                    <a:pt x="3865" y="64244"/>
                  </a:lnTo>
                  <a:lnTo>
                    <a:pt x="18021" y="70158"/>
                  </a:lnTo>
                  <a:lnTo>
                    <a:pt x="34174" y="70321"/>
                  </a:lnTo>
                  <a:lnTo>
                    <a:pt x="50599" y="66387"/>
                  </a:lnTo>
                  <a:lnTo>
                    <a:pt x="81278" y="48793"/>
                  </a:lnTo>
                  <a:lnTo>
                    <a:pt x="87636" y="43623"/>
                  </a:lnTo>
                  <a:lnTo>
                    <a:pt x="94648" y="41102"/>
                  </a:lnTo>
                  <a:lnTo>
                    <a:pt x="109836" y="40765"/>
                  </a:lnTo>
                  <a:lnTo>
                    <a:pt x="123366" y="46163"/>
                  </a:lnTo>
                  <a:lnTo>
                    <a:pt x="184242" y="85063"/>
                  </a:lnTo>
                  <a:lnTo>
                    <a:pt x="192336" y="89993"/>
                  </a:lnTo>
                  <a:lnTo>
                    <a:pt x="196808" y="95128"/>
                  </a:lnTo>
                  <a:lnTo>
                    <a:pt x="198865" y="100400"/>
                  </a:lnTo>
                  <a:lnTo>
                    <a:pt x="200204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9369500" y="7556833"/>
              <a:ext cx="208027" cy="132839"/>
            </a:xfrm>
            <a:custGeom>
              <a:avLst/>
              <a:gdLst/>
              <a:ahLst/>
              <a:cxnLst/>
              <a:rect l="0" t="0" r="0" b="0"/>
              <a:pathLst>
                <a:path w="208027" h="132839">
                  <a:moveTo>
                    <a:pt x="0" y="81276"/>
                  </a:moveTo>
                  <a:lnTo>
                    <a:pt x="23978" y="22595"/>
                  </a:lnTo>
                  <a:lnTo>
                    <a:pt x="39361" y="2354"/>
                  </a:lnTo>
                  <a:lnTo>
                    <a:pt x="44732" y="0"/>
                  </a:lnTo>
                  <a:lnTo>
                    <a:pt x="50162" y="279"/>
                  </a:lnTo>
                  <a:lnTo>
                    <a:pt x="55631" y="2315"/>
                  </a:lnTo>
                  <a:lnTo>
                    <a:pt x="59277" y="9220"/>
                  </a:lnTo>
                  <a:lnTo>
                    <a:pt x="63484" y="43592"/>
                  </a:lnTo>
                  <a:lnTo>
                    <a:pt x="58361" y="78020"/>
                  </a:lnTo>
                  <a:lnTo>
                    <a:pt x="39760" y="129495"/>
                  </a:lnTo>
                  <a:lnTo>
                    <a:pt x="39450" y="132838"/>
                  </a:lnTo>
                  <a:lnTo>
                    <a:pt x="41093" y="132293"/>
                  </a:lnTo>
                  <a:lnTo>
                    <a:pt x="46925" y="124290"/>
                  </a:lnTo>
                  <a:lnTo>
                    <a:pt x="69494" y="69232"/>
                  </a:lnTo>
                  <a:lnTo>
                    <a:pt x="90056" y="23634"/>
                  </a:lnTo>
                  <a:lnTo>
                    <a:pt x="102895" y="11586"/>
                  </a:lnTo>
                  <a:lnTo>
                    <a:pt x="110202" y="7080"/>
                  </a:lnTo>
                  <a:lnTo>
                    <a:pt x="116923" y="6849"/>
                  </a:lnTo>
                  <a:lnTo>
                    <a:pt x="123252" y="9468"/>
                  </a:lnTo>
                  <a:lnTo>
                    <a:pt x="129321" y="13989"/>
                  </a:lnTo>
                  <a:lnTo>
                    <a:pt x="132442" y="20700"/>
                  </a:lnTo>
                  <a:lnTo>
                    <a:pt x="133445" y="38019"/>
                  </a:lnTo>
                  <a:lnTo>
                    <a:pt x="136116" y="41344"/>
                  </a:lnTo>
                  <a:lnTo>
                    <a:pt x="140670" y="40785"/>
                  </a:lnTo>
                  <a:lnTo>
                    <a:pt x="152203" y="32770"/>
                  </a:lnTo>
                  <a:lnTo>
                    <a:pt x="163492" y="19961"/>
                  </a:lnTo>
                  <a:lnTo>
                    <a:pt x="166317" y="18210"/>
                  </a:lnTo>
                  <a:lnTo>
                    <a:pt x="167277" y="19816"/>
                  </a:lnTo>
                  <a:lnTo>
                    <a:pt x="162665" y="61197"/>
                  </a:lnTo>
                  <a:lnTo>
                    <a:pt x="168141" y="79748"/>
                  </a:lnTo>
                  <a:lnTo>
                    <a:pt x="173115" y="83956"/>
                  </a:lnTo>
                  <a:lnTo>
                    <a:pt x="179205" y="84911"/>
                  </a:lnTo>
                  <a:lnTo>
                    <a:pt x="191519" y="81967"/>
                  </a:lnTo>
                  <a:lnTo>
                    <a:pt x="208026" y="729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9570807" y="7463366"/>
              <a:ext cx="121072" cy="205408"/>
            </a:xfrm>
            <a:custGeom>
              <a:avLst/>
              <a:gdLst/>
              <a:ahLst/>
              <a:cxnLst/>
              <a:rect l="0" t="0" r="0" b="0"/>
              <a:pathLst>
                <a:path w="121072" h="205408">
                  <a:moveTo>
                    <a:pt x="23362" y="83211"/>
                  </a:moveTo>
                  <a:lnTo>
                    <a:pt x="9168" y="139984"/>
                  </a:lnTo>
                  <a:lnTo>
                    <a:pt x="0" y="194330"/>
                  </a:lnTo>
                  <a:lnTo>
                    <a:pt x="2240" y="200744"/>
                  </a:lnTo>
                  <a:lnTo>
                    <a:pt x="6507" y="204097"/>
                  </a:lnTo>
                  <a:lnTo>
                    <a:pt x="12125" y="205407"/>
                  </a:lnTo>
                  <a:lnTo>
                    <a:pt x="17719" y="204431"/>
                  </a:lnTo>
                  <a:lnTo>
                    <a:pt x="28868" y="198416"/>
                  </a:lnTo>
                  <a:lnTo>
                    <a:pt x="45539" y="180216"/>
                  </a:lnTo>
                  <a:lnTo>
                    <a:pt x="49241" y="179316"/>
                  </a:lnTo>
                  <a:lnTo>
                    <a:pt x="51710" y="182415"/>
                  </a:lnTo>
                  <a:lnTo>
                    <a:pt x="53355" y="188179"/>
                  </a:lnTo>
                  <a:lnTo>
                    <a:pt x="57225" y="191096"/>
                  </a:lnTo>
                  <a:lnTo>
                    <a:pt x="62580" y="192117"/>
                  </a:lnTo>
                  <a:lnTo>
                    <a:pt x="68923" y="191873"/>
                  </a:lnTo>
                  <a:lnTo>
                    <a:pt x="75001" y="188012"/>
                  </a:lnTo>
                  <a:lnTo>
                    <a:pt x="92389" y="164909"/>
                  </a:lnTo>
                  <a:lnTo>
                    <a:pt x="112366" y="121504"/>
                  </a:lnTo>
                  <a:lnTo>
                    <a:pt x="121071" y="68688"/>
                  </a:lnTo>
                  <a:lnTo>
                    <a:pt x="118161" y="31961"/>
                  </a:lnTo>
                  <a:lnTo>
                    <a:pt x="111414" y="16362"/>
                  </a:lnTo>
                  <a:lnTo>
                    <a:pt x="9825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9627453" y="7554899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8321" y="0"/>
                  </a:move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9551594" y="7533737"/>
              <a:ext cx="208996" cy="154299"/>
            </a:xfrm>
            <a:custGeom>
              <a:avLst/>
              <a:gdLst/>
              <a:ahLst/>
              <a:cxnLst/>
              <a:rect l="0" t="0" r="0" b="0"/>
              <a:pathLst>
                <a:path w="208996" h="154299">
                  <a:moveTo>
                    <a:pt x="75859" y="29482"/>
                  </a:moveTo>
                  <a:lnTo>
                    <a:pt x="63497" y="15271"/>
                  </a:lnTo>
                  <a:lnTo>
                    <a:pt x="57113" y="1901"/>
                  </a:lnTo>
                  <a:lnTo>
                    <a:pt x="53192" y="0"/>
                  </a:lnTo>
                  <a:lnTo>
                    <a:pt x="48729" y="1506"/>
                  </a:lnTo>
                  <a:lnTo>
                    <a:pt x="33611" y="16878"/>
                  </a:lnTo>
                  <a:lnTo>
                    <a:pt x="23798" y="32201"/>
                  </a:lnTo>
                  <a:lnTo>
                    <a:pt x="173" y="88040"/>
                  </a:lnTo>
                  <a:lnTo>
                    <a:pt x="0" y="108517"/>
                  </a:lnTo>
                  <a:lnTo>
                    <a:pt x="3096" y="114531"/>
                  </a:lnTo>
                  <a:lnTo>
                    <a:pt x="7935" y="117617"/>
                  </a:lnTo>
                  <a:lnTo>
                    <a:pt x="13934" y="118749"/>
                  </a:lnTo>
                  <a:lnTo>
                    <a:pt x="19782" y="117655"/>
                  </a:lnTo>
                  <a:lnTo>
                    <a:pt x="31212" y="111508"/>
                  </a:lnTo>
                  <a:lnTo>
                    <a:pt x="48043" y="93234"/>
                  </a:lnTo>
                  <a:lnTo>
                    <a:pt x="76982" y="38713"/>
                  </a:lnTo>
                  <a:lnTo>
                    <a:pt x="79381" y="36561"/>
                  </a:lnTo>
                  <a:lnTo>
                    <a:pt x="80981" y="38824"/>
                  </a:lnTo>
                  <a:lnTo>
                    <a:pt x="82047" y="44031"/>
                  </a:lnTo>
                  <a:lnTo>
                    <a:pt x="77115" y="72317"/>
                  </a:lnTo>
                  <a:lnTo>
                    <a:pt x="71711" y="97340"/>
                  </a:lnTo>
                  <a:lnTo>
                    <a:pt x="73399" y="117272"/>
                  </a:lnTo>
                  <a:lnTo>
                    <a:pt x="76993" y="122217"/>
                  </a:lnTo>
                  <a:lnTo>
                    <a:pt x="82162" y="123665"/>
                  </a:lnTo>
                  <a:lnTo>
                    <a:pt x="88382" y="122782"/>
                  </a:lnTo>
                  <a:lnTo>
                    <a:pt x="100224" y="116869"/>
                  </a:lnTo>
                  <a:lnTo>
                    <a:pt x="111651" y="107152"/>
                  </a:lnTo>
                  <a:lnTo>
                    <a:pt x="139618" y="74775"/>
                  </a:lnTo>
                  <a:lnTo>
                    <a:pt x="144253" y="74471"/>
                  </a:lnTo>
                  <a:lnTo>
                    <a:pt x="148267" y="77966"/>
                  </a:lnTo>
                  <a:lnTo>
                    <a:pt x="151868" y="83994"/>
                  </a:lnTo>
                  <a:lnTo>
                    <a:pt x="153404" y="98089"/>
                  </a:lnTo>
                  <a:lnTo>
                    <a:pt x="150079" y="112674"/>
                  </a:lnTo>
                  <a:lnTo>
                    <a:pt x="142438" y="125320"/>
                  </a:lnTo>
                  <a:lnTo>
                    <a:pt x="141510" y="131281"/>
                  </a:lnTo>
                  <a:lnTo>
                    <a:pt x="142740" y="137104"/>
                  </a:lnTo>
                  <a:lnTo>
                    <a:pt x="145409" y="142836"/>
                  </a:lnTo>
                  <a:lnTo>
                    <a:pt x="149963" y="145731"/>
                  </a:lnTo>
                  <a:lnTo>
                    <a:pt x="162418" y="146485"/>
                  </a:lnTo>
                  <a:lnTo>
                    <a:pt x="174735" y="141271"/>
                  </a:lnTo>
                  <a:lnTo>
                    <a:pt x="180608" y="137292"/>
                  </a:lnTo>
                  <a:lnTo>
                    <a:pt x="184523" y="138338"/>
                  </a:lnTo>
                  <a:lnTo>
                    <a:pt x="187133" y="142734"/>
                  </a:lnTo>
                  <a:lnTo>
                    <a:pt x="188873" y="149362"/>
                  </a:lnTo>
                  <a:lnTo>
                    <a:pt x="191883" y="152857"/>
                  </a:lnTo>
                  <a:lnTo>
                    <a:pt x="195738" y="154262"/>
                  </a:lnTo>
                  <a:lnTo>
                    <a:pt x="208995" y="1542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9812117" y="7463366"/>
              <a:ext cx="148179" cy="266493"/>
            </a:xfrm>
            <a:custGeom>
              <a:avLst/>
              <a:gdLst/>
              <a:ahLst/>
              <a:cxnLst/>
              <a:rect l="0" t="0" r="0" b="0"/>
              <a:pathLst>
                <a:path w="148179" h="266493">
                  <a:moveTo>
                    <a:pt x="23362" y="0"/>
                  </a:moveTo>
                  <a:lnTo>
                    <a:pt x="6504" y="59628"/>
                  </a:lnTo>
                  <a:lnTo>
                    <a:pt x="0" y="102900"/>
                  </a:lnTo>
                  <a:lnTo>
                    <a:pt x="3291" y="131575"/>
                  </a:lnTo>
                  <a:lnTo>
                    <a:pt x="10127" y="146620"/>
                  </a:lnTo>
                  <a:lnTo>
                    <a:pt x="20253" y="159469"/>
                  </a:lnTo>
                  <a:lnTo>
                    <a:pt x="52915" y="188427"/>
                  </a:lnTo>
                  <a:lnTo>
                    <a:pt x="56008" y="196809"/>
                  </a:lnTo>
                  <a:lnTo>
                    <a:pt x="56979" y="218450"/>
                  </a:lnTo>
                  <a:lnTo>
                    <a:pt x="47911" y="247789"/>
                  </a:lnTo>
                  <a:lnTo>
                    <a:pt x="36122" y="260524"/>
                  </a:lnTo>
                  <a:lnTo>
                    <a:pt x="29095" y="265214"/>
                  </a:lnTo>
                  <a:lnTo>
                    <a:pt x="22561" y="266492"/>
                  </a:lnTo>
                  <a:lnTo>
                    <a:pt x="16356" y="265495"/>
                  </a:lnTo>
                  <a:lnTo>
                    <a:pt x="10370" y="262981"/>
                  </a:lnTo>
                  <a:lnTo>
                    <a:pt x="8229" y="259456"/>
                  </a:lnTo>
                  <a:lnTo>
                    <a:pt x="8651" y="255257"/>
                  </a:lnTo>
                  <a:lnTo>
                    <a:pt x="10781" y="250608"/>
                  </a:lnTo>
                  <a:lnTo>
                    <a:pt x="73349" y="191182"/>
                  </a:lnTo>
                  <a:lnTo>
                    <a:pt x="88202" y="176429"/>
                  </a:lnTo>
                  <a:lnTo>
                    <a:pt x="85772" y="178882"/>
                  </a:lnTo>
                  <a:lnTo>
                    <a:pt x="85925" y="191067"/>
                  </a:lnTo>
                  <a:lnTo>
                    <a:pt x="90000" y="207886"/>
                  </a:lnTo>
                  <a:lnTo>
                    <a:pt x="112859" y="249613"/>
                  </a:lnTo>
                  <a:lnTo>
                    <a:pt x="116311" y="250544"/>
                  </a:lnTo>
                  <a:lnTo>
                    <a:pt x="118612" y="246542"/>
                  </a:lnTo>
                  <a:lnTo>
                    <a:pt x="131862" y="194503"/>
                  </a:lnTo>
                  <a:lnTo>
                    <a:pt x="14817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9910369" y="7321909"/>
              <a:ext cx="166352" cy="557511"/>
            </a:xfrm>
            <a:custGeom>
              <a:avLst/>
              <a:gdLst/>
              <a:ahLst/>
              <a:cxnLst/>
              <a:rect l="0" t="0" r="0" b="0"/>
              <a:pathLst>
                <a:path w="166352" h="557511">
                  <a:moveTo>
                    <a:pt x="108173" y="0"/>
                  </a:moveTo>
                  <a:lnTo>
                    <a:pt x="121425" y="4417"/>
                  </a:lnTo>
                  <a:lnTo>
                    <a:pt x="132862" y="13982"/>
                  </a:lnTo>
                  <a:lnTo>
                    <a:pt x="138501" y="20416"/>
                  </a:lnTo>
                  <a:lnTo>
                    <a:pt x="160371" y="81227"/>
                  </a:lnTo>
                  <a:lnTo>
                    <a:pt x="165890" y="144545"/>
                  </a:lnTo>
                  <a:lnTo>
                    <a:pt x="166351" y="199746"/>
                  </a:lnTo>
                  <a:lnTo>
                    <a:pt x="160693" y="255184"/>
                  </a:lnTo>
                  <a:lnTo>
                    <a:pt x="154024" y="310653"/>
                  </a:lnTo>
                  <a:lnTo>
                    <a:pt x="143049" y="348389"/>
                  </a:lnTo>
                  <a:lnTo>
                    <a:pt x="114297" y="405033"/>
                  </a:lnTo>
                  <a:lnTo>
                    <a:pt x="101769" y="431895"/>
                  </a:lnTo>
                  <a:lnTo>
                    <a:pt x="62723" y="490895"/>
                  </a:lnTo>
                  <a:lnTo>
                    <a:pt x="6782" y="551848"/>
                  </a:lnTo>
                  <a:lnTo>
                    <a:pt x="0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6094477" y="7945988"/>
              <a:ext cx="179595" cy="156970"/>
            </a:xfrm>
            <a:custGeom>
              <a:avLst/>
              <a:gdLst/>
              <a:ahLst/>
              <a:cxnLst/>
              <a:rect l="0" t="0" r="0" b="0"/>
              <a:pathLst>
                <a:path w="179595" h="156970">
                  <a:moveTo>
                    <a:pt x="13172" y="0"/>
                  </a:moveTo>
                  <a:lnTo>
                    <a:pt x="4338" y="8834"/>
                  </a:lnTo>
                  <a:lnTo>
                    <a:pt x="0" y="25499"/>
                  </a:lnTo>
                  <a:lnTo>
                    <a:pt x="24" y="58406"/>
                  </a:lnTo>
                  <a:lnTo>
                    <a:pt x="8315" y="98240"/>
                  </a:lnTo>
                  <a:lnTo>
                    <a:pt x="20568" y="124338"/>
                  </a:lnTo>
                  <a:lnTo>
                    <a:pt x="35567" y="138780"/>
                  </a:lnTo>
                  <a:lnTo>
                    <a:pt x="54560" y="149513"/>
                  </a:lnTo>
                  <a:lnTo>
                    <a:pt x="107814" y="156969"/>
                  </a:lnTo>
                  <a:lnTo>
                    <a:pt x="136444" y="153347"/>
                  </a:lnTo>
                  <a:lnTo>
                    <a:pt x="17959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6282391" y="7962629"/>
              <a:ext cx="64122" cy="208028"/>
            </a:xfrm>
            <a:custGeom>
              <a:avLst/>
              <a:gdLst/>
              <a:ahLst/>
              <a:cxnLst/>
              <a:rect l="0" t="0" r="0" b="0"/>
              <a:pathLst>
                <a:path w="64122" h="208028">
                  <a:moveTo>
                    <a:pt x="0" y="0"/>
                  </a:moveTo>
                  <a:lnTo>
                    <a:pt x="43538" y="58681"/>
                  </a:lnTo>
                  <a:lnTo>
                    <a:pt x="58307" y="87756"/>
                  </a:lnTo>
                  <a:lnTo>
                    <a:pt x="64121" y="119794"/>
                  </a:lnTo>
                  <a:lnTo>
                    <a:pt x="61426" y="152708"/>
                  </a:lnTo>
                  <a:lnTo>
                    <a:pt x="54729" y="169881"/>
                  </a:lnTo>
                  <a:lnTo>
                    <a:pt x="35363" y="195972"/>
                  </a:lnTo>
                  <a:lnTo>
                    <a:pt x="27120" y="202669"/>
                  </a:lnTo>
                  <a:lnTo>
                    <a:pt x="16643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6474311" y="7964430"/>
              <a:ext cx="99318" cy="276331"/>
            </a:xfrm>
            <a:custGeom>
              <a:avLst/>
              <a:gdLst/>
              <a:ahLst/>
              <a:cxnLst/>
              <a:rect l="0" t="0" r="0" b="0"/>
              <a:pathLst>
                <a:path w="99318" h="276331">
                  <a:moveTo>
                    <a:pt x="99317" y="123015"/>
                  </a:moveTo>
                  <a:lnTo>
                    <a:pt x="94900" y="109763"/>
                  </a:lnTo>
                  <a:lnTo>
                    <a:pt x="88976" y="106784"/>
                  </a:lnTo>
                  <a:lnTo>
                    <a:pt x="70066" y="105939"/>
                  </a:lnTo>
                  <a:lnTo>
                    <a:pt x="61325" y="108858"/>
                  </a:lnTo>
                  <a:lnTo>
                    <a:pt x="28042" y="136663"/>
                  </a:lnTo>
                  <a:lnTo>
                    <a:pt x="15226" y="157878"/>
                  </a:lnTo>
                  <a:lnTo>
                    <a:pt x="2179" y="220336"/>
                  </a:lnTo>
                  <a:lnTo>
                    <a:pt x="0" y="271163"/>
                  </a:lnTo>
                  <a:lnTo>
                    <a:pt x="2596" y="276330"/>
                  </a:lnTo>
                  <a:lnTo>
                    <a:pt x="7100" y="276076"/>
                  </a:lnTo>
                  <a:lnTo>
                    <a:pt x="12876" y="272208"/>
                  </a:lnTo>
                  <a:lnTo>
                    <a:pt x="21759" y="260514"/>
                  </a:lnTo>
                  <a:lnTo>
                    <a:pt x="43687" y="201577"/>
                  </a:lnTo>
                  <a:lnTo>
                    <a:pt x="57691" y="145266"/>
                  </a:lnTo>
                  <a:lnTo>
                    <a:pt x="70654" y="90641"/>
                  </a:lnTo>
                  <a:lnTo>
                    <a:pt x="78284" y="36785"/>
                  </a:lnTo>
                  <a:lnTo>
                    <a:pt x="81807" y="0"/>
                  </a:lnTo>
                  <a:lnTo>
                    <a:pt x="82560" y="38661"/>
                  </a:lnTo>
                  <a:lnTo>
                    <a:pt x="82659" y="97537"/>
                  </a:lnTo>
                  <a:lnTo>
                    <a:pt x="83597" y="154383"/>
                  </a:lnTo>
                  <a:lnTo>
                    <a:pt x="89839" y="216155"/>
                  </a:lnTo>
                  <a:lnTo>
                    <a:pt x="90996" y="239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6581949" y="8020148"/>
              <a:ext cx="56172" cy="154366"/>
            </a:xfrm>
            <a:custGeom>
              <a:avLst/>
              <a:gdLst/>
              <a:ahLst/>
              <a:cxnLst/>
              <a:rect l="0" t="0" r="0" b="0"/>
              <a:pathLst>
                <a:path w="56172" h="154366">
                  <a:moveTo>
                    <a:pt x="41606" y="58976"/>
                  </a:moveTo>
                  <a:lnTo>
                    <a:pt x="22859" y="93722"/>
                  </a:lnTo>
                  <a:lnTo>
                    <a:pt x="18485" y="122074"/>
                  </a:lnTo>
                  <a:lnTo>
                    <a:pt x="21605" y="149479"/>
                  </a:lnTo>
                  <a:lnTo>
                    <a:pt x="24574" y="153521"/>
                  </a:lnTo>
                  <a:lnTo>
                    <a:pt x="28403" y="154365"/>
                  </a:lnTo>
                  <a:lnTo>
                    <a:pt x="32803" y="153080"/>
                  </a:lnTo>
                  <a:lnTo>
                    <a:pt x="40159" y="144255"/>
                  </a:lnTo>
                  <a:lnTo>
                    <a:pt x="52414" y="111571"/>
                  </a:lnTo>
                  <a:lnTo>
                    <a:pt x="56171" y="62859"/>
                  </a:lnTo>
                  <a:lnTo>
                    <a:pt x="50338" y="24274"/>
                  </a:lnTo>
                  <a:lnTo>
                    <a:pt x="42097" y="3797"/>
                  </a:lnTo>
                  <a:lnTo>
                    <a:pt x="37311" y="0"/>
                  </a:lnTo>
                  <a:lnTo>
                    <a:pt x="32270" y="244"/>
                  </a:lnTo>
                  <a:lnTo>
                    <a:pt x="27061" y="3179"/>
                  </a:lnTo>
                  <a:lnTo>
                    <a:pt x="10894" y="24980"/>
                  </a:lnTo>
                  <a:lnTo>
                    <a:pt x="0" y="67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6706765" y="8045840"/>
              <a:ext cx="124559" cy="163454"/>
            </a:xfrm>
            <a:custGeom>
              <a:avLst/>
              <a:gdLst/>
              <a:ahLst/>
              <a:cxnLst/>
              <a:rect l="0" t="0" r="0" b="0"/>
              <a:pathLst>
                <a:path w="124559" h="163454">
                  <a:moveTo>
                    <a:pt x="0" y="16642"/>
                  </a:moveTo>
                  <a:lnTo>
                    <a:pt x="14393" y="72149"/>
                  </a:lnTo>
                  <a:lnTo>
                    <a:pt x="17270" y="129077"/>
                  </a:lnTo>
                  <a:lnTo>
                    <a:pt x="20927" y="147975"/>
                  </a:lnTo>
                  <a:lnTo>
                    <a:pt x="25047" y="153199"/>
                  </a:lnTo>
                  <a:lnTo>
                    <a:pt x="30566" y="155758"/>
                  </a:lnTo>
                  <a:lnTo>
                    <a:pt x="37019" y="156538"/>
                  </a:lnTo>
                  <a:lnTo>
                    <a:pt x="49121" y="152474"/>
                  </a:lnTo>
                  <a:lnTo>
                    <a:pt x="71957" y="134799"/>
                  </a:lnTo>
                  <a:lnTo>
                    <a:pt x="77557" y="134245"/>
                  </a:lnTo>
                  <a:lnTo>
                    <a:pt x="83140" y="136650"/>
                  </a:lnTo>
                  <a:lnTo>
                    <a:pt x="93349" y="146717"/>
                  </a:lnTo>
                  <a:lnTo>
                    <a:pt x="100968" y="160437"/>
                  </a:lnTo>
                  <a:lnTo>
                    <a:pt x="105219" y="163357"/>
                  </a:lnTo>
                  <a:lnTo>
                    <a:pt x="109902" y="163453"/>
                  </a:lnTo>
                  <a:lnTo>
                    <a:pt x="114874" y="161668"/>
                  </a:lnTo>
                  <a:lnTo>
                    <a:pt x="118187" y="156781"/>
                  </a:lnTo>
                  <a:lnTo>
                    <a:pt x="122852" y="131308"/>
                  </a:lnTo>
                  <a:lnTo>
                    <a:pt x="124558" y="68371"/>
                  </a:lnTo>
                  <a:lnTo>
                    <a:pt x="118122" y="27888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6898149" y="8095766"/>
              <a:ext cx="108175" cy="133138"/>
            </a:xfrm>
            <a:custGeom>
              <a:avLst/>
              <a:gdLst/>
              <a:ahLst/>
              <a:cxnLst/>
              <a:rect l="0" t="0" r="0" b="0"/>
              <a:pathLst>
                <a:path w="108175" h="133138">
                  <a:moveTo>
                    <a:pt x="0" y="0"/>
                  </a:moveTo>
                  <a:lnTo>
                    <a:pt x="0" y="56773"/>
                  </a:lnTo>
                  <a:lnTo>
                    <a:pt x="4416" y="106702"/>
                  </a:lnTo>
                  <a:lnTo>
                    <a:pt x="7567" y="110890"/>
                  </a:lnTo>
                  <a:lnTo>
                    <a:pt x="11517" y="111835"/>
                  </a:lnTo>
                  <a:lnTo>
                    <a:pt x="16000" y="110614"/>
                  </a:lnTo>
                  <a:lnTo>
                    <a:pt x="25910" y="101862"/>
                  </a:lnTo>
                  <a:lnTo>
                    <a:pt x="71014" y="53975"/>
                  </a:lnTo>
                  <a:lnTo>
                    <a:pt x="76928" y="51701"/>
                  </a:lnTo>
                  <a:lnTo>
                    <a:pt x="82721" y="52034"/>
                  </a:lnTo>
                  <a:lnTo>
                    <a:pt x="88432" y="54105"/>
                  </a:lnTo>
                  <a:lnTo>
                    <a:pt x="97242" y="63803"/>
                  </a:lnTo>
                  <a:lnTo>
                    <a:pt x="100886" y="70272"/>
                  </a:lnTo>
                  <a:lnTo>
                    <a:pt x="10817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7114724" y="7921024"/>
              <a:ext cx="82983" cy="241225"/>
            </a:xfrm>
            <a:custGeom>
              <a:avLst/>
              <a:gdLst/>
              <a:ahLst/>
              <a:cxnLst/>
              <a:rect l="0" t="0" r="0" b="0"/>
              <a:pathLst>
                <a:path w="82983" h="241225">
                  <a:moveTo>
                    <a:pt x="8093" y="0"/>
                  </a:moveTo>
                  <a:lnTo>
                    <a:pt x="928" y="55162"/>
                  </a:lnTo>
                  <a:lnTo>
                    <a:pt x="0" y="116605"/>
                  </a:lnTo>
                  <a:lnTo>
                    <a:pt x="2283" y="174216"/>
                  </a:lnTo>
                  <a:lnTo>
                    <a:pt x="11363" y="221277"/>
                  </a:lnTo>
                  <a:lnTo>
                    <a:pt x="15821" y="228879"/>
                  </a:lnTo>
                  <a:lnTo>
                    <a:pt x="28169" y="239793"/>
                  </a:lnTo>
                  <a:lnTo>
                    <a:pt x="36271" y="241224"/>
                  </a:lnTo>
                  <a:lnTo>
                    <a:pt x="55133" y="237882"/>
                  </a:lnTo>
                  <a:lnTo>
                    <a:pt x="82982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7205362" y="8042051"/>
              <a:ext cx="225335" cy="142418"/>
            </a:xfrm>
            <a:custGeom>
              <a:avLst/>
              <a:gdLst/>
              <a:ahLst/>
              <a:cxnLst/>
              <a:rect l="0" t="0" r="0" b="0"/>
              <a:pathLst>
                <a:path w="225335" h="142418">
                  <a:moveTo>
                    <a:pt x="25629" y="28752"/>
                  </a:moveTo>
                  <a:lnTo>
                    <a:pt x="11236" y="81793"/>
                  </a:lnTo>
                  <a:lnTo>
                    <a:pt x="10486" y="91850"/>
                  </a:lnTo>
                  <a:lnTo>
                    <a:pt x="14585" y="107955"/>
                  </a:lnTo>
                  <a:lnTo>
                    <a:pt x="18266" y="114839"/>
                  </a:lnTo>
                  <a:lnTo>
                    <a:pt x="23494" y="117578"/>
                  </a:lnTo>
                  <a:lnTo>
                    <a:pt x="29753" y="117556"/>
                  </a:lnTo>
                  <a:lnTo>
                    <a:pt x="36699" y="115691"/>
                  </a:lnTo>
                  <a:lnTo>
                    <a:pt x="49349" y="106224"/>
                  </a:lnTo>
                  <a:lnTo>
                    <a:pt x="60210" y="91846"/>
                  </a:lnTo>
                  <a:lnTo>
                    <a:pt x="70598" y="62034"/>
                  </a:lnTo>
                  <a:lnTo>
                    <a:pt x="73353" y="37381"/>
                  </a:lnTo>
                  <a:lnTo>
                    <a:pt x="69645" y="18410"/>
                  </a:lnTo>
                  <a:lnTo>
                    <a:pt x="66068" y="10763"/>
                  </a:lnTo>
                  <a:lnTo>
                    <a:pt x="59985" y="5665"/>
                  </a:lnTo>
                  <a:lnTo>
                    <a:pt x="43364" y="0"/>
                  </a:lnTo>
                  <a:lnTo>
                    <a:pt x="35603" y="338"/>
                  </a:lnTo>
                  <a:lnTo>
                    <a:pt x="22049" y="5645"/>
                  </a:lnTo>
                  <a:lnTo>
                    <a:pt x="9861" y="19099"/>
                  </a:lnTo>
                  <a:lnTo>
                    <a:pt x="4022" y="27864"/>
                  </a:lnTo>
                  <a:lnTo>
                    <a:pt x="0" y="47465"/>
                  </a:lnTo>
                  <a:lnTo>
                    <a:pt x="222" y="57869"/>
                  </a:lnTo>
                  <a:lnTo>
                    <a:pt x="3144" y="65731"/>
                  </a:lnTo>
                  <a:lnTo>
                    <a:pt x="13786" y="76931"/>
                  </a:lnTo>
                  <a:lnTo>
                    <a:pt x="20508" y="79363"/>
                  </a:lnTo>
                  <a:lnTo>
                    <a:pt x="35372" y="79599"/>
                  </a:lnTo>
                  <a:lnTo>
                    <a:pt x="95582" y="67178"/>
                  </a:lnTo>
                  <a:lnTo>
                    <a:pt x="128436" y="59142"/>
                  </a:lnTo>
                  <a:lnTo>
                    <a:pt x="132999" y="60107"/>
                  </a:lnTo>
                  <a:lnTo>
                    <a:pt x="133267" y="63524"/>
                  </a:lnTo>
                  <a:lnTo>
                    <a:pt x="102773" y="119701"/>
                  </a:lnTo>
                  <a:lnTo>
                    <a:pt x="103871" y="124518"/>
                  </a:lnTo>
                  <a:lnTo>
                    <a:pt x="109225" y="126805"/>
                  </a:lnTo>
                  <a:lnTo>
                    <a:pt x="117417" y="127405"/>
                  </a:lnTo>
                  <a:lnTo>
                    <a:pt x="133916" y="120676"/>
                  </a:lnTo>
                  <a:lnTo>
                    <a:pt x="167110" y="93754"/>
                  </a:lnTo>
                  <a:lnTo>
                    <a:pt x="173574" y="92427"/>
                  </a:lnTo>
                  <a:lnTo>
                    <a:pt x="178808" y="95241"/>
                  </a:lnTo>
                  <a:lnTo>
                    <a:pt x="183222" y="100815"/>
                  </a:lnTo>
                  <a:lnTo>
                    <a:pt x="188126" y="119335"/>
                  </a:lnTo>
                  <a:lnTo>
                    <a:pt x="189435" y="130746"/>
                  </a:lnTo>
                  <a:lnTo>
                    <a:pt x="193080" y="137429"/>
                  </a:lnTo>
                  <a:lnTo>
                    <a:pt x="198284" y="140960"/>
                  </a:lnTo>
                  <a:lnTo>
                    <a:pt x="209613" y="142417"/>
                  </a:lnTo>
                  <a:lnTo>
                    <a:pt x="225334" y="136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7428083" y="7972530"/>
              <a:ext cx="100414" cy="223090"/>
            </a:xfrm>
            <a:custGeom>
              <a:avLst/>
              <a:gdLst/>
              <a:ahLst/>
              <a:cxnLst/>
              <a:rect l="0" t="0" r="0" b="0"/>
              <a:pathLst>
                <a:path w="100414" h="223090">
                  <a:moveTo>
                    <a:pt x="85823" y="81631"/>
                  </a:moveTo>
                  <a:lnTo>
                    <a:pt x="72572" y="72796"/>
                  </a:lnTo>
                  <a:lnTo>
                    <a:pt x="65894" y="72043"/>
                  </a:lnTo>
                  <a:lnTo>
                    <a:pt x="51078" y="76137"/>
                  </a:lnTo>
                  <a:lnTo>
                    <a:pt x="37713" y="86586"/>
                  </a:lnTo>
                  <a:lnTo>
                    <a:pt x="14067" y="120312"/>
                  </a:lnTo>
                  <a:lnTo>
                    <a:pt x="1589" y="151750"/>
                  </a:lnTo>
                  <a:lnTo>
                    <a:pt x="0" y="171043"/>
                  </a:lnTo>
                  <a:lnTo>
                    <a:pt x="871" y="180071"/>
                  </a:lnTo>
                  <a:lnTo>
                    <a:pt x="6075" y="184240"/>
                  </a:lnTo>
                  <a:lnTo>
                    <a:pt x="14167" y="185171"/>
                  </a:lnTo>
                  <a:lnTo>
                    <a:pt x="24184" y="183941"/>
                  </a:lnTo>
                  <a:lnTo>
                    <a:pt x="32711" y="179424"/>
                  </a:lnTo>
                  <a:lnTo>
                    <a:pt x="65623" y="139790"/>
                  </a:lnTo>
                  <a:lnTo>
                    <a:pt x="84989" y="95796"/>
                  </a:lnTo>
                  <a:lnTo>
                    <a:pt x="96753" y="44571"/>
                  </a:lnTo>
                  <a:lnTo>
                    <a:pt x="100413" y="790"/>
                  </a:lnTo>
                  <a:lnTo>
                    <a:pt x="99248" y="0"/>
                  </a:lnTo>
                  <a:lnTo>
                    <a:pt x="95488" y="6519"/>
                  </a:lnTo>
                  <a:lnTo>
                    <a:pt x="80151" y="58474"/>
                  </a:lnTo>
                  <a:lnTo>
                    <a:pt x="72843" y="106719"/>
                  </a:lnTo>
                  <a:lnTo>
                    <a:pt x="72116" y="154708"/>
                  </a:lnTo>
                  <a:lnTo>
                    <a:pt x="85034" y="200062"/>
                  </a:lnTo>
                  <a:lnTo>
                    <a:pt x="94145" y="223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7789514" y="7912039"/>
              <a:ext cx="184558" cy="244925"/>
            </a:xfrm>
            <a:custGeom>
              <a:avLst/>
              <a:gdLst/>
              <a:ahLst/>
              <a:cxnLst/>
              <a:rect l="0" t="0" r="0" b="0"/>
              <a:pathLst>
                <a:path w="184558" h="244925">
                  <a:moveTo>
                    <a:pt x="132124" y="125480"/>
                  </a:moveTo>
                  <a:lnTo>
                    <a:pt x="106213" y="182642"/>
                  </a:lnTo>
                  <a:lnTo>
                    <a:pt x="80367" y="216797"/>
                  </a:lnTo>
                  <a:lnTo>
                    <a:pt x="56692" y="233076"/>
                  </a:lnTo>
                  <a:lnTo>
                    <a:pt x="32111" y="243755"/>
                  </a:lnTo>
                  <a:lnTo>
                    <a:pt x="15558" y="244924"/>
                  </a:lnTo>
                  <a:lnTo>
                    <a:pt x="7260" y="243941"/>
                  </a:lnTo>
                  <a:lnTo>
                    <a:pt x="2654" y="240511"/>
                  </a:lnTo>
                  <a:lnTo>
                    <a:pt x="507" y="235452"/>
                  </a:lnTo>
                  <a:lnTo>
                    <a:pt x="0" y="229305"/>
                  </a:lnTo>
                  <a:lnTo>
                    <a:pt x="6833" y="215079"/>
                  </a:lnTo>
                  <a:lnTo>
                    <a:pt x="52593" y="164561"/>
                  </a:lnTo>
                  <a:lnTo>
                    <a:pt x="112308" y="113978"/>
                  </a:lnTo>
                  <a:lnTo>
                    <a:pt x="169796" y="62473"/>
                  </a:lnTo>
                  <a:lnTo>
                    <a:pt x="182837" y="40859"/>
                  </a:lnTo>
                  <a:lnTo>
                    <a:pt x="184557" y="25000"/>
                  </a:lnTo>
                  <a:lnTo>
                    <a:pt x="183722" y="16888"/>
                  </a:lnTo>
                  <a:lnTo>
                    <a:pt x="180391" y="10556"/>
                  </a:lnTo>
                  <a:lnTo>
                    <a:pt x="169293" y="1054"/>
                  </a:lnTo>
                  <a:lnTo>
                    <a:pt x="161526" y="0"/>
                  </a:lnTo>
                  <a:lnTo>
                    <a:pt x="143034" y="3759"/>
                  </a:lnTo>
                  <a:lnTo>
                    <a:pt x="108597" y="21239"/>
                  </a:lnTo>
                  <a:lnTo>
                    <a:pt x="88993" y="37990"/>
                  </a:lnTo>
                  <a:lnTo>
                    <a:pt x="51452" y="85846"/>
                  </a:lnTo>
                  <a:lnTo>
                    <a:pt x="33903" y="126383"/>
                  </a:lnTo>
                  <a:lnTo>
                    <a:pt x="30839" y="149612"/>
                  </a:lnTo>
                  <a:lnTo>
                    <a:pt x="33484" y="171339"/>
                  </a:lnTo>
                  <a:lnTo>
                    <a:pt x="40824" y="190240"/>
                  </a:lnTo>
                  <a:lnTo>
                    <a:pt x="52714" y="202956"/>
                  </a:lnTo>
                  <a:lnTo>
                    <a:pt x="77469" y="215313"/>
                  </a:lnTo>
                  <a:lnTo>
                    <a:pt x="132124" y="2336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8148138" y="7896061"/>
              <a:ext cx="164590" cy="233176"/>
            </a:xfrm>
            <a:custGeom>
              <a:avLst/>
              <a:gdLst/>
              <a:ahLst/>
              <a:cxnLst/>
              <a:rect l="0" t="0" r="0" b="0"/>
              <a:pathLst>
                <a:path w="164590" h="233176">
                  <a:moveTo>
                    <a:pt x="89699" y="0"/>
                  </a:moveTo>
                  <a:lnTo>
                    <a:pt x="94116" y="13252"/>
                  </a:lnTo>
                  <a:lnTo>
                    <a:pt x="92446" y="39162"/>
                  </a:lnTo>
                  <a:lnTo>
                    <a:pt x="67837" y="96061"/>
                  </a:lnTo>
                  <a:lnTo>
                    <a:pt x="44633" y="140034"/>
                  </a:lnTo>
                  <a:lnTo>
                    <a:pt x="915" y="192864"/>
                  </a:lnTo>
                  <a:lnTo>
                    <a:pt x="0" y="196069"/>
                  </a:lnTo>
                  <a:lnTo>
                    <a:pt x="2163" y="196357"/>
                  </a:lnTo>
                  <a:lnTo>
                    <a:pt x="65371" y="163192"/>
                  </a:lnTo>
                  <a:lnTo>
                    <a:pt x="113468" y="140268"/>
                  </a:lnTo>
                  <a:lnTo>
                    <a:pt x="118489" y="142513"/>
                  </a:lnTo>
                  <a:lnTo>
                    <a:pt x="120912" y="148634"/>
                  </a:lnTo>
                  <a:lnTo>
                    <a:pt x="119905" y="174403"/>
                  </a:lnTo>
                  <a:lnTo>
                    <a:pt x="115144" y="191234"/>
                  </a:lnTo>
                  <a:lnTo>
                    <a:pt x="106864" y="207959"/>
                  </a:lnTo>
                  <a:lnTo>
                    <a:pt x="105765" y="215378"/>
                  </a:lnTo>
                  <a:lnTo>
                    <a:pt x="109476" y="228552"/>
                  </a:lnTo>
                  <a:lnTo>
                    <a:pt x="113979" y="231880"/>
                  </a:lnTo>
                  <a:lnTo>
                    <a:pt x="119754" y="233175"/>
                  </a:lnTo>
                  <a:lnTo>
                    <a:pt x="126378" y="233113"/>
                  </a:lnTo>
                  <a:lnTo>
                    <a:pt x="164589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8337690" y="8013041"/>
              <a:ext cx="166422" cy="91048"/>
            </a:xfrm>
            <a:custGeom>
              <a:avLst/>
              <a:gdLst/>
              <a:ahLst/>
              <a:cxnLst/>
              <a:rect l="0" t="0" r="0" b="0"/>
              <a:pathLst>
                <a:path w="166422" h="91048">
                  <a:moveTo>
                    <a:pt x="0" y="57762"/>
                  </a:moveTo>
                  <a:lnTo>
                    <a:pt x="34746" y="41763"/>
                  </a:lnTo>
                  <a:lnTo>
                    <a:pt x="54264" y="26620"/>
                  </a:lnTo>
                  <a:lnTo>
                    <a:pt x="67340" y="6005"/>
                  </a:lnTo>
                  <a:lnTo>
                    <a:pt x="67083" y="1993"/>
                  </a:lnTo>
                  <a:lnTo>
                    <a:pt x="64138" y="242"/>
                  </a:lnTo>
                  <a:lnTo>
                    <a:pt x="59401" y="0"/>
                  </a:lnTo>
                  <a:lnTo>
                    <a:pt x="49206" y="4662"/>
                  </a:lnTo>
                  <a:lnTo>
                    <a:pt x="38512" y="13822"/>
                  </a:lnTo>
                  <a:lnTo>
                    <a:pt x="23019" y="34572"/>
                  </a:lnTo>
                  <a:lnTo>
                    <a:pt x="15470" y="50230"/>
                  </a:lnTo>
                  <a:lnTo>
                    <a:pt x="15861" y="58287"/>
                  </a:lnTo>
                  <a:lnTo>
                    <a:pt x="23691" y="74638"/>
                  </a:lnTo>
                  <a:lnTo>
                    <a:pt x="32436" y="80108"/>
                  </a:lnTo>
                  <a:lnTo>
                    <a:pt x="56946" y="86185"/>
                  </a:lnTo>
                  <a:lnTo>
                    <a:pt x="88681" y="85189"/>
                  </a:lnTo>
                  <a:lnTo>
                    <a:pt x="104441" y="76423"/>
                  </a:lnTo>
                  <a:lnTo>
                    <a:pt x="129626" y="48196"/>
                  </a:lnTo>
                  <a:lnTo>
                    <a:pt x="130796" y="43988"/>
                  </a:lnTo>
                  <a:lnTo>
                    <a:pt x="128803" y="42108"/>
                  </a:lnTo>
                  <a:lnTo>
                    <a:pt x="124700" y="41778"/>
                  </a:lnTo>
                  <a:lnTo>
                    <a:pt x="122890" y="45257"/>
                  </a:lnTo>
                  <a:lnTo>
                    <a:pt x="123343" y="58984"/>
                  </a:lnTo>
                  <a:lnTo>
                    <a:pt x="129092" y="72482"/>
                  </a:lnTo>
                  <a:lnTo>
                    <a:pt x="133215" y="78670"/>
                  </a:lnTo>
                  <a:lnTo>
                    <a:pt x="138736" y="82796"/>
                  </a:lnTo>
                  <a:lnTo>
                    <a:pt x="166421" y="910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8525286" y="7982719"/>
              <a:ext cx="161903" cy="187695"/>
            </a:xfrm>
            <a:custGeom>
              <a:avLst/>
              <a:gdLst/>
              <a:ahLst/>
              <a:cxnLst/>
              <a:rect l="0" t="0" r="0" b="0"/>
              <a:pathLst>
                <a:path w="161903" h="187695">
                  <a:moveTo>
                    <a:pt x="28752" y="4874"/>
                  </a:moveTo>
                  <a:lnTo>
                    <a:pt x="23033" y="26653"/>
                  </a:lnTo>
                  <a:lnTo>
                    <a:pt x="20773" y="86718"/>
                  </a:lnTo>
                  <a:lnTo>
                    <a:pt x="11424" y="145786"/>
                  </a:lnTo>
                  <a:lnTo>
                    <a:pt x="880" y="186185"/>
                  </a:lnTo>
                  <a:lnTo>
                    <a:pt x="0" y="187694"/>
                  </a:lnTo>
                  <a:lnTo>
                    <a:pt x="10901" y="127743"/>
                  </a:lnTo>
                  <a:lnTo>
                    <a:pt x="33585" y="64533"/>
                  </a:lnTo>
                  <a:lnTo>
                    <a:pt x="43333" y="39501"/>
                  </a:lnTo>
                  <a:lnTo>
                    <a:pt x="52490" y="26119"/>
                  </a:lnTo>
                  <a:lnTo>
                    <a:pt x="76877" y="8189"/>
                  </a:lnTo>
                  <a:lnTo>
                    <a:pt x="107525" y="0"/>
                  </a:lnTo>
                  <a:lnTo>
                    <a:pt x="135610" y="1991"/>
                  </a:lnTo>
                  <a:lnTo>
                    <a:pt x="150517" y="10990"/>
                  </a:lnTo>
                  <a:lnTo>
                    <a:pt x="157081" y="17273"/>
                  </a:lnTo>
                  <a:lnTo>
                    <a:pt x="160533" y="24234"/>
                  </a:lnTo>
                  <a:lnTo>
                    <a:pt x="161902" y="39366"/>
                  </a:lnTo>
                  <a:lnTo>
                    <a:pt x="158199" y="45435"/>
                  </a:lnTo>
                  <a:lnTo>
                    <a:pt x="144223" y="54644"/>
                  </a:lnTo>
                  <a:lnTo>
                    <a:pt x="111145" y="60609"/>
                  </a:lnTo>
                  <a:lnTo>
                    <a:pt x="71839" y="55982"/>
                  </a:lnTo>
                  <a:lnTo>
                    <a:pt x="12109" y="381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1439541" y="7804530"/>
            <a:ext cx="2676475" cy="585418"/>
            <a:chOff x="1439541" y="7804530"/>
            <a:chExt cx="2676475" cy="585418"/>
          </a:xfrm>
        </p:grpSpPr>
        <p:sp>
          <p:nvSpPr>
            <p:cNvPr id="408" name="Freeform 407"/>
            <p:cNvSpPr/>
            <p:nvPr/>
          </p:nvSpPr>
          <p:spPr>
            <a:xfrm>
              <a:off x="1439541" y="7929345"/>
              <a:ext cx="257954" cy="83212"/>
            </a:xfrm>
            <a:custGeom>
              <a:avLst/>
              <a:gdLst/>
              <a:ahLst/>
              <a:cxnLst/>
              <a:rect l="0" t="0" r="0" b="0"/>
              <a:pathLst>
                <a:path w="257954" h="83212">
                  <a:moveTo>
                    <a:pt x="0" y="0"/>
                  </a:moveTo>
                  <a:lnTo>
                    <a:pt x="57697" y="21743"/>
                  </a:lnTo>
                  <a:lnTo>
                    <a:pt x="113866" y="35999"/>
                  </a:lnTo>
                  <a:lnTo>
                    <a:pt x="175025" y="52695"/>
                  </a:lnTo>
                  <a:lnTo>
                    <a:pt x="219554" y="64718"/>
                  </a:lnTo>
                  <a:lnTo>
                    <a:pt x="257953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2904538" y="7804530"/>
              <a:ext cx="99361" cy="266309"/>
            </a:xfrm>
            <a:custGeom>
              <a:avLst/>
              <a:gdLst/>
              <a:ahLst/>
              <a:cxnLst/>
              <a:rect l="0" t="0" r="0" b="0"/>
              <a:pathLst>
                <a:path w="99361" h="266309">
                  <a:moveTo>
                    <a:pt x="41113" y="0"/>
                  </a:moveTo>
                  <a:lnTo>
                    <a:pt x="28751" y="14211"/>
                  </a:lnTo>
                  <a:lnTo>
                    <a:pt x="10735" y="61538"/>
                  </a:lnTo>
                  <a:lnTo>
                    <a:pt x="2000" y="118788"/>
                  </a:lnTo>
                  <a:lnTo>
                    <a:pt x="0" y="179098"/>
                  </a:lnTo>
                  <a:lnTo>
                    <a:pt x="4657" y="202566"/>
                  </a:lnTo>
                  <a:lnTo>
                    <a:pt x="23129" y="247988"/>
                  </a:lnTo>
                  <a:lnTo>
                    <a:pt x="35894" y="261536"/>
                  </a:lnTo>
                  <a:lnTo>
                    <a:pt x="43181" y="264964"/>
                  </a:lnTo>
                  <a:lnTo>
                    <a:pt x="58674" y="266308"/>
                  </a:lnTo>
                  <a:lnTo>
                    <a:pt x="74806" y="258892"/>
                  </a:lnTo>
                  <a:lnTo>
                    <a:pt x="99360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2986536" y="7937666"/>
              <a:ext cx="250353" cy="116057"/>
            </a:xfrm>
            <a:custGeom>
              <a:avLst/>
              <a:gdLst/>
              <a:ahLst/>
              <a:cxnLst/>
              <a:rect l="0" t="0" r="0" b="0"/>
              <a:pathLst>
                <a:path w="250353" h="116057">
                  <a:moveTo>
                    <a:pt x="83931" y="0"/>
                  </a:moveTo>
                  <a:lnTo>
                    <a:pt x="66262" y="0"/>
                  </a:lnTo>
                  <a:lnTo>
                    <a:pt x="42021" y="8834"/>
                  </a:lnTo>
                  <a:lnTo>
                    <a:pt x="28014" y="23034"/>
                  </a:lnTo>
                  <a:lnTo>
                    <a:pt x="3954" y="62284"/>
                  </a:lnTo>
                  <a:lnTo>
                    <a:pt x="0" y="83772"/>
                  </a:lnTo>
                  <a:lnTo>
                    <a:pt x="240" y="94680"/>
                  </a:lnTo>
                  <a:lnTo>
                    <a:pt x="4099" y="102877"/>
                  </a:lnTo>
                  <a:lnTo>
                    <a:pt x="18248" y="114449"/>
                  </a:lnTo>
                  <a:lnTo>
                    <a:pt x="25349" y="116056"/>
                  </a:lnTo>
                  <a:lnTo>
                    <a:pt x="31932" y="115278"/>
                  </a:lnTo>
                  <a:lnTo>
                    <a:pt x="60202" y="100743"/>
                  </a:lnTo>
                  <a:lnTo>
                    <a:pt x="71227" y="88229"/>
                  </a:lnTo>
                  <a:lnTo>
                    <a:pt x="75462" y="81009"/>
                  </a:lnTo>
                  <a:lnTo>
                    <a:pt x="79209" y="78969"/>
                  </a:lnTo>
                  <a:lnTo>
                    <a:pt x="82632" y="80383"/>
                  </a:lnTo>
                  <a:lnTo>
                    <a:pt x="99187" y="98164"/>
                  </a:lnTo>
                  <a:lnTo>
                    <a:pt x="106121" y="99652"/>
                  </a:lnTo>
                  <a:lnTo>
                    <a:pt x="123687" y="96374"/>
                  </a:lnTo>
                  <a:lnTo>
                    <a:pt x="157530" y="79203"/>
                  </a:lnTo>
                  <a:lnTo>
                    <a:pt x="170883" y="68794"/>
                  </a:lnTo>
                  <a:lnTo>
                    <a:pt x="176108" y="68052"/>
                  </a:lnTo>
                  <a:lnTo>
                    <a:pt x="180515" y="70331"/>
                  </a:lnTo>
                  <a:lnTo>
                    <a:pt x="198650" y="89501"/>
                  </a:lnTo>
                  <a:lnTo>
                    <a:pt x="203865" y="91103"/>
                  </a:lnTo>
                  <a:lnTo>
                    <a:pt x="209190" y="90322"/>
                  </a:lnTo>
                  <a:lnTo>
                    <a:pt x="250352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3217897" y="7929345"/>
              <a:ext cx="276944" cy="313051"/>
            </a:xfrm>
            <a:custGeom>
              <a:avLst/>
              <a:gdLst/>
              <a:ahLst/>
              <a:cxnLst/>
              <a:rect l="0" t="0" r="0" b="0"/>
              <a:pathLst>
                <a:path w="276944" h="313051">
                  <a:moveTo>
                    <a:pt x="93880" y="0"/>
                  </a:moveTo>
                  <a:lnTo>
                    <a:pt x="70717" y="39163"/>
                  </a:lnTo>
                  <a:lnTo>
                    <a:pt x="62595" y="94337"/>
                  </a:lnTo>
                  <a:lnTo>
                    <a:pt x="63456" y="156189"/>
                  </a:lnTo>
                  <a:lnTo>
                    <a:pt x="72256" y="213197"/>
                  </a:lnTo>
                  <a:lnTo>
                    <a:pt x="76582" y="273815"/>
                  </a:lnTo>
                  <a:lnTo>
                    <a:pt x="76801" y="285170"/>
                  </a:lnTo>
                  <a:lnTo>
                    <a:pt x="74173" y="293664"/>
                  </a:lnTo>
                  <a:lnTo>
                    <a:pt x="69647" y="300252"/>
                  </a:lnTo>
                  <a:lnTo>
                    <a:pt x="63857" y="305568"/>
                  </a:lnTo>
                  <a:lnTo>
                    <a:pt x="47561" y="311474"/>
                  </a:lnTo>
                  <a:lnTo>
                    <a:pt x="38037" y="313050"/>
                  </a:lnTo>
                  <a:lnTo>
                    <a:pt x="29839" y="311326"/>
                  </a:lnTo>
                  <a:lnTo>
                    <a:pt x="15800" y="302015"/>
                  </a:lnTo>
                  <a:lnTo>
                    <a:pt x="5861" y="286165"/>
                  </a:lnTo>
                  <a:lnTo>
                    <a:pt x="1917" y="276761"/>
                  </a:lnTo>
                  <a:lnTo>
                    <a:pt x="0" y="256450"/>
                  </a:lnTo>
                  <a:lnTo>
                    <a:pt x="6302" y="217695"/>
                  </a:lnTo>
                  <a:lnTo>
                    <a:pt x="18211" y="196202"/>
                  </a:lnTo>
                  <a:lnTo>
                    <a:pt x="66195" y="137121"/>
                  </a:lnTo>
                  <a:lnTo>
                    <a:pt x="128467" y="86016"/>
                  </a:lnTo>
                  <a:lnTo>
                    <a:pt x="172788" y="38374"/>
                  </a:lnTo>
                  <a:lnTo>
                    <a:pt x="176071" y="37602"/>
                  </a:lnTo>
                  <a:lnTo>
                    <a:pt x="177336" y="40786"/>
                  </a:lnTo>
                  <a:lnTo>
                    <a:pt x="172722" y="72468"/>
                  </a:lnTo>
                  <a:lnTo>
                    <a:pt x="165523" y="99135"/>
                  </a:lnTo>
                  <a:lnTo>
                    <a:pt x="165681" y="106771"/>
                  </a:lnTo>
                  <a:lnTo>
                    <a:pt x="170787" y="120186"/>
                  </a:lnTo>
                  <a:lnTo>
                    <a:pt x="175662" y="123579"/>
                  </a:lnTo>
                  <a:lnTo>
                    <a:pt x="188475" y="124883"/>
                  </a:lnTo>
                  <a:lnTo>
                    <a:pt x="242914" y="105851"/>
                  </a:lnTo>
                  <a:lnTo>
                    <a:pt x="255964" y="110531"/>
                  </a:lnTo>
                  <a:lnTo>
                    <a:pt x="260183" y="116217"/>
                  </a:lnTo>
                  <a:lnTo>
                    <a:pt x="269421" y="142054"/>
                  </a:lnTo>
                  <a:lnTo>
                    <a:pt x="27694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3452524" y="7954308"/>
              <a:ext cx="258664" cy="300579"/>
            </a:xfrm>
            <a:custGeom>
              <a:avLst/>
              <a:gdLst/>
              <a:ahLst/>
              <a:cxnLst/>
              <a:rect l="0" t="0" r="0" b="0"/>
              <a:pathLst>
                <a:path w="258664" h="300579">
                  <a:moveTo>
                    <a:pt x="117206" y="0"/>
                  </a:moveTo>
                  <a:lnTo>
                    <a:pt x="89744" y="55848"/>
                  </a:lnTo>
                  <a:lnTo>
                    <a:pt x="80202" y="85273"/>
                  </a:lnTo>
                  <a:lnTo>
                    <a:pt x="76510" y="141044"/>
                  </a:lnTo>
                  <a:lnTo>
                    <a:pt x="80514" y="204103"/>
                  </a:lnTo>
                  <a:lnTo>
                    <a:pt x="72013" y="260576"/>
                  </a:lnTo>
                  <a:lnTo>
                    <a:pt x="59847" y="285132"/>
                  </a:lnTo>
                  <a:lnTo>
                    <a:pt x="47334" y="295612"/>
                  </a:lnTo>
                  <a:lnTo>
                    <a:pt x="40114" y="299701"/>
                  </a:lnTo>
                  <a:lnTo>
                    <a:pt x="32527" y="300578"/>
                  </a:lnTo>
                  <a:lnTo>
                    <a:pt x="16700" y="296621"/>
                  </a:lnTo>
                  <a:lnTo>
                    <a:pt x="5352" y="286234"/>
                  </a:lnTo>
                  <a:lnTo>
                    <a:pt x="1031" y="279580"/>
                  </a:lnTo>
                  <a:lnTo>
                    <a:pt x="0" y="273296"/>
                  </a:lnTo>
                  <a:lnTo>
                    <a:pt x="1162" y="267257"/>
                  </a:lnTo>
                  <a:lnTo>
                    <a:pt x="3785" y="261382"/>
                  </a:lnTo>
                  <a:lnTo>
                    <a:pt x="20730" y="244278"/>
                  </a:lnTo>
                  <a:lnTo>
                    <a:pt x="76411" y="206400"/>
                  </a:lnTo>
                  <a:lnTo>
                    <a:pt x="133189" y="172287"/>
                  </a:lnTo>
                  <a:lnTo>
                    <a:pt x="191132" y="129619"/>
                  </a:lnTo>
                  <a:lnTo>
                    <a:pt x="226531" y="82234"/>
                  </a:lnTo>
                  <a:lnTo>
                    <a:pt x="237432" y="47686"/>
                  </a:lnTo>
                  <a:lnTo>
                    <a:pt x="235263" y="41036"/>
                  </a:lnTo>
                  <a:lnTo>
                    <a:pt x="230120" y="37528"/>
                  </a:lnTo>
                  <a:lnTo>
                    <a:pt x="222992" y="36114"/>
                  </a:lnTo>
                  <a:lnTo>
                    <a:pt x="205211" y="41939"/>
                  </a:lnTo>
                  <a:lnTo>
                    <a:pt x="186830" y="53773"/>
                  </a:lnTo>
                  <a:lnTo>
                    <a:pt x="167010" y="76030"/>
                  </a:lnTo>
                  <a:lnTo>
                    <a:pt x="158449" y="92039"/>
                  </a:lnTo>
                  <a:lnTo>
                    <a:pt x="152848" y="121063"/>
                  </a:lnTo>
                  <a:lnTo>
                    <a:pt x="158935" y="142256"/>
                  </a:lnTo>
                  <a:lnTo>
                    <a:pt x="172734" y="163078"/>
                  </a:lnTo>
                  <a:lnTo>
                    <a:pt x="204644" y="188545"/>
                  </a:lnTo>
                  <a:lnTo>
                    <a:pt x="231563" y="201844"/>
                  </a:lnTo>
                  <a:lnTo>
                    <a:pt x="258663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4023203" y="8293983"/>
              <a:ext cx="92813" cy="95965"/>
            </a:xfrm>
            <a:custGeom>
              <a:avLst/>
              <a:gdLst/>
              <a:ahLst/>
              <a:cxnLst/>
              <a:rect l="0" t="0" r="0" b="0"/>
              <a:pathLst>
                <a:path w="92813" h="95965">
                  <a:moveTo>
                    <a:pt x="92812" y="5579"/>
                  </a:moveTo>
                  <a:lnTo>
                    <a:pt x="92755" y="12181"/>
                  </a:lnTo>
                  <a:lnTo>
                    <a:pt x="80533" y="64670"/>
                  </a:lnTo>
                  <a:lnTo>
                    <a:pt x="71709" y="83194"/>
                  </a:lnTo>
                  <a:lnTo>
                    <a:pt x="64919" y="89243"/>
                  </a:lnTo>
                  <a:lnTo>
                    <a:pt x="47511" y="95964"/>
                  </a:lnTo>
                  <a:lnTo>
                    <a:pt x="38617" y="94982"/>
                  </a:lnTo>
                  <a:lnTo>
                    <a:pt x="21337" y="86495"/>
                  </a:lnTo>
                  <a:lnTo>
                    <a:pt x="9342" y="68547"/>
                  </a:lnTo>
                  <a:lnTo>
                    <a:pt x="1854" y="4423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2279967" y="8237224"/>
            <a:ext cx="2038658" cy="393674"/>
            <a:chOff x="2279967" y="8237224"/>
            <a:chExt cx="2038658" cy="393674"/>
          </a:xfrm>
        </p:grpSpPr>
        <p:sp>
          <p:nvSpPr>
            <p:cNvPr id="415" name="Freeform 414"/>
            <p:cNvSpPr/>
            <p:nvPr/>
          </p:nvSpPr>
          <p:spPr>
            <a:xfrm>
              <a:off x="2279967" y="8287150"/>
              <a:ext cx="191385" cy="130797"/>
            </a:xfrm>
            <a:custGeom>
              <a:avLst/>
              <a:gdLst/>
              <a:ahLst/>
              <a:cxnLst/>
              <a:rect l="0" t="0" r="0" b="0"/>
              <a:pathLst>
                <a:path w="191385" h="130797">
                  <a:moveTo>
                    <a:pt x="0" y="0"/>
                  </a:moveTo>
                  <a:lnTo>
                    <a:pt x="0" y="57909"/>
                  </a:lnTo>
                  <a:lnTo>
                    <a:pt x="4418" y="88966"/>
                  </a:lnTo>
                  <a:lnTo>
                    <a:pt x="13983" y="104568"/>
                  </a:lnTo>
                  <a:lnTo>
                    <a:pt x="27480" y="116741"/>
                  </a:lnTo>
                  <a:lnTo>
                    <a:pt x="42724" y="125234"/>
                  </a:lnTo>
                  <a:lnTo>
                    <a:pt x="75735" y="130796"/>
                  </a:lnTo>
                  <a:lnTo>
                    <a:pt x="127380" y="126956"/>
                  </a:lnTo>
                  <a:lnTo>
                    <a:pt x="169222" y="125239"/>
                  </a:lnTo>
                  <a:lnTo>
                    <a:pt x="191384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2479672" y="8320435"/>
              <a:ext cx="39561" cy="149779"/>
            </a:xfrm>
            <a:custGeom>
              <a:avLst/>
              <a:gdLst/>
              <a:ahLst/>
              <a:cxnLst/>
              <a:rect l="0" t="0" r="0" b="0"/>
              <a:pathLst>
                <a:path w="39561" h="149779">
                  <a:moveTo>
                    <a:pt x="0" y="0"/>
                  </a:moveTo>
                  <a:lnTo>
                    <a:pt x="31252" y="46455"/>
                  </a:lnTo>
                  <a:lnTo>
                    <a:pt x="38538" y="76326"/>
                  </a:lnTo>
                  <a:lnTo>
                    <a:pt x="39560" y="86942"/>
                  </a:lnTo>
                  <a:lnTo>
                    <a:pt x="35766" y="103668"/>
                  </a:lnTo>
                  <a:lnTo>
                    <a:pt x="8321" y="1497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2717722" y="8370253"/>
              <a:ext cx="261214" cy="125236"/>
            </a:xfrm>
            <a:custGeom>
              <a:avLst/>
              <a:gdLst/>
              <a:ahLst/>
              <a:cxnLst/>
              <a:rect l="0" t="0" r="0" b="0"/>
              <a:pathLst>
                <a:path w="261214" h="125236">
                  <a:moveTo>
                    <a:pt x="11582" y="8429"/>
                  </a:moveTo>
                  <a:lnTo>
                    <a:pt x="0" y="47591"/>
                  </a:lnTo>
                  <a:lnTo>
                    <a:pt x="2120" y="68056"/>
                  </a:lnTo>
                  <a:lnTo>
                    <a:pt x="14130" y="106910"/>
                  </a:lnTo>
                  <a:lnTo>
                    <a:pt x="19753" y="113839"/>
                  </a:lnTo>
                  <a:lnTo>
                    <a:pt x="35862" y="124004"/>
                  </a:lnTo>
                  <a:lnTo>
                    <a:pt x="44411" y="125235"/>
                  </a:lnTo>
                  <a:lnTo>
                    <a:pt x="61306" y="121672"/>
                  </a:lnTo>
                  <a:lnTo>
                    <a:pt x="75595" y="111459"/>
                  </a:lnTo>
                  <a:lnTo>
                    <a:pt x="87185" y="96750"/>
                  </a:lnTo>
                  <a:lnTo>
                    <a:pt x="95418" y="77885"/>
                  </a:lnTo>
                  <a:lnTo>
                    <a:pt x="97228" y="59639"/>
                  </a:lnTo>
                  <a:lnTo>
                    <a:pt x="94026" y="42283"/>
                  </a:lnTo>
                  <a:lnTo>
                    <a:pt x="86439" y="25324"/>
                  </a:lnTo>
                  <a:lnTo>
                    <a:pt x="67354" y="4600"/>
                  </a:lnTo>
                  <a:lnTo>
                    <a:pt x="59858" y="1254"/>
                  </a:lnTo>
                  <a:lnTo>
                    <a:pt x="44133" y="0"/>
                  </a:lnTo>
                  <a:lnTo>
                    <a:pt x="37905" y="2810"/>
                  </a:lnTo>
                  <a:lnTo>
                    <a:pt x="28520" y="13328"/>
                  </a:lnTo>
                  <a:lnTo>
                    <a:pt x="26573" y="20016"/>
                  </a:lnTo>
                  <a:lnTo>
                    <a:pt x="26873" y="34844"/>
                  </a:lnTo>
                  <a:lnTo>
                    <a:pt x="31022" y="39907"/>
                  </a:lnTo>
                  <a:lnTo>
                    <a:pt x="45493" y="45533"/>
                  </a:lnTo>
                  <a:lnTo>
                    <a:pt x="78850" y="48701"/>
                  </a:lnTo>
                  <a:lnTo>
                    <a:pt x="99726" y="44511"/>
                  </a:lnTo>
                  <a:lnTo>
                    <a:pt x="135728" y="31171"/>
                  </a:lnTo>
                  <a:lnTo>
                    <a:pt x="142423" y="31912"/>
                  </a:lnTo>
                  <a:lnTo>
                    <a:pt x="147811" y="35178"/>
                  </a:lnTo>
                  <a:lnTo>
                    <a:pt x="156263" y="46205"/>
                  </a:lnTo>
                  <a:lnTo>
                    <a:pt x="163102" y="60352"/>
                  </a:lnTo>
                  <a:lnTo>
                    <a:pt x="168069" y="64309"/>
                  </a:lnTo>
                  <a:lnTo>
                    <a:pt x="174154" y="66023"/>
                  </a:lnTo>
                  <a:lnTo>
                    <a:pt x="180984" y="66241"/>
                  </a:lnTo>
                  <a:lnTo>
                    <a:pt x="195970" y="61552"/>
                  </a:lnTo>
                  <a:lnTo>
                    <a:pt x="228191" y="43475"/>
                  </a:lnTo>
                  <a:lnTo>
                    <a:pt x="235500" y="41963"/>
                  </a:lnTo>
                  <a:lnTo>
                    <a:pt x="242222" y="42804"/>
                  </a:lnTo>
                  <a:lnTo>
                    <a:pt x="248552" y="45214"/>
                  </a:lnTo>
                  <a:lnTo>
                    <a:pt x="252773" y="50519"/>
                  </a:lnTo>
                  <a:lnTo>
                    <a:pt x="257462" y="66275"/>
                  </a:lnTo>
                  <a:lnTo>
                    <a:pt x="261213" y="1249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3307000" y="8334885"/>
              <a:ext cx="262731" cy="177319"/>
            </a:xfrm>
            <a:custGeom>
              <a:avLst/>
              <a:gdLst/>
              <a:ahLst/>
              <a:cxnLst/>
              <a:rect l="0" t="0" r="0" b="0"/>
              <a:pathLst>
                <a:path w="262731" h="177319">
                  <a:moveTo>
                    <a:pt x="96309" y="10513"/>
                  </a:moveTo>
                  <a:lnTo>
                    <a:pt x="87474" y="1678"/>
                  </a:lnTo>
                  <a:lnTo>
                    <a:pt x="81173" y="0"/>
                  </a:lnTo>
                  <a:lnTo>
                    <a:pt x="64310" y="602"/>
                  </a:lnTo>
                  <a:lnTo>
                    <a:pt x="49420" y="6416"/>
                  </a:lnTo>
                  <a:lnTo>
                    <a:pt x="36637" y="16088"/>
                  </a:lnTo>
                  <a:lnTo>
                    <a:pt x="24793" y="29633"/>
                  </a:lnTo>
                  <a:lnTo>
                    <a:pt x="21819" y="37128"/>
                  </a:lnTo>
                  <a:lnTo>
                    <a:pt x="20981" y="52852"/>
                  </a:lnTo>
                  <a:lnTo>
                    <a:pt x="26155" y="66621"/>
                  </a:lnTo>
                  <a:lnTo>
                    <a:pt x="44544" y="94945"/>
                  </a:lnTo>
                  <a:lnTo>
                    <a:pt x="46081" y="101934"/>
                  </a:lnTo>
                  <a:lnTo>
                    <a:pt x="45257" y="108442"/>
                  </a:lnTo>
                  <a:lnTo>
                    <a:pt x="42858" y="114631"/>
                  </a:lnTo>
                  <a:lnTo>
                    <a:pt x="26231" y="132175"/>
                  </a:lnTo>
                  <a:lnTo>
                    <a:pt x="3737" y="144667"/>
                  </a:lnTo>
                  <a:lnTo>
                    <a:pt x="386" y="145252"/>
                  </a:lnTo>
                  <a:lnTo>
                    <a:pt x="0" y="143794"/>
                  </a:lnTo>
                  <a:lnTo>
                    <a:pt x="1593" y="140971"/>
                  </a:lnTo>
                  <a:lnTo>
                    <a:pt x="25921" y="128166"/>
                  </a:lnTo>
                  <a:lnTo>
                    <a:pt x="88946" y="108417"/>
                  </a:lnTo>
                  <a:lnTo>
                    <a:pt x="134816" y="87791"/>
                  </a:lnTo>
                  <a:lnTo>
                    <a:pt x="157542" y="71420"/>
                  </a:lnTo>
                  <a:lnTo>
                    <a:pt x="160245" y="65910"/>
                  </a:lnTo>
                  <a:lnTo>
                    <a:pt x="160198" y="60389"/>
                  </a:lnTo>
                  <a:lnTo>
                    <a:pt x="158317" y="54858"/>
                  </a:lnTo>
                  <a:lnTo>
                    <a:pt x="155215" y="53020"/>
                  </a:lnTo>
                  <a:lnTo>
                    <a:pt x="151297" y="53644"/>
                  </a:lnTo>
                  <a:lnTo>
                    <a:pt x="136948" y="63357"/>
                  </a:lnTo>
                  <a:lnTo>
                    <a:pt x="126390" y="74679"/>
                  </a:lnTo>
                  <a:lnTo>
                    <a:pt x="115534" y="92039"/>
                  </a:lnTo>
                  <a:lnTo>
                    <a:pt x="111942" y="114548"/>
                  </a:lnTo>
                  <a:lnTo>
                    <a:pt x="112278" y="127023"/>
                  </a:lnTo>
                  <a:lnTo>
                    <a:pt x="120048" y="145814"/>
                  </a:lnTo>
                  <a:lnTo>
                    <a:pt x="140017" y="166788"/>
                  </a:lnTo>
                  <a:lnTo>
                    <a:pt x="147637" y="172944"/>
                  </a:lnTo>
                  <a:lnTo>
                    <a:pt x="165966" y="177318"/>
                  </a:lnTo>
                  <a:lnTo>
                    <a:pt x="207866" y="172593"/>
                  </a:lnTo>
                  <a:lnTo>
                    <a:pt x="224786" y="165450"/>
                  </a:lnTo>
                  <a:lnTo>
                    <a:pt x="262730" y="135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3596333" y="8253867"/>
              <a:ext cx="106535" cy="231213"/>
            </a:xfrm>
            <a:custGeom>
              <a:avLst/>
              <a:gdLst/>
              <a:ahLst/>
              <a:cxnLst/>
              <a:rect l="0" t="0" r="0" b="0"/>
              <a:pathLst>
                <a:path w="106535" h="231213">
                  <a:moveTo>
                    <a:pt x="39965" y="0"/>
                  </a:moveTo>
                  <a:lnTo>
                    <a:pt x="39041" y="62490"/>
                  </a:lnTo>
                  <a:lnTo>
                    <a:pt x="30914" y="112846"/>
                  </a:lnTo>
                  <a:lnTo>
                    <a:pt x="17680" y="173919"/>
                  </a:lnTo>
                  <a:lnTo>
                    <a:pt x="3895" y="230324"/>
                  </a:lnTo>
                  <a:lnTo>
                    <a:pt x="2050" y="231212"/>
                  </a:lnTo>
                  <a:lnTo>
                    <a:pt x="0" y="217406"/>
                  </a:lnTo>
                  <a:lnTo>
                    <a:pt x="5162" y="156777"/>
                  </a:lnTo>
                  <a:lnTo>
                    <a:pt x="1964" y="106782"/>
                  </a:lnTo>
                  <a:lnTo>
                    <a:pt x="5385" y="98925"/>
                  </a:lnTo>
                  <a:lnTo>
                    <a:pt x="12289" y="93686"/>
                  </a:lnTo>
                  <a:lnTo>
                    <a:pt x="31363" y="88790"/>
                  </a:lnTo>
                  <a:lnTo>
                    <a:pt x="62893" y="88459"/>
                  </a:lnTo>
                  <a:lnTo>
                    <a:pt x="106534" y="748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3722308" y="8237224"/>
              <a:ext cx="163622" cy="224843"/>
            </a:xfrm>
            <a:custGeom>
              <a:avLst/>
              <a:gdLst/>
              <a:ahLst/>
              <a:cxnLst/>
              <a:rect l="0" t="0" r="0" b="0"/>
              <a:pathLst>
                <a:path w="163622" h="224843">
                  <a:moveTo>
                    <a:pt x="55448" y="0"/>
                  </a:moveTo>
                  <a:lnTo>
                    <a:pt x="48805" y="58622"/>
                  </a:lnTo>
                  <a:lnTo>
                    <a:pt x="38590" y="113281"/>
                  </a:lnTo>
                  <a:lnTo>
                    <a:pt x="24909" y="166751"/>
                  </a:lnTo>
                  <a:lnTo>
                    <a:pt x="11372" y="212577"/>
                  </a:lnTo>
                  <a:lnTo>
                    <a:pt x="6648" y="222155"/>
                  </a:lnTo>
                  <a:lnTo>
                    <a:pt x="3499" y="224842"/>
                  </a:lnTo>
                  <a:lnTo>
                    <a:pt x="1400" y="222935"/>
                  </a:lnTo>
                  <a:lnTo>
                    <a:pt x="0" y="217965"/>
                  </a:lnTo>
                  <a:lnTo>
                    <a:pt x="4611" y="162572"/>
                  </a:lnTo>
                  <a:lnTo>
                    <a:pt x="7688" y="154610"/>
                  </a:lnTo>
                  <a:lnTo>
                    <a:pt x="18504" y="143296"/>
                  </a:lnTo>
                  <a:lnTo>
                    <a:pt x="25271" y="141759"/>
                  </a:lnTo>
                  <a:lnTo>
                    <a:pt x="40187" y="144981"/>
                  </a:lnTo>
                  <a:lnTo>
                    <a:pt x="53596" y="155043"/>
                  </a:lnTo>
                  <a:lnTo>
                    <a:pt x="85886" y="186359"/>
                  </a:lnTo>
                  <a:lnTo>
                    <a:pt x="88300" y="202531"/>
                  </a:lnTo>
                  <a:lnTo>
                    <a:pt x="93092" y="168688"/>
                  </a:lnTo>
                  <a:lnTo>
                    <a:pt x="109557" y="128791"/>
                  </a:lnTo>
                  <a:lnTo>
                    <a:pt x="119869" y="113947"/>
                  </a:lnTo>
                  <a:lnTo>
                    <a:pt x="126132" y="110173"/>
                  </a:lnTo>
                  <a:lnTo>
                    <a:pt x="140488" y="108446"/>
                  </a:lnTo>
                  <a:lnTo>
                    <a:pt x="146350" y="112054"/>
                  </a:lnTo>
                  <a:lnTo>
                    <a:pt x="155329" y="125924"/>
                  </a:lnTo>
                  <a:lnTo>
                    <a:pt x="16362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3894251" y="8420288"/>
              <a:ext cx="133138" cy="91531"/>
            </a:xfrm>
            <a:custGeom>
              <a:avLst/>
              <a:gdLst/>
              <a:ahLst/>
              <a:cxnLst/>
              <a:rect l="0" t="0" r="0" b="0"/>
              <a:pathLst>
                <a:path w="133138" h="91531">
                  <a:moveTo>
                    <a:pt x="0" y="0"/>
                  </a:moveTo>
                  <a:lnTo>
                    <a:pt x="4417" y="13251"/>
                  </a:lnTo>
                  <a:lnTo>
                    <a:pt x="9416" y="16230"/>
                  </a:lnTo>
                  <a:lnTo>
                    <a:pt x="63015" y="18576"/>
                  </a:lnTo>
                  <a:lnTo>
                    <a:pt x="77625" y="25514"/>
                  </a:lnTo>
                  <a:lnTo>
                    <a:pt x="87816" y="39693"/>
                  </a:lnTo>
                  <a:lnTo>
                    <a:pt x="94503" y="58322"/>
                  </a:lnTo>
                  <a:lnTo>
                    <a:pt x="97475" y="78928"/>
                  </a:lnTo>
                  <a:lnTo>
                    <a:pt x="101966" y="84978"/>
                  </a:lnTo>
                  <a:lnTo>
                    <a:pt x="108657" y="88086"/>
                  </a:lnTo>
                  <a:lnTo>
                    <a:pt x="133137" y="915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3935212" y="8395324"/>
              <a:ext cx="250276" cy="235574"/>
            </a:xfrm>
            <a:custGeom>
              <a:avLst/>
              <a:gdLst/>
              <a:ahLst/>
              <a:cxnLst/>
              <a:rect l="0" t="0" r="0" b="0"/>
              <a:pathLst>
                <a:path w="250276" h="235574">
                  <a:moveTo>
                    <a:pt x="142102" y="0"/>
                  </a:moveTo>
                  <a:lnTo>
                    <a:pt x="124432" y="0"/>
                  </a:lnTo>
                  <a:lnTo>
                    <a:pt x="110826" y="4931"/>
                  </a:lnTo>
                  <a:lnTo>
                    <a:pt x="98616" y="14211"/>
                  </a:lnTo>
                  <a:lnTo>
                    <a:pt x="87025" y="27580"/>
                  </a:lnTo>
                  <a:lnTo>
                    <a:pt x="80641" y="45234"/>
                  </a:lnTo>
                  <a:lnTo>
                    <a:pt x="78938" y="55119"/>
                  </a:lnTo>
                  <a:lnTo>
                    <a:pt x="80577" y="62633"/>
                  </a:lnTo>
                  <a:lnTo>
                    <a:pt x="84443" y="68568"/>
                  </a:lnTo>
                  <a:lnTo>
                    <a:pt x="96135" y="77627"/>
                  </a:lnTo>
                  <a:lnTo>
                    <a:pt x="154775" y="102153"/>
                  </a:lnTo>
                  <a:lnTo>
                    <a:pt x="161645" y="106934"/>
                  </a:lnTo>
                  <a:lnTo>
                    <a:pt x="165301" y="112895"/>
                  </a:lnTo>
                  <a:lnTo>
                    <a:pt x="166897" y="126914"/>
                  </a:lnTo>
                  <a:lnTo>
                    <a:pt x="153763" y="154818"/>
                  </a:lnTo>
                  <a:lnTo>
                    <a:pt x="124476" y="189812"/>
                  </a:lnTo>
                  <a:lnTo>
                    <a:pt x="75447" y="226136"/>
                  </a:lnTo>
                  <a:lnTo>
                    <a:pt x="58853" y="233949"/>
                  </a:lnTo>
                  <a:lnTo>
                    <a:pt x="42232" y="235573"/>
                  </a:lnTo>
                  <a:lnTo>
                    <a:pt x="26524" y="232289"/>
                  </a:lnTo>
                  <a:lnTo>
                    <a:pt x="13379" y="224665"/>
                  </a:lnTo>
                  <a:lnTo>
                    <a:pt x="3838" y="210182"/>
                  </a:lnTo>
                  <a:lnTo>
                    <a:pt x="0" y="201143"/>
                  </a:lnTo>
                  <a:lnTo>
                    <a:pt x="214" y="191418"/>
                  </a:lnTo>
                  <a:lnTo>
                    <a:pt x="7849" y="170751"/>
                  </a:lnTo>
                  <a:lnTo>
                    <a:pt x="34146" y="134438"/>
                  </a:lnTo>
                  <a:lnTo>
                    <a:pt x="46044" y="123544"/>
                  </a:lnTo>
                  <a:lnTo>
                    <a:pt x="103184" y="93517"/>
                  </a:lnTo>
                  <a:lnTo>
                    <a:pt x="160715" y="77529"/>
                  </a:lnTo>
                  <a:lnTo>
                    <a:pt x="218899" y="66070"/>
                  </a:lnTo>
                  <a:lnTo>
                    <a:pt x="250275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4202130" y="8392231"/>
              <a:ext cx="116495" cy="152873"/>
            </a:xfrm>
            <a:custGeom>
              <a:avLst/>
              <a:gdLst/>
              <a:ahLst/>
              <a:cxnLst/>
              <a:rect l="0" t="0" r="0" b="0"/>
              <a:pathLst>
                <a:path w="116495" h="152873">
                  <a:moveTo>
                    <a:pt x="116494" y="19735"/>
                  </a:moveTo>
                  <a:lnTo>
                    <a:pt x="102283" y="7373"/>
                  </a:lnTo>
                  <a:lnTo>
                    <a:pt x="88913" y="988"/>
                  </a:lnTo>
                  <a:lnTo>
                    <a:pt x="73725" y="0"/>
                  </a:lnTo>
                  <a:lnTo>
                    <a:pt x="58654" y="3567"/>
                  </a:lnTo>
                  <a:lnTo>
                    <a:pt x="45792" y="11317"/>
                  </a:lnTo>
                  <a:lnTo>
                    <a:pt x="42547" y="16896"/>
                  </a:lnTo>
                  <a:lnTo>
                    <a:pt x="41407" y="30493"/>
                  </a:lnTo>
                  <a:lnTo>
                    <a:pt x="51379" y="45781"/>
                  </a:lnTo>
                  <a:lnTo>
                    <a:pt x="103841" y="103009"/>
                  </a:lnTo>
                  <a:lnTo>
                    <a:pt x="106209" y="111309"/>
                  </a:lnTo>
                  <a:lnTo>
                    <a:pt x="103910" y="127927"/>
                  </a:lnTo>
                  <a:lnTo>
                    <a:pt x="97935" y="134393"/>
                  </a:lnTo>
                  <a:lnTo>
                    <a:pt x="78968" y="144043"/>
                  </a:lnTo>
                  <a:lnTo>
                    <a:pt x="23114" y="151710"/>
                  </a:lnTo>
                  <a:lnTo>
                    <a:pt x="0" y="1528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7482" y="7846135"/>
            <a:ext cx="1078388" cy="391090"/>
            <a:chOff x="4167482" y="7846135"/>
            <a:chExt cx="1078388" cy="391090"/>
          </a:xfrm>
        </p:grpSpPr>
        <p:sp>
          <p:nvSpPr>
            <p:cNvPr id="425" name="Freeform 424"/>
            <p:cNvSpPr/>
            <p:nvPr/>
          </p:nvSpPr>
          <p:spPr>
            <a:xfrm>
              <a:off x="4167482" y="7929345"/>
              <a:ext cx="250996" cy="187910"/>
            </a:xfrm>
            <a:custGeom>
              <a:avLst/>
              <a:gdLst/>
              <a:ahLst/>
              <a:cxnLst/>
              <a:rect l="0" t="0" r="0" b="0"/>
              <a:pathLst>
                <a:path w="250996" h="187910">
                  <a:moveTo>
                    <a:pt x="92895" y="0"/>
                  </a:moveTo>
                  <a:lnTo>
                    <a:pt x="78702" y="54941"/>
                  </a:lnTo>
                  <a:lnTo>
                    <a:pt x="65115" y="110877"/>
                  </a:lnTo>
                  <a:lnTo>
                    <a:pt x="53130" y="147745"/>
                  </a:lnTo>
                  <a:lnTo>
                    <a:pt x="28612" y="179656"/>
                  </a:lnTo>
                  <a:lnTo>
                    <a:pt x="12857" y="186172"/>
                  </a:lnTo>
                  <a:lnTo>
                    <a:pt x="3479" y="187909"/>
                  </a:lnTo>
                  <a:lnTo>
                    <a:pt x="0" y="187218"/>
                  </a:lnTo>
                  <a:lnTo>
                    <a:pt x="454" y="184909"/>
                  </a:lnTo>
                  <a:lnTo>
                    <a:pt x="9280" y="177412"/>
                  </a:lnTo>
                  <a:lnTo>
                    <a:pt x="65172" y="141959"/>
                  </a:lnTo>
                  <a:lnTo>
                    <a:pt x="104756" y="118422"/>
                  </a:lnTo>
                  <a:lnTo>
                    <a:pt x="155990" y="73745"/>
                  </a:lnTo>
                  <a:lnTo>
                    <a:pt x="166548" y="57739"/>
                  </a:lnTo>
                  <a:lnTo>
                    <a:pt x="166036" y="53286"/>
                  </a:lnTo>
                  <a:lnTo>
                    <a:pt x="161996" y="51242"/>
                  </a:lnTo>
                  <a:lnTo>
                    <a:pt x="155605" y="50803"/>
                  </a:lnTo>
                  <a:lnTo>
                    <a:pt x="149494" y="54209"/>
                  </a:lnTo>
                  <a:lnTo>
                    <a:pt x="137774" y="67856"/>
                  </a:lnTo>
                  <a:lnTo>
                    <a:pt x="115615" y="130937"/>
                  </a:lnTo>
                  <a:lnTo>
                    <a:pt x="114704" y="148801"/>
                  </a:lnTo>
                  <a:lnTo>
                    <a:pt x="115755" y="157448"/>
                  </a:lnTo>
                  <a:lnTo>
                    <a:pt x="124320" y="171987"/>
                  </a:lnTo>
                  <a:lnTo>
                    <a:pt x="130487" y="178453"/>
                  </a:lnTo>
                  <a:lnTo>
                    <a:pt x="149667" y="185637"/>
                  </a:lnTo>
                  <a:lnTo>
                    <a:pt x="161253" y="187553"/>
                  </a:lnTo>
                  <a:lnTo>
                    <a:pt x="183989" y="182285"/>
                  </a:lnTo>
                  <a:lnTo>
                    <a:pt x="219884" y="160720"/>
                  </a:lnTo>
                  <a:lnTo>
                    <a:pt x="250995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4454175" y="7846135"/>
              <a:ext cx="213934" cy="294357"/>
            </a:xfrm>
            <a:custGeom>
              <a:avLst/>
              <a:gdLst/>
              <a:ahLst/>
              <a:cxnLst/>
              <a:rect l="0" t="0" r="0" b="0"/>
              <a:pathLst>
                <a:path w="213934" h="294357">
                  <a:moveTo>
                    <a:pt x="30870" y="0"/>
                  </a:moveTo>
                  <a:lnTo>
                    <a:pt x="22396" y="61566"/>
                  </a:lnTo>
                  <a:lnTo>
                    <a:pt x="8424" y="118829"/>
                  </a:lnTo>
                  <a:lnTo>
                    <a:pt x="0" y="174382"/>
                  </a:lnTo>
                  <a:lnTo>
                    <a:pt x="2480" y="225727"/>
                  </a:lnTo>
                  <a:lnTo>
                    <a:pt x="13726" y="255801"/>
                  </a:lnTo>
                  <a:lnTo>
                    <a:pt x="21290" y="262065"/>
                  </a:lnTo>
                  <a:lnTo>
                    <a:pt x="42021" y="269025"/>
                  </a:lnTo>
                  <a:lnTo>
                    <a:pt x="64179" y="267189"/>
                  </a:lnTo>
                  <a:lnTo>
                    <a:pt x="84506" y="260208"/>
                  </a:lnTo>
                  <a:lnTo>
                    <a:pt x="118656" y="235330"/>
                  </a:lnTo>
                  <a:lnTo>
                    <a:pt x="131564" y="210158"/>
                  </a:lnTo>
                  <a:lnTo>
                    <a:pt x="131283" y="204824"/>
                  </a:lnTo>
                  <a:lnTo>
                    <a:pt x="128323" y="202193"/>
                  </a:lnTo>
                  <a:lnTo>
                    <a:pt x="123575" y="201364"/>
                  </a:lnTo>
                  <a:lnTo>
                    <a:pt x="118561" y="202660"/>
                  </a:lnTo>
                  <a:lnTo>
                    <a:pt x="108059" y="209031"/>
                  </a:lnTo>
                  <a:lnTo>
                    <a:pt x="99693" y="220492"/>
                  </a:lnTo>
                  <a:lnTo>
                    <a:pt x="96168" y="227431"/>
                  </a:lnTo>
                  <a:lnTo>
                    <a:pt x="94716" y="245004"/>
                  </a:lnTo>
                  <a:lnTo>
                    <a:pt x="98078" y="264216"/>
                  </a:lnTo>
                  <a:lnTo>
                    <a:pt x="105735" y="282001"/>
                  </a:lnTo>
                  <a:lnTo>
                    <a:pt x="112215" y="287854"/>
                  </a:lnTo>
                  <a:lnTo>
                    <a:pt x="129277" y="294356"/>
                  </a:lnTo>
                  <a:lnTo>
                    <a:pt x="159675" y="293598"/>
                  </a:lnTo>
                  <a:lnTo>
                    <a:pt x="213933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4693719" y="8012556"/>
              <a:ext cx="124169" cy="152946"/>
            </a:xfrm>
            <a:custGeom>
              <a:avLst/>
              <a:gdLst/>
              <a:ahLst/>
              <a:cxnLst/>
              <a:rect l="0" t="0" r="0" b="0"/>
              <a:pathLst>
                <a:path w="124169" h="152946">
                  <a:moveTo>
                    <a:pt x="32636" y="0"/>
                  </a:moveTo>
                  <a:lnTo>
                    <a:pt x="19384" y="4417"/>
                  </a:lnTo>
                  <a:lnTo>
                    <a:pt x="10413" y="13983"/>
                  </a:lnTo>
                  <a:lnTo>
                    <a:pt x="4268" y="28404"/>
                  </a:lnTo>
                  <a:lnTo>
                    <a:pt x="0" y="82899"/>
                  </a:lnTo>
                  <a:lnTo>
                    <a:pt x="4571" y="104336"/>
                  </a:lnTo>
                  <a:lnTo>
                    <a:pt x="22573" y="140700"/>
                  </a:lnTo>
                  <a:lnTo>
                    <a:pt x="29626" y="146500"/>
                  </a:lnTo>
                  <a:lnTo>
                    <a:pt x="47324" y="152945"/>
                  </a:lnTo>
                  <a:lnTo>
                    <a:pt x="67518" y="148413"/>
                  </a:lnTo>
                  <a:lnTo>
                    <a:pt x="78080" y="143321"/>
                  </a:lnTo>
                  <a:lnTo>
                    <a:pt x="124168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4814187" y="7854455"/>
              <a:ext cx="120196" cy="235216"/>
            </a:xfrm>
            <a:custGeom>
              <a:avLst/>
              <a:gdLst/>
              <a:ahLst/>
              <a:cxnLst/>
              <a:rect l="0" t="0" r="0" b="0"/>
              <a:pathLst>
                <a:path w="120196" h="235216">
                  <a:moveTo>
                    <a:pt x="53626" y="0"/>
                  </a:moveTo>
                  <a:lnTo>
                    <a:pt x="47908" y="21779"/>
                  </a:lnTo>
                  <a:lnTo>
                    <a:pt x="38890" y="81958"/>
                  </a:lnTo>
                  <a:lnTo>
                    <a:pt x="23039" y="138746"/>
                  </a:lnTo>
                  <a:lnTo>
                    <a:pt x="6467" y="196866"/>
                  </a:lnTo>
                  <a:lnTo>
                    <a:pt x="0" y="217355"/>
                  </a:lnTo>
                  <a:lnTo>
                    <a:pt x="7447" y="185091"/>
                  </a:lnTo>
                  <a:lnTo>
                    <a:pt x="19501" y="163119"/>
                  </a:lnTo>
                  <a:lnTo>
                    <a:pt x="25328" y="160522"/>
                  </a:lnTo>
                  <a:lnTo>
                    <a:pt x="31987" y="160639"/>
                  </a:lnTo>
                  <a:lnTo>
                    <a:pt x="47707" y="166626"/>
                  </a:lnTo>
                  <a:lnTo>
                    <a:pt x="67021" y="178531"/>
                  </a:lnTo>
                  <a:lnTo>
                    <a:pt x="80536" y="195534"/>
                  </a:lnTo>
                  <a:lnTo>
                    <a:pt x="87776" y="214494"/>
                  </a:lnTo>
                  <a:lnTo>
                    <a:pt x="87911" y="232166"/>
                  </a:lnTo>
                  <a:lnTo>
                    <a:pt x="89426" y="235215"/>
                  </a:lnTo>
                  <a:lnTo>
                    <a:pt x="92286" y="234474"/>
                  </a:lnTo>
                  <a:lnTo>
                    <a:pt x="96042" y="231205"/>
                  </a:lnTo>
                  <a:lnTo>
                    <a:pt x="120195" y="1747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4959345" y="7939926"/>
              <a:ext cx="33285" cy="22704"/>
            </a:xfrm>
            <a:custGeom>
              <a:avLst/>
              <a:gdLst/>
              <a:ahLst/>
              <a:cxnLst/>
              <a:rect l="0" t="0" r="0" b="0"/>
              <a:pathLst>
                <a:path w="33285" h="22704">
                  <a:moveTo>
                    <a:pt x="0" y="14382"/>
                  </a:moveTo>
                  <a:lnTo>
                    <a:pt x="4417" y="1130"/>
                  </a:lnTo>
                  <a:lnTo>
                    <a:pt x="7567" y="0"/>
                  </a:lnTo>
                  <a:lnTo>
                    <a:pt x="11517" y="2020"/>
                  </a:lnTo>
                  <a:lnTo>
                    <a:pt x="33284" y="227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5013007" y="7995913"/>
              <a:ext cx="232863" cy="241312"/>
            </a:xfrm>
            <a:custGeom>
              <a:avLst/>
              <a:gdLst/>
              <a:ahLst/>
              <a:cxnLst/>
              <a:rect l="0" t="0" r="0" b="0"/>
              <a:pathLst>
                <a:path w="232863" h="241312">
                  <a:moveTo>
                    <a:pt x="37869" y="0"/>
                  </a:moveTo>
                  <a:lnTo>
                    <a:pt x="10738" y="55507"/>
                  </a:lnTo>
                  <a:lnTo>
                    <a:pt x="552" y="90721"/>
                  </a:lnTo>
                  <a:lnTo>
                    <a:pt x="0" y="122111"/>
                  </a:lnTo>
                  <a:lnTo>
                    <a:pt x="1528" y="131334"/>
                  </a:lnTo>
                  <a:lnTo>
                    <a:pt x="5321" y="138407"/>
                  </a:lnTo>
                  <a:lnTo>
                    <a:pt x="16931" y="148732"/>
                  </a:lnTo>
                  <a:lnTo>
                    <a:pt x="23911" y="150930"/>
                  </a:lnTo>
                  <a:lnTo>
                    <a:pt x="39062" y="150908"/>
                  </a:lnTo>
                  <a:lnTo>
                    <a:pt x="63186" y="141279"/>
                  </a:lnTo>
                  <a:lnTo>
                    <a:pt x="83483" y="122298"/>
                  </a:lnTo>
                  <a:lnTo>
                    <a:pt x="96791" y="90272"/>
                  </a:lnTo>
                  <a:lnTo>
                    <a:pt x="102172" y="55923"/>
                  </a:lnTo>
                  <a:lnTo>
                    <a:pt x="99349" y="26741"/>
                  </a:lnTo>
                  <a:lnTo>
                    <a:pt x="94573" y="21526"/>
                  </a:lnTo>
                  <a:lnTo>
                    <a:pt x="87691" y="18974"/>
                  </a:lnTo>
                  <a:lnTo>
                    <a:pt x="79405" y="18197"/>
                  </a:lnTo>
                  <a:lnTo>
                    <a:pt x="74805" y="20453"/>
                  </a:lnTo>
                  <a:lnTo>
                    <a:pt x="72664" y="24730"/>
                  </a:lnTo>
                  <a:lnTo>
                    <a:pt x="72160" y="30355"/>
                  </a:lnTo>
                  <a:lnTo>
                    <a:pt x="75523" y="34105"/>
                  </a:lnTo>
                  <a:lnTo>
                    <a:pt x="89121" y="38273"/>
                  </a:lnTo>
                  <a:lnTo>
                    <a:pt x="145213" y="43632"/>
                  </a:lnTo>
                  <a:lnTo>
                    <a:pt x="176616" y="52993"/>
                  </a:lnTo>
                  <a:lnTo>
                    <a:pt x="185840" y="57519"/>
                  </a:lnTo>
                  <a:lnTo>
                    <a:pt x="191066" y="65159"/>
                  </a:lnTo>
                  <a:lnTo>
                    <a:pt x="194406" y="85974"/>
                  </a:lnTo>
                  <a:lnTo>
                    <a:pt x="186712" y="132406"/>
                  </a:lnTo>
                  <a:lnTo>
                    <a:pt x="184250" y="140971"/>
                  </a:lnTo>
                  <a:lnTo>
                    <a:pt x="186307" y="146681"/>
                  </a:lnTo>
                  <a:lnTo>
                    <a:pt x="191377" y="150488"/>
                  </a:lnTo>
                  <a:lnTo>
                    <a:pt x="198455" y="153025"/>
                  </a:lnTo>
                  <a:lnTo>
                    <a:pt x="213716" y="153379"/>
                  </a:lnTo>
                  <a:lnTo>
                    <a:pt x="221669" y="152180"/>
                  </a:lnTo>
                  <a:lnTo>
                    <a:pt x="226971" y="156003"/>
                  </a:lnTo>
                  <a:lnTo>
                    <a:pt x="232862" y="172578"/>
                  </a:lnTo>
                  <a:lnTo>
                    <a:pt x="230549" y="192888"/>
                  </a:lnTo>
                  <a:lnTo>
                    <a:pt x="223357" y="212394"/>
                  </a:lnTo>
                  <a:lnTo>
                    <a:pt x="204290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432695" y="10267945"/>
            <a:ext cx="6051237" cy="1106592"/>
            <a:chOff x="432695" y="10267945"/>
            <a:chExt cx="6051237" cy="1106592"/>
          </a:xfrm>
        </p:grpSpPr>
        <p:sp>
          <p:nvSpPr>
            <p:cNvPr id="432" name="Freeform 431"/>
            <p:cNvSpPr/>
            <p:nvPr/>
          </p:nvSpPr>
          <p:spPr>
            <a:xfrm>
              <a:off x="432695" y="10359476"/>
              <a:ext cx="158100" cy="425186"/>
            </a:xfrm>
            <a:custGeom>
              <a:avLst/>
              <a:gdLst/>
              <a:ahLst/>
              <a:cxnLst/>
              <a:rect l="0" t="0" r="0" b="0"/>
              <a:pathLst>
                <a:path w="158100" h="425186">
                  <a:moveTo>
                    <a:pt x="0" y="0"/>
                  </a:moveTo>
                  <a:lnTo>
                    <a:pt x="0" y="55162"/>
                  </a:lnTo>
                  <a:lnTo>
                    <a:pt x="0" y="105822"/>
                  </a:lnTo>
                  <a:lnTo>
                    <a:pt x="924" y="160066"/>
                  </a:lnTo>
                  <a:lnTo>
                    <a:pt x="9051" y="208312"/>
                  </a:lnTo>
                  <a:lnTo>
                    <a:pt x="19560" y="270234"/>
                  </a:lnTo>
                  <a:lnTo>
                    <a:pt x="43234" y="331729"/>
                  </a:lnTo>
                  <a:lnTo>
                    <a:pt x="67148" y="378421"/>
                  </a:lnTo>
                  <a:lnTo>
                    <a:pt x="85847" y="398122"/>
                  </a:lnTo>
                  <a:lnTo>
                    <a:pt x="121432" y="421346"/>
                  </a:lnTo>
                  <a:lnTo>
                    <a:pt x="137488" y="425185"/>
                  </a:lnTo>
                  <a:lnTo>
                    <a:pt x="158099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532547" y="10534218"/>
              <a:ext cx="91533" cy="557511"/>
            </a:xfrm>
            <a:custGeom>
              <a:avLst/>
              <a:gdLst/>
              <a:ahLst/>
              <a:cxnLst/>
              <a:rect l="0" t="0" r="0" b="0"/>
              <a:pathLst>
                <a:path w="91533" h="557511">
                  <a:moveTo>
                    <a:pt x="91532" y="0"/>
                  </a:moveTo>
                  <a:lnTo>
                    <a:pt x="90607" y="61566"/>
                  </a:lnTo>
                  <a:lnTo>
                    <a:pt x="82480" y="108727"/>
                  </a:lnTo>
                  <a:lnTo>
                    <a:pt x="71972" y="166016"/>
                  </a:lnTo>
                  <a:lnTo>
                    <a:pt x="58228" y="224250"/>
                  </a:lnTo>
                  <a:lnTo>
                    <a:pt x="50095" y="281012"/>
                  </a:lnTo>
                  <a:lnTo>
                    <a:pt x="38489" y="342773"/>
                  </a:lnTo>
                  <a:lnTo>
                    <a:pt x="27669" y="394729"/>
                  </a:lnTo>
                  <a:lnTo>
                    <a:pt x="16629" y="447043"/>
                  </a:lnTo>
                  <a:lnTo>
                    <a:pt x="3697" y="510227"/>
                  </a:lnTo>
                  <a:lnTo>
                    <a:pt x="0" y="557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632400" y="10267945"/>
              <a:ext cx="208027" cy="956921"/>
            </a:xfrm>
            <a:custGeom>
              <a:avLst/>
              <a:gdLst/>
              <a:ahLst/>
              <a:cxnLst/>
              <a:rect l="0" t="0" r="0" b="0"/>
              <a:pathLst>
                <a:path w="208027" h="956921">
                  <a:moveTo>
                    <a:pt x="208026" y="0"/>
                  </a:moveTo>
                  <a:lnTo>
                    <a:pt x="194774" y="8835"/>
                  </a:lnTo>
                  <a:lnTo>
                    <a:pt x="190870" y="15135"/>
                  </a:lnTo>
                  <a:lnTo>
                    <a:pt x="186533" y="31998"/>
                  </a:lnTo>
                  <a:lnTo>
                    <a:pt x="182824" y="90113"/>
                  </a:lnTo>
                  <a:lnTo>
                    <a:pt x="176612" y="142547"/>
                  </a:lnTo>
                  <a:lnTo>
                    <a:pt x="179528" y="197146"/>
                  </a:lnTo>
                  <a:lnTo>
                    <a:pt x="182365" y="259091"/>
                  </a:lnTo>
                  <a:lnTo>
                    <a:pt x="181931" y="308216"/>
                  </a:lnTo>
                  <a:lnTo>
                    <a:pt x="177283" y="357905"/>
                  </a:lnTo>
                  <a:lnTo>
                    <a:pt x="174570" y="407761"/>
                  </a:lnTo>
                  <a:lnTo>
                    <a:pt x="168322" y="457667"/>
                  </a:lnTo>
                  <a:lnTo>
                    <a:pt x="160615" y="508511"/>
                  </a:lnTo>
                  <a:lnTo>
                    <a:pt x="151551" y="562305"/>
                  </a:lnTo>
                  <a:lnTo>
                    <a:pt x="132391" y="625299"/>
                  </a:lnTo>
                  <a:lnTo>
                    <a:pt x="115217" y="686470"/>
                  </a:lnTo>
                  <a:lnTo>
                    <a:pt x="91484" y="742145"/>
                  </a:lnTo>
                  <a:lnTo>
                    <a:pt x="68422" y="801070"/>
                  </a:lnTo>
                  <a:lnTo>
                    <a:pt x="40394" y="863699"/>
                  </a:lnTo>
                  <a:lnTo>
                    <a:pt x="17909" y="919584"/>
                  </a:lnTo>
                  <a:lnTo>
                    <a:pt x="0" y="9569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1353113" y="10675676"/>
              <a:ext cx="61466" cy="331005"/>
            </a:xfrm>
            <a:custGeom>
              <a:avLst/>
              <a:gdLst/>
              <a:ahLst/>
              <a:cxnLst/>
              <a:rect l="0" t="0" r="0" b="0"/>
              <a:pathLst>
                <a:path w="61466" h="331005">
                  <a:moveTo>
                    <a:pt x="61465" y="0"/>
                  </a:moveTo>
                  <a:lnTo>
                    <a:pt x="49883" y="55162"/>
                  </a:lnTo>
                  <a:lnTo>
                    <a:pt x="36438" y="115723"/>
                  </a:lnTo>
                  <a:lnTo>
                    <a:pt x="22625" y="171867"/>
                  </a:lnTo>
                  <a:lnTo>
                    <a:pt x="13181" y="227429"/>
                  </a:lnTo>
                  <a:lnTo>
                    <a:pt x="7266" y="289592"/>
                  </a:lnTo>
                  <a:lnTo>
                    <a:pt x="0" y="324547"/>
                  </a:lnTo>
                  <a:lnTo>
                    <a:pt x="148" y="330086"/>
                  </a:lnTo>
                  <a:lnTo>
                    <a:pt x="2096" y="331004"/>
                  </a:lnTo>
                  <a:lnTo>
                    <a:pt x="11539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1439541" y="10561708"/>
              <a:ext cx="274596" cy="72364"/>
            </a:xfrm>
            <a:custGeom>
              <a:avLst/>
              <a:gdLst/>
              <a:ahLst/>
              <a:cxnLst/>
              <a:rect l="0" t="0" r="0" b="0"/>
              <a:pathLst>
                <a:path w="274596" h="72364">
                  <a:moveTo>
                    <a:pt x="0" y="72363"/>
                  </a:moveTo>
                  <a:lnTo>
                    <a:pt x="45496" y="28716"/>
                  </a:lnTo>
                  <a:lnTo>
                    <a:pt x="88141" y="11804"/>
                  </a:lnTo>
                  <a:lnTo>
                    <a:pt x="141742" y="0"/>
                  </a:lnTo>
                  <a:lnTo>
                    <a:pt x="194728" y="2390"/>
                  </a:lnTo>
                  <a:lnTo>
                    <a:pt x="238684" y="12690"/>
                  </a:lnTo>
                  <a:lnTo>
                    <a:pt x="274595" y="307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1472825" y="10784364"/>
              <a:ext cx="183064" cy="7808"/>
            </a:xfrm>
            <a:custGeom>
              <a:avLst/>
              <a:gdLst/>
              <a:ahLst/>
              <a:cxnLst/>
              <a:rect l="0" t="0" r="0" b="0"/>
              <a:pathLst>
                <a:path w="183064" h="7808">
                  <a:moveTo>
                    <a:pt x="0" y="7807"/>
                  </a:moveTo>
                  <a:lnTo>
                    <a:pt x="50189" y="1221"/>
                  </a:lnTo>
                  <a:lnTo>
                    <a:pt x="99931" y="0"/>
                  </a:lnTo>
                  <a:lnTo>
                    <a:pt x="157602" y="4005"/>
                  </a:lnTo>
                  <a:lnTo>
                    <a:pt x="183063" y="78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630925" y="10879913"/>
              <a:ext cx="149780" cy="145248"/>
            </a:xfrm>
            <a:custGeom>
              <a:avLst/>
              <a:gdLst/>
              <a:ahLst/>
              <a:cxnLst/>
              <a:rect l="0" t="0" r="0" b="0"/>
              <a:pathLst>
                <a:path w="149780" h="145248">
                  <a:moveTo>
                    <a:pt x="0" y="95321"/>
                  </a:moveTo>
                  <a:lnTo>
                    <a:pt x="59529" y="80203"/>
                  </a:lnTo>
                  <a:lnTo>
                    <a:pt x="118524" y="51542"/>
                  </a:lnTo>
                  <a:lnTo>
                    <a:pt x="143498" y="32526"/>
                  </a:lnTo>
                  <a:lnTo>
                    <a:pt x="147441" y="25721"/>
                  </a:lnTo>
                  <a:lnTo>
                    <a:pt x="149356" y="10763"/>
                  </a:lnTo>
                  <a:lnTo>
                    <a:pt x="144875" y="5664"/>
                  </a:lnTo>
                  <a:lnTo>
                    <a:pt x="127567" y="0"/>
                  </a:lnTo>
                  <a:lnTo>
                    <a:pt x="109397" y="2413"/>
                  </a:lnTo>
                  <a:lnTo>
                    <a:pt x="86039" y="14169"/>
                  </a:lnTo>
                  <a:lnTo>
                    <a:pt x="73373" y="25969"/>
                  </a:lnTo>
                  <a:lnTo>
                    <a:pt x="61580" y="43541"/>
                  </a:lnTo>
                  <a:lnTo>
                    <a:pt x="57571" y="61213"/>
                  </a:lnTo>
                  <a:lnTo>
                    <a:pt x="59796" y="79237"/>
                  </a:lnTo>
                  <a:lnTo>
                    <a:pt x="66949" y="99576"/>
                  </a:lnTo>
                  <a:lnTo>
                    <a:pt x="81222" y="116011"/>
                  </a:lnTo>
                  <a:lnTo>
                    <a:pt x="116102" y="137212"/>
                  </a:lnTo>
                  <a:lnTo>
                    <a:pt x="149779" y="145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1880557" y="10949718"/>
              <a:ext cx="141459" cy="133690"/>
            </a:xfrm>
            <a:custGeom>
              <a:avLst/>
              <a:gdLst/>
              <a:ahLst/>
              <a:cxnLst/>
              <a:rect l="0" t="0" r="0" b="0"/>
              <a:pathLst>
                <a:path w="141459" h="133690">
                  <a:moveTo>
                    <a:pt x="0" y="100405"/>
                  </a:moveTo>
                  <a:lnTo>
                    <a:pt x="50702" y="54121"/>
                  </a:lnTo>
                  <a:lnTo>
                    <a:pt x="89168" y="29751"/>
                  </a:lnTo>
                  <a:lnTo>
                    <a:pt x="113254" y="4163"/>
                  </a:lnTo>
                  <a:lnTo>
                    <a:pt x="112485" y="1110"/>
                  </a:lnTo>
                  <a:lnTo>
                    <a:pt x="107350" y="0"/>
                  </a:lnTo>
                  <a:lnTo>
                    <a:pt x="99303" y="184"/>
                  </a:lnTo>
                  <a:lnTo>
                    <a:pt x="70309" y="13696"/>
                  </a:lnTo>
                  <a:lnTo>
                    <a:pt x="42714" y="35266"/>
                  </a:lnTo>
                  <a:lnTo>
                    <a:pt x="25805" y="59223"/>
                  </a:lnTo>
                  <a:lnTo>
                    <a:pt x="19357" y="88306"/>
                  </a:lnTo>
                  <a:lnTo>
                    <a:pt x="21226" y="96962"/>
                  </a:lnTo>
                  <a:lnTo>
                    <a:pt x="30698" y="111511"/>
                  </a:lnTo>
                  <a:lnTo>
                    <a:pt x="51625" y="125680"/>
                  </a:lnTo>
                  <a:lnTo>
                    <a:pt x="111513" y="132634"/>
                  </a:lnTo>
                  <a:lnTo>
                    <a:pt x="141458" y="1336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2027250" y="10749751"/>
              <a:ext cx="226056" cy="350300"/>
            </a:xfrm>
            <a:custGeom>
              <a:avLst/>
              <a:gdLst/>
              <a:ahLst/>
              <a:cxnLst/>
              <a:rect l="0" t="0" r="0" b="0"/>
              <a:pathLst>
                <a:path w="226056" h="350300">
                  <a:moveTo>
                    <a:pt x="136222" y="250446"/>
                  </a:moveTo>
                  <a:lnTo>
                    <a:pt x="122011" y="231441"/>
                  </a:lnTo>
                  <a:lnTo>
                    <a:pt x="108642" y="220118"/>
                  </a:lnTo>
                  <a:lnTo>
                    <a:pt x="88523" y="216318"/>
                  </a:lnTo>
                  <a:lnTo>
                    <a:pt x="76686" y="216600"/>
                  </a:lnTo>
                  <a:lnTo>
                    <a:pt x="56137" y="224309"/>
                  </a:lnTo>
                  <a:lnTo>
                    <a:pt x="24762" y="247441"/>
                  </a:lnTo>
                  <a:lnTo>
                    <a:pt x="14877" y="263595"/>
                  </a:lnTo>
                  <a:lnTo>
                    <a:pt x="997" y="299682"/>
                  </a:lnTo>
                  <a:lnTo>
                    <a:pt x="0" y="316708"/>
                  </a:lnTo>
                  <a:lnTo>
                    <a:pt x="1029" y="325130"/>
                  </a:lnTo>
                  <a:lnTo>
                    <a:pt x="5413" y="331671"/>
                  </a:lnTo>
                  <a:lnTo>
                    <a:pt x="20145" y="341403"/>
                  </a:lnTo>
                  <a:lnTo>
                    <a:pt x="28327" y="342519"/>
                  </a:lnTo>
                  <a:lnTo>
                    <a:pt x="44815" y="338828"/>
                  </a:lnTo>
                  <a:lnTo>
                    <a:pt x="77999" y="314748"/>
                  </a:lnTo>
                  <a:lnTo>
                    <a:pt x="127904" y="259322"/>
                  </a:lnTo>
                  <a:lnTo>
                    <a:pt x="169507" y="198732"/>
                  </a:lnTo>
                  <a:lnTo>
                    <a:pt x="199595" y="135816"/>
                  </a:lnTo>
                  <a:lnTo>
                    <a:pt x="219152" y="74133"/>
                  </a:lnTo>
                  <a:lnTo>
                    <a:pt x="226055" y="31014"/>
                  </a:lnTo>
                  <a:lnTo>
                    <a:pt x="222833" y="2366"/>
                  </a:lnTo>
                  <a:lnTo>
                    <a:pt x="220775" y="0"/>
                  </a:lnTo>
                  <a:lnTo>
                    <a:pt x="218479" y="2121"/>
                  </a:lnTo>
                  <a:lnTo>
                    <a:pt x="199961" y="51304"/>
                  </a:lnTo>
                  <a:lnTo>
                    <a:pt x="190534" y="112298"/>
                  </a:lnTo>
                  <a:lnTo>
                    <a:pt x="186726" y="167307"/>
                  </a:lnTo>
                  <a:lnTo>
                    <a:pt x="186225" y="222718"/>
                  </a:lnTo>
                  <a:lnTo>
                    <a:pt x="186159" y="278184"/>
                  </a:lnTo>
                  <a:lnTo>
                    <a:pt x="201788" y="328725"/>
                  </a:lnTo>
                  <a:lnTo>
                    <a:pt x="211112" y="3502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2410387" y="10742245"/>
              <a:ext cx="144176" cy="275663"/>
            </a:xfrm>
            <a:custGeom>
              <a:avLst/>
              <a:gdLst/>
              <a:ahLst/>
              <a:cxnLst/>
              <a:rect l="0" t="0" r="0" b="0"/>
              <a:pathLst>
                <a:path w="144176" h="275663">
                  <a:moveTo>
                    <a:pt x="11038" y="0"/>
                  </a:moveTo>
                  <a:lnTo>
                    <a:pt x="11038" y="57909"/>
                  </a:lnTo>
                  <a:lnTo>
                    <a:pt x="4452" y="116084"/>
                  </a:lnTo>
                  <a:lnTo>
                    <a:pt x="0" y="169140"/>
                  </a:lnTo>
                  <a:lnTo>
                    <a:pt x="3680" y="175630"/>
                  </a:lnTo>
                  <a:lnTo>
                    <a:pt x="8906" y="180881"/>
                  </a:lnTo>
                  <a:lnTo>
                    <a:pt x="68876" y="217324"/>
                  </a:lnTo>
                  <a:lnTo>
                    <a:pt x="85746" y="229416"/>
                  </a:lnTo>
                  <a:lnTo>
                    <a:pt x="91354" y="237079"/>
                  </a:lnTo>
                  <a:lnTo>
                    <a:pt x="97585" y="255455"/>
                  </a:lnTo>
                  <a:lnTo>
                    <a:pt x="96472" y="262759"/>
                  </a:lnTo>
                  <a:lnTo>
                    <a:pt x="92957" y="268553"/>
                  </a:lnTo>
                  <a:lnTo>
                    <a:pt x="87840" y="273341"/>
                  </a:lnTo>
                  <a:lnTo>
                    <a:pt x="81655" y="275608"/>
                  </a:lnTo>
                  <a:lnTo>
                    <a:pt x="67387" y="275662"/>
                  </a:lnTo>
                  <a:lnTo>
                    <a:pt x="43760" y="270493"/>
                  </a:lnTo>
                  <a:lnTo>
                    <a:pt x="19192" y="254271"/>
                  </a:lnTo>
                  <a:lnTo>
                    <a:pt x="3181" y="231898"/>
                  </a:lnTo>
                  <a:lnTo>
                    <a:pt x="3951" y="224865"/>
                  </a:lnTo>
                  <a:lnTo>
                    <a:pt x="8162" y="218327"/>
                  </a:lnTo>
                  <a:lnTo>
                    <a:pt x="14668" y="212120"/>
                  </a:lnTo>
                  <a:lnTo>
                    <a:pt x="34224" y="205222"/>
                  </a:lnTo>
                  <a:lnTo>
                    <a:pt x="88864" y="196377"/>
                  </a:lnTo>
                  <a:lnTo>
                    <a:pt x="144175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2574633" y="10881317"/>
              <a:ext cx="187956" cy="144247"/>
            </a:xfrm>
            <a:custGeom>
              <a:avLst/>
              <a:gdLst/>
              <a:ahLst/>
              <a:cxnLst/>
              <a:rect l="0" t="0" r="0" b="0"/>
              <a:pathLst>
                <a:path w="187956" h="144247">
                  <a:moveTo>
                    <a:pt x="113065" y="10707"/>
                  </a:moveTo>
                  <a:lnTo>
                    <a:pt x="95396" y="1871"/>
                  </a:lnTo>
                  <a:lnTo>
                    <a:pt x="79325" y="0"/>
                  </a:lnTo>
                  <a:lnTo>
                    <a:pt x="71156" y="795"/>
                  </a:lnTo>
                  <a:lnTo>
                    <a:pt x="54683" y="9075"/>
                  </a:lnTo>
                  <a:lnTo>
                    <a:pt x="19838" y="39153"/>
                  </a:lnTo>
                  <a:lnTo>
                    <a:pt x="8145" y="53860"/>
                  </a:lnTo>
                  <a:lnTo>
                    <a:pt x="1715" y="72107"/>
                  </a:lnTo>
                  <a:lnTo>
                    <a:pt x="0" y="82150"/>
                  </a:lnTo>
                  <a:lnTo>
                    <a:pt x="3026" y="100706"/>
                  </a:lnTo>
                  <a:lnTo>
                    <a:pt x="6422" y="109538"/>
                  </a:lnTo>
                  <a:lnTo>
                    <a:pt x="20056" y="124282"/>
                  </a:lnTo>
                  <a:lnTo>
                    <a:pt x="28870" y="130802"/>
                  </a:lnTo>
                  <a:lnTo>
                    <a:pt x="48525" y="135582"/>
                  </a:lnTo>
                  <a:lnTo>
                    <a:pt x="91276" y="131116"/>
                  </a:lnTo>
                  <a:lnTo>
                    <a:pt x="108312" y="124010"/>
                  </a:lnTo>
                  <a:lnTo>
                    <a:pt x="115444" y="119526"/>
                  </a:lnTo>
                  <a:lnTo>
                    <a:pt x="119274" y="119311"/>
                  </a:lnTo>
                  <a:lnTo>
                    <a:pt x="120903" y="121941"/>
                  </a:lnTo>
                  <a:lnTo>
                    <a:pt x="121064" y="126468"/>
                  </a:lnTo>
                  <a:lnTo>
                    <a:pt x="126174" y="136429"/>
                  </a:lnTo>
                  <a:lnTo>
                    <a:pt x="130126" y="141675"/>
                  </a:lnTo>
                  <a:lnTo>
                    <a:pt x="136458" y="144246"/>
                  </a:lnTo>
                  <a:lnTo>
                    <a:pt x="187955" y="1438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2781741" y="10862642"/>
              <a:ext cx="105664" cy="199561"/>
            </a:xfrm>
            <a:custGeom>
              <a:avLst/>
              <a:gdLst/>
              <a:ahLst/>
              <a:cxnLst/>
              <a:rect l="0" t="0" r="0" b="0"/>
              <a:pathLst>
                <a:path w="105664" h="199561">
                  <a:moveTo>
                    <a:pt x="105663" y="4419"/>
                  </a:moveTo>
                  <a:lnTo>
                    <a:pt x="92411" y="0"/>
                  </a:lnTo>
                  <a:lnTo>
                    <a:pt x="66500" y="1671"/>
                  </a:lnTo>
                  <a:lnTo>
                    <a:pt x="50966" y="8128"/>
                  </a:lnTo>
                  <a:lnTo>
                    <a:pt x="25927" y="27341"/>
                  </a:lnTo>
                  <a:lnTo>
                    <a:pt x="8792" y="52301"/>
                  </a:lnTo>
                  <a:lnTo>
                    <a:pt x="838" y="91954"/>
                  </a:lnTo>
                  <a:lnTo>
                    <a:pt x="0" y="146560"/>
                  </a:lnTo>
                  <a:lnTo>
                    <a:pt x="6618" y="167444"/>
                  </a:lnTo>
                  <a:lnTo>
                    <a:pt x="20654" y="183507"/>
                  </a:lnTo>
                  <a:lnTo>
                    <a:pt x="29574" y="190379"/>
                  </a:lnTo>
                  <a:lnTo>
                    <a:pt x="51813" y="198015"/>
                  </a:lnTo>
                  <a:lnTo>
                    <a:pt x="74333" y="199560"/>
                  </a:lnTo>
                  <a:lnTo>
                    <a:pt x="105663" y="1874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2942981" y="10733923"/>
              <a:ext cx="177413" cy="399412"/>
            </a:xfrm>
            <a:custGeom>
              <a:avLst/>
              <a:gdLst/>
              <a:ahLst/>
              <a:cxnLst/>
              <a:rect l="0" t="0" r="0" b="0"/>
              <a:pathLst>
                <a:path w="177413" h="399412">
                  <a:moveTo>
                    <a:pt x="77559" y="0"/>
                  </a:moveTo>
                  <a:lnTo>
                    <a:pt x="50835" y="58681"/>
                  </a:lnTo>
                  <a:lnTo>
                    <a:pt x="28852" y="117046"/>
                  </a:lnTo>
                  <a:lnTo>
                    <a:pt x="11517" y="170328"/>
                  </a:lnTo>
                  <a:lnTo>
                    <a:pt x="0" y="213832"/>
                  </a:lnTo>
                  <a:lnTo>
                    <a:pt x="1792" y="231872"/>
                  </a:lnTo>
                  <a:lnTo>
                    <a:pt x="4858" y="240565"/>
                  </a:lnTo>
                  <a:lnTo>
                    <a:pt x="10601" y="246362"/>
                  </a:lnTo>
                  <a:lnTo>
                    <a:pt x="26844" y="252801"/>
                  </a:lnTo>
                  <a:lnTo>
                    <a:pt x="80691" y="251217"/>
                  </a:lnTo>
                  <a:lnTo>
                    <a:pt x="139816" y="249945"/>
                  </a:lnTo>
                  <a:lnTo>
                    <a:pt x="152348" y="249840"/>
                  </a:lnTo>
                  <a:lnTo>
                    <a:pt x="159778" y="253469"/>
                  </a:lnTo>
                  <a:lnTo>
                    <a:pt x="163807" y="259586"/>
                  </a:lnTo>
                  <a:lnTo>
                    <a:pt x="165568" y="267363"/>
                  </a:lnTo>
                  <a:lnTo>
                    <a:pt x="164893" y="274397"/>
                  </a:lnTo>
                  <a:lnTo>
                    <a:pt x="159213" y="287143"/>
                  </a:lnTo>
                  <a:lnTo>
                    <a:pt x="134296" y="326049"/>
                  </a:lnTo>
                  <a:lnTo>
                    <a:pt x="132978" y="341843"/>
                  </a:lnTo>
                  <a:lnTo>
                    <a:pt x="133921" y="349937"/>
                  </a:lnTo>
                  <a:lnTo>
                    <a:pt x="142365" y="363862"/>
                  </a:lnTo>
                  <a:lnTo>
                    <a:pt x="177412" y="39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3628131" y="10679018"/>
              <a:ext cx="782026" cy="608919"/>
            </a:xfrm>
            <a:custGeom>
              <a:avLst/>
              <a:gdLst/>
              <a:ahLst/>
              <a:cxnLst/>
              <a:rect l="0" t="0" r="0" b="0"/>
              <a:pathLst>
                <a:path w="782026" h="608919">
                  <a:moveTo>
                    <a:pt x="232835" y="38263"/>
                  </a:moveTo>
                  <a:lnTo>
                    <a:pt x="209672" y="7936"/>
                  </a:lnTo>
                  <a:lnTo>
                    <a:pt x="194187" y="1670"/>
                  </a:lnTo>
                  <a:lnTo>
                    <a:pt x="184880" y="0"/>
                  </a:lnTo>
                  <a:lnTo>
                    <a:pt x="175902" y="1660"/>
                  </a:lnTo>
                  <a:lnTo>
                    <a:pt x="158530" y="10901"/>
                  </a:lnTo>
                  <a:lnTo>
                    <a:pt x="137573" y="36114"/>
                  </a:lnTo>
                  <a:lnTo>
                    <a:pt x="114214" y="88002"/>
                  </a:lnTo>
                  <a:lnTo>
                    <a:pt x="104146" y="149681"/>
                  </a:lnTo>
                  <a:lnTo>
                    <a:pt x="97819" y="211333"/>
                  </a:lnTo>
                  <a:lnTo>
                    <a:pt x="92650" y="261471"/>
                  </a:lnTo>
                  <a:lnTo>
                    <a:pt x="90704" y="314967"/>
                  </a:lnTo>
                  <a:lnTo>
                    <a:pt x="84246" y="377844"/>
                  </a:lnTo>
                  <a:lnTo>
                    <a:pt x="74162" y="437100"/>
                  </a:lnTo>
                  <a:lnTo>
                    <a:pt x="66510" y="492147"/>
                  </a:lnTo>
                  <a:lnTo>
                    <a:pt x="49615" y="553948"/>
                  </a:lnTo>
                  <a:lnTo>
                    <a:pt x="43231" y="569788"/>
                  </a:lnTo>
                  <a:lnTo>
                    <a:pt x="23183" y="605239"/>
                  </a:lnTo>
                  <a:lnTo>
                    <a:pt x="18177" y="608556"/>
                  </a:lnTo>
                  <a:lnTo>
                    <a:pt x="12067" y="608918"/>
                  </a:lnTo>
                  <a:lnTo>
                    <a:pt x="5220" y="607310"/>
                  </a:lnTo>
                  <a:lnTo>
                    <a:pt x="1579" y="601616"/>
                  </a:lnTo>
                  <a:lnTo>
                    <a:pt x="0" y="582961"/>
                  </a:lnTo>
                  <a:lnTo>
                    <a:pt x="11441" y="522377"/>
                  </a:lnTo>
                  <a:lnTo>
                    <a:pt x="39208" y="459508"/>
                  </a:lnTo>
                  <a:lnTo>
                    <a:pt x="90809" y="396373"/>
                  </a:lnTo>
                  <a:lnTo>
                    <a:pt x="141839" y="340305"/>
                  </a:lnTo>
                  <a:lnTo>
                    <a:pt x="202175" y="294463"/>
                  </a:lnTo>
                  <a:lnTo>
                    <a:pt x="245919" y="272883"/>
                  </a:lnTo>
                  <a:lnTo>
                    <a:pt x="255427" y="271414"/>
                  </a:lnTo>
                  <a:lnTo>
                    <a:pt x="273386" y="274715"/>
                  </a:lnTo>
                  <a:lnTo>
                    <a:pt x="280210" y="279108"/>
                  </a:lnTo>
                  <a:lnTo>
                    <a:pt x="290257" y="291385"/>
                  </a:lnTo>
                  <a:lnTo>
                    <a:pt x="292873" y="306088"/>
                  </a:lnTo>
                  <a:lnTo>
                    <a:pt x="282188" y="354600"/>
                  </a:lnTo>
                  <a:lnTo>
                    <a:pt x="278808" y="365619"/>
                  </a:lnTo>
                  <a:lnTo>
                    <a:pt x="295311" y="338811"/>
                  </a:lnTo>
                  <a:lnTo>
                    <a:pt x="343859" y="278725"/>
                  </a:lnTo>
                  <a:lnTo>
                    <a:pt x="367741" y="261653"/>
                  </a:lnTo>
                  <a:lnTo>
                    <a:pt x="423522" y="241117"/>
                  </a:lnTo>
                  <a:lnTo>
                    <a:pt x="459831" y="232188"/>
                  </a:lnTo>
                  <a:lnTo>
                    <a:pt x="478878" y="228928"/>
                  </a:lnTo>
                  <a:lnTo>
                    <a:pt x="493508" y="221314"/>
                  </a:lnTo>
                  <a:lnTo>
                    <a:pt x="495375" y="219469"/>
                  </a:lnTo>
                  <a:lnTo>
                    <a:pt x="493846" y="219164"/>
                  </a:lnTo>
                  <a:lnTo>
                    <a:pt x="490053" y="219885"/>
                  </a:lnTo>
                  <a:lnTo>
                    <a:pt x="471463" y="234151"/>
                  </a:lnTo>
                  <a:lnTo>
                    <a:pt x="441239" y="287484"/>
                  </a:lnTo>
                  <a:lnTo>
                    <a:pt x="431784" y="309901"/>
                  </a:lnTo>
                  <a:lnTo>
                    <a:pt x="427582" y="332193"/>
                  </a:lnTo>
                  <a:lnTo>
                    <a:pt x="430645" y="349496"/>
                  </a:lnTo>
                  <a:lnTo>
                    <a:pt x="434051" y="356700"/>
                  </a:lnTo>
                  <a:lnTo>
                    <a:pt x="440019" y="359652"/>
                  </a:lnTo>
                  <a:lnTo>
                    <a:pt x="456513" y="358003"/>
                  </a:lnTo>
                  <a:lnTo>
                    <a:pt x="471240" y="348641"/>
                  </a:lnTo>
                  <a:lnTo>
                    <a:pt x="489927" y="325310"/>
                  </a:lnTo>
                  <a:lnTo>
                    <a:pt x="508390" y="288711"/>
                  </a:lnTo>
                  <a:lnTo>
                    <a:pt x="512693" y="284741"/>
                  </a:lnTo>
                  <a:lnTo>
                    <a:pt x="517411" y="283943"/>
                  </a:lnTo>
                  <a:lnTo>
                    <a:pt x="528508" y="287988"/>
                  </a:lnTo>
                  <a:lnTo>
                    <a:pt x="549425" y="301585"/>
                  </a:lnTo>
                  <a:lnTo>
                    <a:pt x="566820" y="322770"/>
                  </a:lnTo>
                  <a:lnTo>
                    <a:pt x="574814" y="338529"/>
                  </a:lnTo>
                  <a:lnTo>
                    <a:pt x="580090" y="342916"/>
                  </a:lnTo>
                  <a:lnTo>
                    <a:pt x="586380" y="344916"/>
                  </a:lnTo>
                  <a:lnTo>
                    <a:pt x="593348" y="345325"/>
                  </a:lnTo>
                  <a:lnTo>
                    <a:pt x="599842" y="342824"/>
                  </a:lnTo>
                  <a:lnTo>
                    <a:pt x="641496" y="307213"/>
                  </a:lnTo>
                  <a:lnTo>
                    <a:pt x="657622" y="305109"/>
                  </a:lnTo>
                  <a:lnTo>
                    <a:pt x="663956" y="307692"/>
                  </a:lnTo>
                  <a:lnTo>
                    <a:pt x="673460" y="317959"/>
                  </a:lnTo>
                  <a:lnTo>
                    <a:pt x="685825" y="377561"/>
                  </a:lnTo>
                  <a:lnTo>
                    <a:pt x="688305" y="380957"/>
                  </a:lnTo>
                  <a:lnTo>
                    <a:pt x="690884" y="380446"/>
                  </a:lnTo>
                  <a:lnTo>
                    <a:pt x="734441" y="324096"/>
                  </a:lnTo>
                  <a:lnTo>
                    <a:pt x="745775" y="309840"/>
                  </a:lnTo>
                  <a:lnTo>
                    <a:pt x="751386" y="307148"/>
                  </a:lnTo>
                  <a:lnTo>
                    <a:pt x="756977" y="307202"/>
                  </a:lnTo>
                  <a:lnTo>
                    <a:pt x="762552" y="309087"/>
                  </a:lnTo>
                  <a:lnTo>
                    <a:pt x="766269" y="314968"/>
                  </a:lnTo>
                  <a:lnTo>
                    <a:pt x="772235" y="357620"/>
                  </a:lnTo>
                  <a:lnTo>
                    <a:pt x="782025" y="4210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4947324" y="10953772"/>
              <a:ext cx="502964" cy="420765"/>
            </a:xfrm>
            <a:custGeom>
              <a:avLst/>
              <a:gdLst/>
              <a:ahLst/>
              <a:cxnLst/>
              <a:rect l="0" t="0" r="0" b="0"/>
              <a:pathLst>
                <a:path w="502964" h="420765">
                  <a:moveTo>
                    <a:pt x="78589" y="13141"/>
                  </a:moveTo>
                  <a:lnTo>
                    <a:pt x="74172" y="68303"/>
                  </a:lnTo>
                  <a:lnTo>
                    <a:pt x="67007" y="123380"/>
                  </a:lnTo>
                  <a:lnTo>
                    <a:pt x="56304" y="182606"/>
                  </a:lnTo>
                  <a:lnTo>
                    <a:pt x="47751" y="237863"/>
                  </a:lnTo>
                  <a:lnTo>
                    <a:pt x="38984" y="300515"/>
                  </a:lnTo>
                  <a:lnTo>
                    <a:pt x="25787" y="356934"/>
                  </a:lnTo>
                  <a:lnTo>
                    <a:pt x="9238" y="416469"/>
                  </a:lnTo>
                  <a:lnTo>
                    <a:pt x="6467" y="420710"/>
                  </a:lnTo>
                  <a:lnTo>
                    <a:pt x="3696" y="420764"/>
                  </a:lnTo>
                  <a:lnTo>
                    <a:pt x="923" y="418027"/>
                  </a:lnTo>
                  <a:lnTo>
                    <a:pt x="0" y="413428"/>
                  </a:lnTo>
                  <a:lnTo>
                    <a:pt x="5867" y="350671"/>
                  </a:lnTo>
                  <a:lnTo>
                    <a:pt x="15223" y="298113"/>
                  </a:lnTo>
                  <a:lnTo>
                    <a:pt x="31692" y="237497"/>
                  </a:lnTo>
                  <a:lnTo>
                    <a:pt x="47273" y="182513"/>
                  </a:lnTo>
                  <a:lnTo>
                    <a:pt x="73301" y="124477"/>
                  </a:lnTo>
                  <a:lnTo>
                    <a:pt x="106349" y="65121"/>
                  </a:lnTo>
                  <a:lnTo>
                    <a:pt x="155123" y="11686"/>
                  </a:lnTo>
                  <a:lnTo>
                    <a:pt x="173317" y="3249"/>
                  </a:lnTo>
                  <a:lnTo>
                    <a:pt x="183347" y="999"/>
                  </a:lnTo>
                  <a:lnTo>
                    <a:pt x="192806" y="2272"/>
                  </a:lnTo>
                  <a:lnTo>
                    <a:pt x="210714" y="11084"/>
                  </a:lnTo>
                  <a:lnTo>
                    <a:pt x="222987" y="26711"/>
                  </a:lnTo>
                  <a:lnTo>
                    <a:pt x="227554" y="36056"/>
                  </a:lnTo>
                  <a:lnTo>
                    <a:pt x="230164" y="58767"/>
                  </a:lnTo>
                  <a:lnTo>
                    <a:pt x="227317" y="83345"/>
                  </a:lnTo>
                  <a:lnTo>
                    <a:pt x="210422" y="126792"/>
                  </a:lnTo>
                  <a:lnTo>
                    <a:pt x="205310" y="136061"/>
                  </a:lnTo>
                  <a:lnTo>
                    <a:pt x="198203" y="142240"/>
                  </a:lnTo>
                  <a:lnTo>
                    <a:pt x="180444" y="149106"/>
                  </a:lnTo>
                  <a:lnTo>
                    <a:pt x="175154" y="147239"/>
                  </a:lnTo>
                  <a:lnTo>
                    <a:pt x="172551" y="142296"/>
                  </a:lnTo>
                  <a:lnTo>
                    <a:pt x="171741" y="135302"/>
                  </a:lnTo>
                  <a:lnTo>
                    <a:pt x="178238" y="117669"/>
                  </a:lnTo>
                  <a:lnTo>
                    <a:pt x="200591" y="85050"/>
                  </a:lnTo>
                  <a:lnTo>
                    <a:pt x="229456" y="61725"/>
                  </a:lnTo>
                  <a:lnTo>
                    <a:pt x="270116" y="44206"/>
                  </a:lnTo>
                  <a:lnTo>
                    <a:pt x="321366" y="45027"/>
                  </a:lnTo>
                  <a:lnTo>
                    <a:pt x="366555" y="43683"/>
                  </a:lnTo>
                  <a:lnTo>
                    <a:pt x="375966" y="41824"/>
                  </a:lnTo>
                  <a:lnTo>
                    <a:pt x="383165" y="37810"/>
                  </a:lnTo>
                  <a:lnTo>
                    <a:pt x="393629" y="25954"/>
                  </a:lnTo>
                  <a:lnTo>
                    <a:pt x="395865" y="18909"/>
                  </a:lnTo>
                  <a:lnTo>
                    <a:pt x="395884" y="3686"/>
                  </a:lnTo>
                  <a:lnTo>
                    <a:pt x="392745" y="365"/>
                  </a:lnTo>
                  <a:lnTo>
                    <a:pt x="387879" y="0"/>
                  </a:lnTo>
                  <a:lnTo>
                    <a:pt x="381861" y="1607"/>
                  </a:lnTo>
                  <a:lnTo>
                    <a:pt x="360140" y="17120"/>
                  </a:lnTo>
                  <a:lnTo>
                    <a:pt x="344972" y="39283"/>
                  </a:lnTo>
                  <a:lnTo>
                    <a:pt x="322014" y="95502"/>
                  </a:lnTo>
                  <a:lnTo>
                    <a:pt x="317141" y="117238"/>
                  </a:lnTo>
                  <a:lnTo>
                    <a:pt x="318057" y="136145"/>
                  </a:lnTo>
                  <a:lnTo>
                    <a:pt x="321445" y="141372"/>
                  </a:lnTo>
                  <a:lnTo>
                    <a:pt x="326477" y="143931"/>
                  </a:lnTo>
                  <a:lnTo>
                    <a:pt x="332606" y="144713"/>
                  </a:lnTo>
                  <a:lnTo>
                    <a:pt x="349277" y="138187"/>
                  </a:lnTo>
                  <a:lnTo>
                    <a:pt x="368090" y="124191"/>
                  </a:lnTo>
                  <a:lnTo>
                    <a:pt x="397836" y="82469"/>
                  </a:lnTo>
                  <a:lnTo>
                    <a:pt x="402368" y="73229"/>
                  </a:lnTo>
                  <a:lnTo>
                    <a:pt x="404464" y="70766"/>
                  </a:lnTo>
                  <a:lnTo>
                    <a:pt x="404937" y="72822"/>
                  </a:lnTo>
                  <a:lnTo>
                    <a:pt x="404847" y="84970"/>
                  </a:lnTo>
                  <a:lnTo>
                    <a:pt x="407888" y="102696"/>
                  </a:lnTo>
                  <a:lnTo>
                    <a:pt x="411843" y="109826"/>
                  </a:lnTo>
                  <a:lnTo>
                    <a:pt x="423633" y="120215"/>
                  </a:lnTo>
                  <a:lnTo>
                    <a:pt x="430661" y="121506"/>
                  </a:lnTo>
                  <a:lnTo>
                    <a:pt x="445865" y="118010"/>
                  </a:lnTo>
                  <a:lnTo>
                    <a:pt x="459403" y="107826"/>
                  </a:lnTo>
                  <a:lnTo>
                    <a:pt x="487912" y="70708"/>
                  </a:lnTo>
                  <a:lnTo>
                    <a:pt x="502963" y="381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5468561" y="10708960"/>
              <a:ext cx="422742" cy="427932"/>
            </a:xfrm>
            <a:custGeom>
              <a:avLst/>
              <a:gdLst/>
              <a:ahLst/>
              <a:cxnLst/>
              <a:rect l="0" t="0" r="0" b="0"/>
              <a:pathLst>
                <a:path w="422742" h="427932">
                  <a:moveTo>
                    <a:pt x="64936" y="0"/>
                  </a:moveTo>
                  <a:lnTo>
                    <a:pt x="56461" y="56773"/>
                  </a:lnTo>
                  <a:lnTo>
                    <a:pt x="49552" y="111119"/>
                  </a:lnTo>
                  <a:lnTo>
                    <a:pt x="39408" y="166444"/>
                  </a:lnTo>
                  <a:lnTo>
                    <a:pt x="32673" y="221898"/>
                  </a:lnTo>
                  <a:lnTo>
                    <a:pt x="27369" y="277369"/>
                  </a:lnTo>
                  <a:lnTo>
                    <a:pt x="14811" y="339428"/>
                  </a:lnTo>
                  <a:lnTo>
                    <a:pt x="12104" y="351101"/>
                  </a:lnTo>
                  <a:lnTo>
                    <a:pt x="9374" y="356110"/>
                  </a:lnTo>
                  <a:lnTo>
                    <a:pt x="6630" y="356675"/>
                  </a:lnTo>
                  <a:lnTo>
                    <a:pt x="3876" y="354278"/>
                  </a:lnTo>
                  <a:lnTo>
                    <a:pt x="0" y="324401"/>
                  </a:lnTo>
                  <a:lnTo>
                    <a:pt x="4024" y="303202"/>
                  </a:lnTo>
                  <a:lnTo>
                    <a:pt x="25563" y="252417"/>
                  </a:lnTo>
                  <a:lnTo>
                    <a:pt x="30366" y="245941"/>
                  </a:lnTo>
                  <a:lnTo>
                    <a:pt x="36342" y="242548"/>
                  </a:lnTo>
                  <a:lnTo>
                    <a:pt x="50378" y="241244"/>
                  </a:lnTo>
                  <a:lnTo>
                    <a:pt x="73875" y="250126"/>
                  </a:lnTo>
                  <a:lnTo>
                    <a:pt x="85243" y="261871"/>
                  </a:lnTo>
                  <a:lnTo>
                    <a:pt x="92452" y="277261"/>
                  </a:lnTo>
                  <a:lnTo>
                    <a:pt x="97714" y="337190"/>
                  </a:lnTo>
                  <a:lnTo>
                    <a:pt x="97882" y="336665"/>
                  </a:lnTo>
                  <a:lnTo>
                    <a:pt x="103051" y="310861"/>
                  </a:lnTo>
                  <a:lnTo>
                    <a:pt x="119950" y="252216"/>
                  </a:lnTo>
                  <a:lnTo>
                    <a:pt x="137012" y="198083"/>
                  </a:lnTo>
                  <a:lnTo>
                    <a:pt x="155332" y="143801"/>
                  </a:lnTo>
                  <a:lnTo>
                    <a:pt x="160333" y="141171"/>
                  </a:lnTo>
                  <a:lnTo>
                    <a:pt x="165517" y="143116"/>
                  </a:lnTo>
                  <a:lnTo>
                    <a:pt x="170822" y="148111"/>
                  </a:lnTo>
                  <a:lnTo>
                    <a:pt x="176716" y="163522"/>
                  </a:lnTo>
                  <a:lnTo>
                    <a:pt x="190068" y="225145"/>
                  </a:lnTo>
                  <a:lnTo>
                    <a:pt x="200632" y="255628"/>
                  </a:lnTo>
                  <a:lnTo>
                    <a:pt x="205326" y="264724"/>
                  </a:lnTo>
                  <a:lnTo>
                    <a:pt x="217939" y="277297"/>
                  </a:lnTo>
                  <a:lnTo>
                    <a:pt x="225185" y="281944"/>
                  </a:lnTo>
                  <a:lnTo>
                    <a:pt x="231865" y="283192"/>
                  </a:lnTo>
                  <a:lnTo>
                    <a:pt x="238168" y="282175"/>
                  </a:lnTo>
                  <a:lnTo>
                    <a:pt x="244219" y="279648"/>
                  </a:lnTo>
                  <a:lnTo>
                    <a:pt x="244554" y="277964"/>
                  </a:lnTo>
                  <a:lnTo>
                    <a:pt x="235065" y="276092"/>
                  </a:lnTo>
                  <a:lnTo>
                    <a:pt x="223451" y="280191"/>
                  </a:lnTo>
                  <a:lnTo>
                    <a:pt x="217766" y="283873"/>
                  </a:lnTo>
                  <a:lnTo>
                    <a:pt x="208982" y="295361"/>
                  </a:lnTo>
                  <a:lnTo>
                    <a:pt x="205346" y="302307"/>
                  </a:lnTo>
                  <a:lnTo>
                    <a:pt x="204771" y="308788"/>
                  </a:lnTo>
                  <a:lnTo>
                    <a:pt x="209063" y="320918"/>
                  </a:lnTo>
                  <a:lnTo>
                    <a:pt x="215570" y="323968"/>
                  </a:lnTo>
                  <a:lnTo>
                    <a:pt x="245890" y="323844"/>
                  </a:lnTo>
                  <a:lnTo>
                    <a:pt x="300786" y="317390"/>
                  </a:lnTo>
                  <a:lnTo>
                    <a:pt x="309079" y="319767"/>
                  </a:lnTo>
                  <a:lnTo>
                    <a:pt x="315531" y="324125"/>
                  </a:lnTo>
                  <a:lnTo>
                    <a:pt x="320757" y="329805"/>
                  </a:lnTo>
                  <a:lnTo>
                    <a:pt x="332530" y="359885"/>
                  </a:lnTo>
                  <a:lnTo>
                    <a:pt x="343333" y="422669"/>
                  </a:lnTo>
                  <a:lnTo>
                    <a:pt x="347613" y="426935"/>
                  </a:lnTo>
                  <a:lnTo>
                    <a:pt x="353240" y="427931"/>
                  </a:lnTo>
                  <a:lnTo>
                    <a:pt x="359765" y="426746"/>
                  </a:lnTo>
                  <a:lnTo>
                    <a:pt x="371946" y="418031"/>
                  </a:lnTo>
                  <a:lnTo>
                    <a:pt x="377783" y="411825"/>
                  </a:lnTo>
                  <a:lnTo>
                    <a:pt x="400014" y="351426"/>
                  </a:lnTo>
                  <a:lnTo>
                    <a:pt x="422741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5945011" y="10708960"/>
              <a:ext cx="190124" cy="415236"/>
            </a:xfrm>
            <a:custGeom>
              <a:avLst/>
              <a:gdLst/>
              <a:ahLst/>
              <a:cxnLst/>
              <a:rect l="0" t="0" r="0" b="0"/>
              <a:pathLst>
                <a:path w="190124" h="415236">
                  <a:moveTo>
                    <a:pt x="54465" y="0"/>
                  </a:moveTo>
                  <a:lnTo>
                    <a:pt x="40272" y="61585"/>
                  </a:lnTo>
                  <a:lnTo>
                    <a:pt x="31903" y="114141"/>
                  </a:lnTo>
                  <a:lnTo>
                    <a:pt x="23175" y="171659"/>
                  </a:lnTo>
                  <a:lnTo>
                    <a:pt x="14400" y="231819"/>
                  </a:lnTo>
                  <a:lnTo>
                    <a:pt x="5830" y="294821"/>
                  </a:lnTo>
                  <a:lnTo>
                    <a:pt x="0" y="332078"/>
                  </a:lnTo>
                  <a:lnTo>
                    <a:pt x="588" y="332333"/>
                  </a:lnTo>
                  <a:lnTo>
                    <a:pt x="19502" y="269903"/>
                  </a:lnTo>
                  <a:lnTo>
                    <a:pt x="43879" y="236607"/>
                  </a:lnTo>
                  <a:lnTo>
                    <a:pt x="64580" y="223788"/>
                  </a:lnTo>
                  <a:lnTo>
                    <a:pt x="124451" y="205420"/>
                  </a:lnTo>
                  <a:lnTo>
                    <a:pt x="156123" y="191247"/>
                  </a:lnTo>
                  <a:lnTo>
                    <a:pt x="155521" y="192217"/>
                  </a:lnTo>
                  <a:lnTo>
                    <a:pt x="123391" y="222431"/>
                  </a:lnTo>
                  <a:lnTo>
                    <a:pt x="120756" y="228724"/>
                  </a:lnTo>
                  <a:lnTo>
                    <a:pt x="120294" y="243113"/>
                  </a:lnTo>
                  <a:lnTo>
                    <a:pt x="134174" y="285463"/>
                  </a:lnTo>
                  <a:lnTo>
                    <a:pt x="169422" y="345220"/>
                  </a:lnTo>
                  <a:lnTo>
                    <a:pt x="189997" y="391446"/>
                  </a:lnTo>
                  <a:lnTo>
                    <a:pt x="190123" y="398724"/>
                  </a:lnTo>
                  <a:lnTo>
                    <a:pt x="185332" y="411742"/>
                  </a:lnTo>
                  <a:lnTo>
                    <a:pt x="177768" y="415028"/>
                  </a:lnTo>
                  <a:lnTo>
                    <a:pt x="143391" y="415235"/>
                  </a:lnTo>
                  <a:lnTo>
                    <a:pt x="114406" y="408517"/>
                  </a:lnTo>
                  <a:lnTo>
                    <a:pt x="96823" y="400068"/>
                  </a:lnTo>
                  <a:lnTo>
                    <a:pt x="84694" y="385219"/>
                  </a:lnTo>
                  <a:lnTo>
                    <a:pt x="78070" y="368140"/>
                  </a:lnTo>
                  <a:lnTo>
                    <a:pt x="79428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6371833" y="10652447"/>
              <a:ext cx="112099" cy="347751"/>
            </a:xfrm>
            <a:custGeom>
              <a:avLst/>
              <a:gdLst/>
              <a:ahLst/>
              <a:cxnLst/>
              <a:rect l="0" t="0" r="0" b="0"/>
              <a:pathLst>
                <a:path w="112099" h="347751">
                  <a:moveTo>
                    <a:pt x="27053" y="6587"/>
                  </a:moveTo>
                  <a:lnTo>
                    <a:pt x="56673" y="0"/>
                  </a:lnTo>
                  <a:lnTo>
                    <a:pt x="84215" y="1245"/>
                  </a:lnTo>
                  <a:lnTo>
                    <a:pt x="92898" y="3026"/>
                  </a:lnTo>
                  <a:lnTo>
                    <a:pt x="99611" y="6986"/>
                  </a:lnTo>
                  <a:lnTo>
                    <a:pt x="109536" y="18784"/>
                  </a:lnTo>
                  <a:lnTo>
                    <a:pt x="112098" y="35739"/>
                  </a:lnTo>
                  <a:lnTo>
                    <a:pt x="109230" y="53752"/>
                  </a:lnTo>
                  <a:lnTo>
                    <a:pt x="96294" y="75214"/>
                  </a:lnTo>
                  <a:lnTo>
                    <a:pt x="39571" y="132640"/>
                  </a:lnTo>
                  <a:lnTo>
                    <a:pt x="2241" y="188601"/>
                  </a:lnTo>
                  <a:lnTo>
                    <a:pt x="0" y="205826"/>
                  </a:lnTo>
                  <a:lnTo>
                    <a:pt x="3010" y="223651"/>
                  </a:lnTo>
                  <a:lnTo>
                    <a:pt x="22475" y="265229"/>
                  </a:lnTo>
                  <a:lnTo>
                    <a:pt x="65617" y="326244"/>
                  </a:lnTo>
                  <a:lnTo>
                    <a:pt x="85300" y="3477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6365602" y="11033482"/>
              <a:ext cx="49927" cy="24963"/>
            </a:xfrm>
            <a:custGeom>
              <a:avLst/>
              <a:gdLst/>
              <a:ahLst/>
              <a:cxnLst/>
              <a:rect l="0" t="0" r="0" b="0"/>
              <a:pathLst>
                <a:path w="49927" h="24963">
                  <a:moveTo>
                    <a:pt x="0" y="0"/>
                  </a:moveTo>
                  <a:lnTo>
                    <a:pt x="49926" y="249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462796" y="11574349"/>
            <a:ext cx="5059059" cy="978125"/>
            <a:chOff x="462796" y="11574349"/>
            <a:chExt cx="5059059" cy="978125"/>
          </a:xfrm>
        </p:grpSpPr>
        <p:sp>
          <p:nvSpPr>
            <p:cNvPr id="452" name="Freeform 451"/>
            <p:cNvSpPr/>
            <p:nvPr/>
          </p:nvSpPr>
          <p:spPr>
            <a:xfrm>
              <a:off x="462796" y="11665881"/>
              <a:ext cx="161597" cy="525085"/>
            </a:xfrm>
            <a:custGeom>
              <a:avLst/>
              <a:gdLst/>
              <a:ahLst/>
              <a:cxnLst/>
              <a:rect l="0" t="0" r="0" b="0"/>
              <a:pathLst>
                <a:path w="161597" h="525085">
                  <a:moveTo>
                    <a:pt x="136319" y="0"/>
                  </a:moveTo>
                  <a:lnTo>
                    <a:pt x="90035" y="60613"/>
                  </a:lnTo>
                  <a:lnTo>
                    <a:pt x="59215" y="122442"/>
                  </a:lnTo>
                  <a:lnTo>
                    <a:pt x="54406" y="128780"/>
                  </a:lnTo>
                  <a:lnTo>
                    <a:pt x="43220" y="164205"/>
                  </a:lnTo>
                  <a:lnTo>
                    <a:pt x="42885" y="196583"/>
                  </a:lnTo>
                  <a:lnTo>
                    <a:pt x="48642" y="223743"/>
                  </a:lnTo>
                  <a:lnTo>
                    <a:pt x="52904" y="230523"/>
                  </a:lnTo>
                  <a:lnTo>
                    <a:pt x="73080" y="245407"/>
                  </a:lnTo>
                  <a:lnTo>
                    <a:pt x="129360" y="282993"/>
                  </a:lnTo>
                  <a:lnTo>
                    <a:pt x="144321" y="295894"/>
                  </a:lnTo>
                  <a:lnTo>
                    <a:pt x="157134" y="313955"/>
                  </a:lnTo>
                  <a:lnTo>
                    <a:pt x="161596" y="334310"/>
                  </a:lnTo>
                  <a:lnTo>
                    <a:pt x="159573" y="356608"/>
                  </a:lnTo>
                  <a:lnTo>
                    <a:pt x="143207" y="403660"/>
                  </a:lnTo>
                  <a:lnTo>
                    <a:pt x="108765" y="457300"/>
                  </a:lnTo>
                  <a:lnTo>
                    <a:pt x="57031" y="510018"/>
                  </a:lnTo>
                  <a:lnTo>
                    <a:pt x="38826" y="521301"/>
                  </a:lnTo>
                  <a:lnTo>
                    <a:pt x="20873" y="525084"/>
                  </a:lnTo>
                  <a:lnTo>
                    <a:pt x="12203" y="524798"/>
                  </a:lnTo>
                  <a:lnTo>
                    <a:pt x="6422" y="519060"/>
                  </a:lnTo>
                  <a:lnTo>
                    <a:pt x="0" y="497891"/>
                  </a:lnTo>
                  <a:lnTo>
                    <a:pt x="2520" y="452387"/>
                  </a:lnTo>
                  <a:lnTo>
                    <a:pt x="11504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574152" y="11640917"/>
              <a:ext cx="174743" cy="83212"/>
            </a:xfrm>
            <a:custGeom>
              <a:avLst/>
              <a:gdLst/>
              <a:ahLst/>
              <a:cxnLst/>
              <a:rect l="0" t="0" r="0" b="0"/>
              <a:pathLst>
                <a:path w="174743" h="83212">
                  <a:moveTo>
                    <a:pt x="0" y="0"/>
                  </a:moveTo>
                  <a:lnTo>
                    <a:pt x="57162" y="16859"/>
                  </a:lnTo>
                  <a:lnTo>
                    <a:pt x="100152" y="36616"/>
                  </a:lnTo>
                  <a:lnTo>
                    <a:pt x="152843" y="70398"/>
                  </a:lnTo>
                  <a:lnTo>
                    <a:pt x="174742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624079" y="11574349"/>
              <a:ext cx="222763" cy="915317"/>
            </a:xfrm>
            <a:custGeom>
              <a:avLst/>
              <a:gdLst/>
              <a:ahLst/>
              <a:cxnLst/>
              <a:rect l="0" t="0" r="0" b="0"/>
              <a:pathLst>
                <a:path w="222763" h="915317">
                  <a:moveTo>
                    <a:pt x="174742" y="0"/>
                  </a:moveTo>
                  <a:lnTo>
                    <a:pt x="194302" y="58680"/>
                  </a:lnTo>
                  <a:lnTo>
                    <a:pt x="205579" y="115548"/>
                  </a:lnTo>
                  <a:lnTo>
                    <a:pt x="211960" y="165103"/>
                  </a:lnTo>
                  <a:lnTo>
                    <a:pt x="216405" y="225127"/>
                  </a:lnTo>
                  <a:lnTo>
                    <a:pt x="222762" y="284924"/>
                  </a:lnTo>
                  <a:lnTo>
                    <a:pt x="221638" y="333437"/>
                  </a:lnTo>
                  <a:lnTo>
                    <a:pt x="215449" y="382945"/>
                  </a:lnTo>
                  <a:lnTo>
                    <a:pt x="210225" y="432748"/>
                  </a:lnTo>
                  <a:lnTo>
                    <a:pt x="203747" y="482636"/>
                  </a:lnTo>
                  <a:lnTo>
                    <a:pt x="190116" y="532552"/>
                  </a:lnTo>
                  <a:lnTo>
                    <a:pt x="173361" y="594700"/>
                  </a:lnTo>
                  <a:lnTo>
                    <a:pt x="153581" y="658134"/>
                  </a:lnTo>
                  <a:lnTo>
                    <a:pt x="126388" y="719152"/>
                  </a:lnTo>
                  <a:lnTo>
                    <a:pt x="102937" y="771783"/>
                  </a:lnTo>
                  <a:lnTo>
                    <a:pt x="74930" y="831467"/>
                  </a:lnTo>
                  <a:lnTo>
                    <a:pt x="55794" y="862735"/>
                  </a:lnTo>
                  <a:lnTo>
                    <a:pt x="18168" y="903871"/>
                  </a:lnTo>
                  <a:lnTo>
                    <a:pt x="0" y="9153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1527375" y="11800162"/>
              <a:ext cx="244357" cy="463187"/>
            </a:xfrm>
            <a:custGeom>
              <a:avLst/>
              <a:gdLst/>
              <a:ahLst/>
              <a:cxnLst/>
              <a:rect l="0" t="0" r="0" b="0"/>
              <a:pathLst>
                <a:path w="244357" h="463187">
                  <a:moveTo>
                    <a:pt x="70266" y="48782"/>
                  </a:moveTo>
                  <a:lnTo>
                    <a:pt x="69342" y="104629"/>
                  </a:lnTo>
                  <a:lnTo>
                    <a:pt x="63102" y="165988"/>
                  </a:lnTo>
                  <a:lnTo>
                    <a:pt x="53046" y="223892"/>
                  </a:lnTo>
                  <a:lnTo>
                    <a:pt x="39680" y="284765"/>
                  </a:lnTo>
                  <a:lnTo>
                    <a:pt x="25877" y="342456"/>
                  </a:lnTo>
                  <a:lnTo>
                    <a:pt x="12018" y="403153"/>
                  </a:lnTo>
                  <a:lnTo>
                    <a:pt x="0" y="462362"/>
                  </a:lnTo>
                  <a:lnTo>
                    <a:pt x="308" y="463186"/>
                  </a:lnTo>
                  <a:lnTo>
                    <a:pt x="1438" y="460962"/>
                  </a:lnTo>
                  <a:lnTo>
                    <a:pt x="12452" y="398669"/>
                  </a:lnTo>
                  <a:lnTo>
                    <a:pt x="27617" y="342873"/>
                  </a:lnTo>
                  <a:lnTo>
                    <a:pt x="41775" y="287334"/>
                  </a:lnTo>
                  <a:lnTo>
                    <a:pt x="53475" y="231848"/>
                  </a:lnTo>
                  <a:lnTo>
                    <a:pt x="64690" y="176371"/>
                  </a:lnTo>
                  <a:lnTo>
                    <a:pt x="85170" y="116080"/>
                  </a:lnTo>
                  <a:lnTo>
                    <a:pt x="109984" y="57898"/>
                  </a:lnTo>
                  <a:lnTo>
                    <a:pt x="131428" y="19558"/>
                  </a:lnTo>
                  <a:lnTo>
                    <a:pt x="146451" y="5592"/>
                  </a:lnTo>
                  <a:lnTo>
                    <a:pt x="154340" y="573"/>
                  </a:lnTo>
                  <a:lnTo>
                    <a:pt x="163298" y="0"/>
                  </a:lnTo>
                  <a:lnTo>
                    <a:pt x="183113" y="6761"/>
                  </a:lnTo>
                  <a:lnTo>
                    <a:pt x="199317" y="26407"/>
                  </a:lnTo>
                  <a:lnTo>
                    <a:pt x="229677" y="81141"/>
                  </a:lnTo>
                  <a:lnTo>
                    <a:pt x="240055" y="113125"/>
                  </a:lnTo>
                  <a:lnTo>
                    <a:pt x="244356" y="172541"/>
                  </a:lnTo>
                  <a:lnTo>
                    <a:pt x="243955" y="226636"/>
                  </a:lnTo>
                  <a:lnTo>
                    <a:pt x="238397" y="281838"/>
                  </a:lnTo>
                  <a:lnTo>
                    <a:pt x="232263" y="320930"/>
                  </a:lnTo>
                  <a:lnTo>
                    <a:pt x="214087" y="377603"/>
                  </a:lnTo>
                  <a:lnTo>
                    <a:pt x="188502" y="429348"/>
                  </a:lnTo>
                  <a:lnTo>
                    <a:pt x="175515" y="439200"/>
                  </a:lnTo>
                  <a:lnTo>
                    <a:pt x="145156" y="4481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1639246" y="12040328"/>
              <a:ext cx="166422" cy="49927"/>
            </a:xfrm>
            <a:custGeom>
              <a:avLst/>
              <a:gdLst/>
              <a:ahLst/>
              <a:cxnLst/>
              <a:rect l="0" t="0" r="0" b="0"/>
              <a:pathLst>
                <a:path w="166422" h="49927">
                  <a:moveTo>
                    <a:pt x="0" y="0"/>
                  </a:moveTo>
                  <a:lnTo>
                    <a:pt x="26573" y="1849"/>
                  </a:lnTo>
                  <a:lnTo>
                    <a:pt x="82500" y="21743"/>
                  </a:lnTo>
                  <a:lnTo>
                    <a:pt x="141417" y="41579"/>
                  </a:lnTo>
                  <a:lnTo>
                    <a:pt x="166421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1873995" y="11929237"/>
              <a:ext cx="222910" cy="408970"/>
            </a:xfrm>
            <a:custGeom>
              <a:avLst/>
              <a:gdLst/>
              <a:ahLst/>
              <a:cxnLst/>
              <a:rect l="0" t="0" r="0" b="0"/>
              <a:pathLst>
                <a:path w="222910" h="408970">
                  <a:moveTo>
                    <a:pt x="123057" y="169338"/>
                  </a:moveTo>
                  <a:lnTo>
                    <a:pt x="103127" y="184474"/>
                  </a:lnTo>
                  <a:lnTo>
                    <a:pt x="57026" y="244059"/>
                  </a:lnTo>
                  <a:lnTo>
                    <a:pt x="42471" y="271607"/>
                  </a:lnTo>
                  <a:lnTo>
                    <a:pt x="16848" y="326920"/>
                  </a:lnTo>
                  <a:lnTo>
                    <a:pt x="2198" y="369901"/>
                  </a:lnTo>
                  <a:lnTo>
                    <a:pt x="0" y="390072"/>
                  </a:lnTo>
                  <a:lnTo>
                    <a:pt x="2187" y="397856"/>
                  </a:lnTo>
                  <a:lnTo>
                    <a:pt x="6419" y="403969"/>
                  </a:lnTo>
                  <a:lnTo>
                    <a:pt x="12014" y="408969"/>
                  </a:lnTo>
                  <a:lnTo>
                    <a:pt x="18518" y="408604"/>
                  </a:lnTo>
                  <a:lnTo>
                    <a:pt x="33141" y="398337"/>
                  </a:lnTo>
                  <a:lnTo>
                    <a:pt x="70878" y="351145"/>
                  </a:lnTo>
                  <a:lnTo>
                    <a:pt x="101495" y="291043"/>
                  </a:lnTo>
                  <a:lnTo>
                    <a:pt x="135729" y="229037"/>
                  </a:lnTo>
                  <a:lnTo>
                    <a:pt x="158878" y="174624"/>
                  </a:lnTo>
                  <a:lnTo>
                    <a:pt x="178792" y="121826"/>
                  </a:lnTo>
                  <a:lnTo>
                    <a:pt x="195766" y="64256"/>
                  </a:lnTo>
                  <a:lnTo>
                    <a:pt x="216162" y="4089"/>
                  </a:lnTo>
                  <a:lnTo>
                    <a:pt x="217486" y="0"/>
                  </a:lnTo>
                  <a:lnTo>
                    <a:pt x="208253" y="56680"/>
                  </a:lnTo>
                  <a:lnTo>
                    <a:pt x="202242" y="109076"/>
                  </a:lnTo>
                  <a:lnTo>
                    <a:pt x="198795" y="163941"/>
                  </a:lnTo>
                  <a:lnTo>
                    <a:pt x="198114" y="219294"/>
                  </a:lnTo>
                  <a:lnTo>
                    <a:pt x="197979" y="274744"/>
                  </a:lnTo>
                  <a:lnTo>
                    <a:pt x="200416" y="332563"/>
                  </a:lnTo>
                  <a:lnTo>
                    <a:pt x="222909" y="3940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2125735" y="12148502"/>
              <a:ext cx="104307" cy="124817"/>
            </a:xfrm>
            <a:custGeom>
              <a:avLst/>
              <a:gdLst/>
              <a:ahLst/>
              <a:cxnLst/>
              <a:rect l="0" t="0" r="0" b="0"/>
              <a:pathLst>
                <a:path w="104307" h="124817">
                  <a:moveTo>
                    <a:pt x="104306" y="0"/>
                  </a:moveTo>
                  <a:lnTo>
                    <a:pt x="57979" y="11581"/>
                  </a:lnTo>
                  <a:lnTo>
                    <a:pt x="39337" y="24255"/>
                  </a:lnTo>
                  <a:lnTo>
                    <a:pt x="15714" y="52183"/>
                  </a:lnTo>
                  <a:lnTo>
                    <a:pt x="4835" y="73119"/>
                  </a:lnTo>
                  <a:lnTo>
                    <a:pt x="0" y="94751"/>
                  </a:lnTo>
                  <a:lnTo>
                    <a:pt x="1485" y="102923"/>
                  </a:lnTo>
                  <a:lnTo>
                    <a:pt x="5248" y="109296"/>
                  </a:lnTo>
                  <a:lnTo>
                    <a:pt x="10530" y="114470"/>
                  </a:lnTo>
                  <a:lnTo>
                    <a:pt x="16826" y="116994"/>
                  </a:lnTo>
                  <a:lnTo>
                    <a:pt x="31217" y="117333"/>
                  </a:lnTo>
                  <a:lnTo>
                    <a:pt x="54913" y="112325"/>
                  </a:lnTo>
                  <a:lnTo>
                    <a:pt x="75084" y="100569"/>
                  </a:lnTo>
                  <a:lnTo>
                    <a:pt x="80201" y="100330"/>
                  </a:lnTo>
                  <a:lnTo>
                    <a:pt x="84538" y="102944"/>
                  </a:lnTo>
                  <a:lnTo>
                    <a:pt x="90897" y="111396"/>
                  </a:lnTo>
                  <a:lnTo>
                    <a:pt x="95985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2240450" y="12195487"/>
              <a:ext cx="219143" cy="356987"/>
            </a:xfrm>
            <a:custGeom>
              <a:avLst/>
              <a:gdLst/>
              <a:ahLst/>
              <a:cxnLst/>
              <a:rect l="0" t="0" r="0" b="0"/>
              <a:pathLst>
                <a:path w="219143" h="356987">
                  <a:moveTo>
                    <a:pt x="81122" y="136078"/>
                  </a:moveTo>
                  <a:lnTo>
                    <a:pt x="66929" y="191925"/>
                  </a:lnTo>
                  <a:lnTo>
                    <a:pt x="50583" y="249759"/>
                  </a:lnTo>
                  <a:lnTo>
                    <a:pt x="33043" y="307046"/>
                  </a:lnTo>
                  <a:lnTo>
                    <a:pt x="16289" y="341886"/>
                  </a:lnTo>
                  <a:lnTo>
                    <a:pt x="12937" y="353720"/>
                  </a:lnTo>
                  <a:lnTo>
                    <a:pt x="9778" y="356986"/>
                  </a:lnTo>
                  <a:lnTo>
                    <a:pt x="6747" y="354541"/>
                  </a:lnTo>
                  <a:lnTo>
                    <a:pt x="1839" y="340422"/>
                  </a:lnTo>
                  <a:lnTo>
                    <a:pt x="0" y="311681"/>
                  </a:lnTo>
                  <a:lnTo>
                    <a:pt x="9647" y="253451"/>
                  </a:lnTo>
                  <a:lnTo>
                    <a:pt x="29546" y="192341"/>
                  </a:lnTo>
                  <a:lnTo>
                    <a:pt x="51490" y="132289"/>
                  </a:lnTo>
                  <a:lnTo>
                    <a:pt x="83973" y="72510"/>
                  </a:lnTo>
                  <a:lnTo>
                    <a:pt x="116060" y="28299"/>
                  </a:lnTo>
                  <a:lnTo>
                    <a:pt x="139860" y="11893"/>
                  </a:lnTo>
                  <a:lnTo>
                    <a:pt x="164478" y="1176"/>
                  </a:lnTo>
                  <a:lnTo>
                    <a:pt x="181040" y="0"/>
                  </a:lnTo>
                  <a:lnTo>
                    <a:pt x="189339" y="980"/>
                  </a:lnTo>
                  <a:lnTo>
                    <a:pt x="203492" y="9466"/>
                  </a:lnTo>
                  <a:lnTo>
                    <a:pt x="209855" y="15613"/>
                  </a:lnTo>
                  <a:lnTo>
                    <a:pt x="216925" y="32303"/>
                  </a:lnTo>
                  <a:lnTo>
                    <a:pt x="219142" y="52049"/>
                  </a:lnTo>
                  <a:lnTo>
                    <a:pt x="217046" y="73153"/>
                  </a:lnTo>
                  <a:lnTo>
                    <a:pt x="210567" y="89927"/>
                  </a:lnTo>
                  <a:lnTo>
                    <a:pt x="206250" y="96990"/>
                  </a:lnTo>
                  <a:lnTo>
                    <a:pt x="200599" y="100773"/>
                  </a:lnTo>
                  <a:lnTo>
                    <a:pt x="186923" y="102512"/>
                  </a:lnTo>
                  <a:lnTo>
                    <a:pt x="183091" y="98908"/>
                  </a:lnTo>
                  <a:lnTo>
                    <a:pt x="181461" y="92806"/>
                  </a:lnTo>
                  <a:lnTo>
                    <a:pt x="183585" y="69016"/>
                  </a:lnTo>
                  <a:lnTo>
                    <a:pt x="189296" y="445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2554413" y="11932155"/>
              <a:ext cx="139106" cy="391090"/>
            </a:xfrm>
            <a:custGeom>
              <a:avLst/>
              <a:gdLst/>
              <a:ahLst/>
              <a:cxnLst/>
              <a:rect l="0" t="0" r="0" b="0"/>
              <a:pathLst>
                <a:path w="139106" h="391090">
                  <a:moveTo>
                    <a:pt x="116644" y="0"/>
                  </a:moveTo>
                  <a:lnTo>
                    <a:pt x="112226" y="49073"/>
                  </a:lnTo>
                  <a:lnTo>
                    <a:pt x="92666" y="104195"/>
                  </a:lnTo>
                  <a:lnTo>
                    <a:pt x="73068" y="158305"/>
                  </a:lnTo>
                  <a:lnTo>
                    <a:pt x="52761" y="212676"/>
                  </a:lnTo>
                  <a:lnTo>
                    <a:pt x="28730" y="271669"/>
                  </a:lnTo>
                  <a:lnTo>
                    <a:pt x="6054" y="332670"/>
                  </a:lnTo>
                  <a:lnTo>
                    <a:pt x="0" y="343860"/>
                  </a:lnTo>
                  <a:lnTo>
                    <a:pt x="3473" y="339587"/>
                  </a:lnTo>
                  <a:lnTo>
                    <a:pt x="34732" y="284938"/>
                  </a:lnTo>
                  <a:lnTo>
                    <a:pt x="60571" y="252496"/>
                  </a:lnTo>
                  <a:lnTo>
                    <a:pt x="68167" y="245993"/>
                  </a:lnTo>
                  <a:lnTo>
                    <a:pt x="86469" y="238768"/>
                  </a:lnTo>
                  <a:lnTo>
                    <a:pt x="96528" y="236842"/>
                  </a:lnTo>
                  <a:lnTo>
                    <a:pt x="112634" y="239632"/>
                  </a:lnTo>
                  <a:lnTo>
                    <a:pt x="119518" y="242965"/>
                  </a:lnTo>
                  <a:lnTo>
                    <a:pt x="129632" y="256530"/>
                  </a:lnTo>
                  <a:lnTo>
                    <a:pt x="136285" y="275811"/>
                  </a:lnTo>
                  <a:lnTo>
                    <a:pt x="139105" y="311732"/>
                  </a:lnTo>
                  <a:lnTo>
                    <a:pt x="129817" y="368676"/>
                  </a:lnTo>
                  <a:lnTo>
                    <a:pt x="124965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2812514" y="12040328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17156" y="12362"/>
                  </a:ln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2800933" y="12140181"/>
              <a:ext cx="227930" cy="230592"/>
            </a:xfrm>
            <a:custGeom>
              <a:avLst/>
              <a:gdLst/>
              <a:ahLst/>
              <a:cxnLst/>
              <a:rect l="0" t="0" r="0" b="0"/>
              <a:pathLst>
                <a:path w="227930" h="230592">
                  <a:moveTo>
                    <a:pt x="11582" y="149778"/>
                  </a:moveTo>
                  <a:lnTo>
                    <a:pt x="0" y="188940"/>
                  </a:lnTo>
                  <a:lnTo>
                    <a:pt x="856" y="220040"/>
                  </a:lnTo>
                  <a:lnTo>
                    <a:pt x="5356" y="226205"/>
                  </a:lnTo>
                  <a:lnTo>
                    <a:pt x="12054" y="229392"/>
                  </a:lnTo>
                  <a:lnTo>
                    <a:pt x="20217" y="230591"/>
                  </a:lnTo>
                  <a:lnTo>
                    <a:pt x="28434" y="228617"/>
                  </a:lnTo>
                  <a:lnTo>
                    <a:pt x="44959" y="219027"/>
                  </a:lnTo>
                  <a:lnTo>
                    <a:pt x="65439" y="198033"/>
                  </a:lnTo>
                  <a:lnTo>
                    <a:pt x="100198" y="138049"/>
                  </a:lnTo>
                  <a:lnTo>
                    <a:pt x="140087" y="80896"/>
                  </a:lnTo>
                  <a:lnTo>
                    <a:pt x="202908" y="17660"/>
                  </a:lnTo>
                  <a:lnTo>
                    <a:pt x="22792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3519803" y="11757413"/>
              <a:ext cx="66570" cy="432695"/>
            </a:xfrm>
            <a:custGeom>
              <a:avLst/>
              <a:gdLst/>
              <a:ahLst/>
              <a:cxnLst/>
              <a:rect l="0" t="0" r="0" b="0"/>
              <a:pathLst>
                <a:path w="66570" h="432695">
                  <a:moveTo>
                    <a:pt x="66569" y="0"/>
                  </a:moveTo>
                  <a:lnTo>
                    <a:pt x="65644" y="55847"/>
                  </a:lnTo>
                  <a:lnTo>
                    <a:pt x="54987" y="112788"/>
                  </a:lnTo>
                  <a:lnTo>
                    <a:pt x="48127" y="173888"/>
                  </a:lnTo>
                  <a:lnTo>
                    <a:pt x="41540" y="230103"/>
                  </a:lnTo>
                  <a:lnTo>
                    <a:pt x="35189" y="281968"/>
                  </a:lnTo>
                  <a:lnTo>
                    <a:pt x="29244" y="336044"/>
                  </a:lnTo>
                  <a:lnTo>
                    <a:pt x="23061" y="391145"/>
                  </a:lnTo>
                  <a:lnTo>
                    <a:pt x="17646" y="410530"/>
                  </a:lnTo>
                  <a:lnTo>
                    <a:pt x="0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3469877" y="11995631"/>
              <a:ext cx="224669" cy="19735"/>
            </a:xfrm>
            <a:custGeom>
              <a:avLst/>
              <a:gdLst/>
              <a:ahLst/>
              <a:cxnLst/>
              <a:rect l="0" t="0" r="0" b="0"/>
              <a:pathLst>
                <a:path w="224669" h="19735">
                  <a:moveTo>
                    <a:pt x="0" y="19734"/>
                  </a:moveTo>
                  <a:lnTo>
                    <a:pt x="8835" y="10899"/>
                  </a:lnTo>
                  <a:lnTo>
                    <a:pt x="36416" y="988"/>
                  </a:lnTo>
                  <a:lnTo>
                    <a:pt x="55941" y="0"/>
                  </a:lnTo>
                  <a:lnTo>
                    <a:pt x="108746" y="2482"/>
                  </a:lnTo>
                  <a:lnTo>
                    <a:pt x="163418" y="8690"/>
                  </a:lnTo>
                  <a:lnTo>
                    <a:pt x="224668" y="114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3646882" y="11957435"/>
              <a:ext cx="124550" cy="199367"/>
            </a:xfrm>
            <a:custGeom>
              <a:avLst/>
              <a:gdLst/>
              <a:ahLst/>
              <a:cxnLst/>
              <a:rect l="0" t="0" r="0" b="0"/>
              <a:pathLst>
                <a:path w="124550" h="199367">
                  <a:moveTo>
                    <a:pt x="97590" y="24646"/>
                  </a:moveTo>
                  <a:lnTo>
                    <a:pt x="62845" y="40644"/>
                  </a:lnTo>
                  <a:lnTo>
                    <a:pt x="18668" y="79150"/>
                  </a:lnTo>
                  <a:lnTo>
                    <a:pt x="5377" y="109727"/>
                  </a:lnTo>
                  <a:lnTo>
                    <a:pt x="0" y="143647"/>
                  </a:lnTo>
                  <a:lnTo>
                    <a:pt x="3674" y="163519"/>
                  </a:lnTo>
                  <a:lnTo>
                    <a:pt x="12395" y="180672"/>
                  </a:lnTo>
                  <a:lnTo>
                    <a:pt x="25517" y="194460"/>
                  </a:lnTo>
                  <a:lnTo>
                    <a:pt x="33824" y="197952"/>
                  </a:lnTo>
                  <a:lnTo>
                    <a:pt x="52915" y="199366"/>
                  </a:lnTo>
                  <a:lnTo>
                    <a:pt x="84456" y="190547"/>
                  </a:lnTo>
                  <a:lnTo>
                    <a:pt x="101306" y="173886"/>
                  </a:lnTo>
                  <a:lnTo>
                    <a:pt x="118723" y="138516"/>
                  </a:lnTo>
                  <a:lnTo>
                    <a:pt x="124549" y="112237"/>
                  </a:lnTo>
                  <a:lnTo>
                    <a:pt x="121706" y="71452"/>
                  </a:lnTo>
                  <a:lnTo>
                    <a:pt x="108639" y="32864"/>
                  </a:lnTo>
                  <a:lnTo>
                    <a:pt x="95104" y="15663"/>
                  </a:lnTo>
                  <a:lnTo>
                    <a:pt x="71890" y="0"/>
                  </a:lnTo>
                  <a:lnTo>
                    <a:pt x="65663" y="819"/>
                  </a:lnTo>
                  <a:lnTo>
                    <a:pt x="60588" y="5063"/>
                  </a:lnTo>
                  <a:lnTo>
                    <a:pt x="56280" y="11590"/>
                  </a:lnTo>
                  <a:lnTo>
                    <a:pt x="56182" y="19640"/>
                  </a:lnTo>
                  <a:lnTo>
                    <a:pt x="63469" y="38447"/>
                  </a:lnTo>
                  <a:lnTo>
                    <a:pt x="89269" y="745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4123785" y="11990401"/>
              <a:ext cx="236445" cy="283477"/>
            </a:xfrm>
            <a:custGeom>
              <a:avLst/>
              <a:gdLst/>
              <a:ahLst/>
              <a:cxnLst/>
              <a:rect l="0" t="0" r="0" b="0"/>
              <a:pathLst>
                <a:path w="236445" h="283477">
                  <a:moveTo>
                    <a:pt x="20097" y="8322"/>
                  </a:moveTo>
                  <a:lnTo>
                    <a:pt x="5904" y="65113"/>
                  </a:lnTo>
                  <a:lnTo>
                    <a:pt x="0" y="123708"/>
                  </a:lnTo>
                  <a:lnTo>
                    <a:pt x="7190" y="180072"/>
                  </a:lnTo>
                  <a:lnTo>
                    <a:pt x="17134" y="200534"/>
                  </a:lnTo>
                  <a:lnTo>
                    <a:pt x="23669" y="208578"/>
                  </a:lnTo>
                  <a:lnTo>
                    <a:pt x="40793" y="217518"/>
                  </a:lnTo>
                  <a:lnTo>
                    <a:pt x="50536" y="219902"/>
                  </a:lnTo>
                  <a:lnTo>
                    <a:pt x="57032" y="225189"/>
                  </a:lnTo>
                  <a:lnTo>
                    <a:pt x="78300" y="272671"/>
                  </a:lnTo>
                  <a:lnTo>
                    <a:pt x="94351" y="282369"/>
                  </a:lnTo>
                  <a:lnTo>
                    <a:pt x="103808" y="283476"/>
                  </a:lnTo>
                  <a:lnTo>
                    <a:pt x="124179" y="279775"/>
                  </a:lnTo>
                  <a:lnTo>
                    <a:pt x="147604" y="267295"/>
                  </a:lnTo>
                  <a:lnTo>
                    <a:pt x="172085" y="245588"/>
                  </a:lnTo>
                  <a:lnTo>
                    <a:pt x="204960" y="199351"/>
                  </a:lnTo>
                  <a:lnTo>
                    <a:pt x="222083" y="153636"/>
                  </a:lnTo>
                  <a:lnTo>
                    <a:pt x="226006" y="92534"/>
                  </a:lnTo>
                  <a:lnTo>
                    <a:pt x="218836" y="38962"/>
                  </a:lnTo>
                  <a:lnTo>
                    <a:pt x="216385" y="28748"/>
                  </a:lnTo>
                  <a:lnTo>
                    <a:pt x="211976" y="21015"/>
                  </a:lnTo>
                  <a:lnTo>
                    <a:pt x="198068" y="7563"/>
                  </a:lnTo>
                  <a:lnTo>
                    <a:pt x="199765" y="6892"/>
                  </a:lnTo>
                  <a:lnTo>
                    <a:pt x="203671" y="7369"/>
                  </a:lnTo>
                  <a:lnTo>
                    <a:pt x="23644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4493476" y="11823981"/>
              <a:ext cx="446368" cy="435232"/>
            </a:xfrm>
            <a:custGeom>
              <a:avLst/>
              <a:gdLst/>
              <a:ahLst/>
              <a:cxnLst/>
              <a:rect l="0" t="0" r="0" b="0"/>
              <a:pathLst>
                <a:path w="446368" h="435232">
                  <a:moveTo>
                    <a:pt x="16532" y="0"/>
                  </a:moveTo>
                  <a:lnTo>
                    <a:pt x="12115" y="57908"/>
                  </a:lnTo>
                  <a:lnTo>
                    <a:pt x="8058" y="115298"/>
                  </a:lnTo>
                  <a:lnTo>
                    <a:pt x="1148" y="178419"/>
                  </a:lnTo>
                  <a:lnTo>
                    <a:pt x="56" y="240334"/>
                  </a:lnTo>
                  <a:lnTo>
                    <a:pt x="0" y="251754"/>
                  </a:lnTo>
                  <a:lnTo>
                    <a:pt x="1813" y="257519"/>
                  </a:lnTo>
                  <a:lnTo>
                    <a:pt x="4870" y="259512"/>
                  </a:lnTo>
                  <a:lnTo>
                    <a:pt x="8757" y="258992"/>
                  </a:lnTo>
                  <a:lnTo>
                    <a:pt x="34926" y="247646"/>
                  </a:lnTo>
                  <a:lnTo>
                    <a:pt x="50595" y="248132"/>
                  </a:lnTo>
                  <a:lnTo>
                    <a:pt x="64339" y="253896"/>
                  </a:lnTo>
                  <a:lnTo>
                    <a:pt x="70593" y="258021"/>
                  </a:lnTo>
                  <a:lnTo>
                    <a:pt x="88229" y="281497"/>
                  </a:lnTo>
                  <a:lnTo>
                    <a:pt x="96331" y="311875"/>
                  </a:lnTo>
                  <a:lnTo>
                    <a:pt x="98144" y="355272"/>
                  </a:lnTo>
                  <a:lnTo>
                    <a:pt x="95489" y="396992"/>
                  </a:lnTo>
                  <a:lnTo>
                    <a:pt x="96907" y="406119"/>
                  </a:lnTo>
                  <a:lnTo>
                    <a:pt x="102475" y="411279"/>
                  </a:lnTo>
                  <a:lnTo>
                    <a:pt x="120989" y="414547"/>
                  </a:lnTo>
                  <a:lnTo>
                    <a:pt x="139696" y="407986"/>
                  </a:lnTo>
                  <a:lnTo>
                    <a:pt x="196752" y="368915"/>
                  </a:lnTo>
                  <a:lnTo>
                    <a:pt x="237690" y="335617"/>
                  </a:lnTo>
                  <a:lnTo>
                    <a:pt x="259546" y="306782"/>
                  </a:lnTo>
                  <a:lnTo>
                    <a:pt x="267229" y="290750"/>
                  </a:lnTo>
                  <a:lnTo>
                    <a:pt x="268795" y="271913"/>
                  </a:lnTo>
                  <a:lnTo>
                    <a:pt x="267917" y="261712"/>
                  </a:lnTo>
                  <a:lnTo>
                    <a:pt x="264559" y="253987"/>
                  </a:lnTo>
                  <a:lnTo>
                    <a:pt x="253432" y="242938"/>
                  </a:lnTo>
                  <a:lnTo>
                    <a:pt x="246581" y="241471"/>
                  </a:lnTo>
                  <a:lnTo>
                    <a:pt x="231572" y="244771"/>
                  </a:lnTo>
                  <a:lnTo>
                    <a:pt x="218122" y="254869"/>
                  </a:lnTo>
                  <a:lnTo>
                    <a:pt x="194420" y="288367"/>
                  </a:lnTo>
                  <a:lnTo>
                    <a:pt x="186351" y="319767"/>
                  </a:lnTo>
                  <a:lnTo>
                    <a:pt x="189394" y="336584"/>
                  </a:lnTo>
                  <a:lnTo>
                    <a:pt x="197835" y="350223"/>
                  </a:lnTo>
                  <a:lnTo>
                    <a:pt x="250934" y="396558"/>
                  </a:lnTo>
                  <a:lnTo>
                    <a:pt x="257860" y="397508"/>
                  </a:lnTo>
                  <a:lnTo>
                    <a:pt x="264326" y="395369"/>
                  </a:lnTo>
                  <a:lnTo>
                    <a:pt x="276442" y="385595"/>
                  </a:lnTo>
                  <a:lnTo>
                    <a:pt x="304888" y="348760"/>
                  </a:lnTo>
                  <a:lnTo>
                    <a:pt x="331105" y="287911"/>
                  </a:lnTo>
                  <a:lnTo>
                    <a:pt x="358926" y="229010"/>
                  </a:lnTo>
                  <a:lnTo>
                    <a:pt x="384140" y="167959"/>
                  </a:lnTo>
                  <a:lnTo>
                    <a:pt x="401960" y="109466"/>
                  </a:lnTo>
                  <a:lnTo>
                    <a:pt x="425871" y="61108"/>
                  </a:lnTo>
                  <a:lnTo>
                    <a:pt x="429958" y="56456"/>
                  </a:lnTo>
                  <a:lnTo>
                    <a:pt x="434532" y="55203"/>
                  </a:lnTo>
                  <a:lnTo>
                    <a:pt x="439430" y="56218"/>
                  </a:lnTo>
                  <a:lnTo>
                    <a:pt x="442696" y="63366"/>
                  </a:lnTo>
                  <a:lnTo>
                    <a:pt x="446367" y="101576"/>
                  </a:lnTo>
                  <a:lnTo>
                    <a:pt x="441808" y="160370"/>
                  </a:lnTo>
                  <a:lnTo>
                    <a:pt x="434441" y="211796"/>
                  </a:lnTo>
                  <a:lnTo>
                    <a:pt x="426548" y="266470"/>
                  </a:lnTo>
                  <a:lnTo>
                    <a:pt x="417921" y="328998"/>
                  </a:lnTo>
                  <a:lnTo>
                    <a:pt x="407464" y="379167"/>
                  </a:lnTo>
                  <a:lnTo>
                    <a:pt x="394657" y="433727"/>
                  </a:lnTo>
                  <a:lnTo>
                    <a:pt x="393431" y="435231"/>
                  </a:lnTo>
                  <a:lnTo>
                    <a:pt x="390979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4871717" y="12029886"/>
              <a:ext cx="195803" cy="52048"/>
            </a:xfrm>
            <a:custGeom>
              <a:avLst/>
              <a:gdLst/>
              <a:ahLst/>
              <a:cxnLst/>
              <a:rect l="0" t="0" r="0" b="0"/>
              <a:pathLst>
                <a:path w="195803" h="52048">
                  <a:moveTo>
                    <a:pt x="4417" y="52047"/>
                  </a:moveTo>
                  <a:lnTo>
                    <a:pt x="0" y="38796"/>
                  </a:lnTo>
                  <a:lnTo>
                    <a:pt x="297" y="24893"/>
                  </a:lnTo>
                  <a:lnTo>
                    <a:pt x="1670" y="17303"/>
                  </a:lnTo>
                  <a:lnTo>
                    <a:pt x="5359" y="11318"/>
                  </a:lnTo>
                  <a:lnTo>
                    <a:pt x="16855" y="2202"/>
                  </a:lnTo>
                  <a:lnTo>
                    <a:pt x="33675" y="0"/>
                  </a:lnTo>
                  <a:lnTo>
                    <a:pt x="87274" y="10986"/>
                  </a:lnTo>
                  <a:lnTo>
                    <a:pt x="144109" y="33718"/>
                  </a:lnTo>
                  <a:lnTo>
                    <a:pt x="195802" y="520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5317150" y="11948796"/>
              <a:ext cx="204705" cy="424375"/>
            </a:xfrm>
            <a:custGeom>
              <a:avLst/>
              <a:gdLst/>
              <a:ahLst/>
              <a:cxnLst/>
              <a:rect l="0" t="0" r="0" b="0"/>
              <a:pathLst>
                <a:path w="204705" h="424375">
                  <a:moveTo>
                    <a:pt x="0" y="0"/>
                  </a:moveTo>
                  <a:lnTo>
                    <a:pt x="54016" y="15118"/>
                  </a:lnTo>
                  <a:lnTo>
                    <a:pt x="99295" y="39362"/>
                  </a:lnTo>
                  <a:lnTo>
                    <a:pt x="156127" y="100090"/>
                  </a:lnTo>
                  <a:lnTo>
                    <a:pt x="196816" y="158115"/>
                  </a:lnTo>
                  <a:lnTo>
                    <a:pt x="204704" y="191902"/>
                  </a:lnTo>
                  <a:lnTo>
                    <a:pt x="203038" y="201900"/>
                  </a:lnTo>
                  <a:lnTo>
                    <a:pt x="193790" y="217939"/>
                  </a:lnTo>
                  <a:lnTo>
                    <a:pt x="180434" y="228766"/>
                  </a:lnTo>
                  <a:lnTo>
                    <a:pt x="121915" y="263741"/>
                  </a:lnTo>
                  <a:lnTo>
                    <a:pt x="103410" y="280213"/>
                  </a:lnTo>
                  <a:lnTo>
                    <a:pt x="100375" y="288511"/>
                  </a:lnTo>
                  <a:lnTo>
                    <a:pt x="99468" y="310058"/>
                  </a:lnTo>
                  <a:lnTo>
                    <a:pt x="107078" y="330113"/>
                  </a:lnTo>
                  <a:lnTo>
                    <a:pt x="147947" y="391580"/>
                  </a:lnTo>
                  <a:lnTo>
                    <a:pt x="166421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5392039" y="12323244"/>
              <a:ext cx="49928" cy="41606"/>
            </a:xfrm>
            <a:custGeom>
              <a:avLst/>
              <a:gdLst/>
              <a:ahLst/>
              <a:cxnLst/>
              <a:rect l="0" t="0" r="0" b="0"/>
              <a:pathLst>
                <a:path w="49928" h="41606">
                  <a:moveTo>
                    <a:pt x="0" y="0"/>
                  </a:moveTo>
                  <a:lnTo>
                    <a:pt x="49927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72" name="Freeform 471"/>
          <p:cNvSpPr/>
          <p:nvPr/>
        </p:nvSpPr>
        <p:spPr>
          <a:xfrm>
            <a:off x="108174" y="10306942"/>
            <a:ext cx="173143" cy="1109308"/>
          </a:xfrm>
          <a:custGeom>
            <a:avLst/>
            <a:gdLst/>
            <a:ahLst/>
            <a:cxnLst/>
            <a:rect l="0" t="0" r="0" b="0"/>
            <a:pathLst>
              <a:path w="173143" h="1109308">
                <a:moveTo>
                  <a:pt x="0" y="69177"/>
                </a:moveTo>
                <a:lnTo>
                  <a:pt x="7567" y="44453"/>
                </a:lnTo>
                <a:lnTo>
                  <a:pt x="21760" y="25690"/>
                </a:lnTo>
                <a:lnTo>
                  <a:pt x="44046" y="9345"/>
                </a:lnTo>
                <a:lnTo>
                  <a:pt x="63338" y="1595"/>
                </a:lnTo>
                <a:lnTo>
                  <a:pt x="84240" y="0"/>
                </a:lnTo>
                <a:lnTo>
                  <a:pt x="105857" y="3298"/>
                </a:lnTo>
                <a:lnTo>
                  <a:pt x="137895" y="16476"/>
                </a:lnTo>
                <a:lnTo>
                  <a:pt x="156516" y="30036"/>
                </a:lnTo>
                <a:lnTo>
                  <a:pt x="166641" y="50240"/>
                </a:lnTo>
                <a:lnTo>
                  <a:pt x="173142" y="105295"/>
                </a:lnTo>
                <a:lnTo>
                  <a:pt x="169100" y="129608"/>
                </a:lnTo>
                <a:lnTo>
                  <a:pt x="147186" y="183185"/>
                </a:lnTo>
                <a:lnTo>
                  <a:pt x="121205" y="243773"/>
                </a:lnTo>
                <a:lnTo>
                  <a:pt x="94195" y="296964"/>
                </a:lnTo>
                <a:lnTo>
                  <a:pt x="69019" y="352138"/>
                </a:lnTo>
                <a:lnTo>
                  <a:pt x="53022" y="407572"/>
                </a:lnTo>
                <a:lnTo>
                  <a:pt x="38874" y="463040"/>
                </a:lnTo>
                <a:lnTo>
                  <a:pt x="34020" y="518514"/>
                </a:lnTo>
                <a:lnTo>
                  <a:pt x="34305" y="573987"/>
                </a:lnTo>
                <a:lnTo>
                  <a:pt x="44878" y="629460"/>
                </a:lnTo>
                <a:lnTo>
                  <a:pt x="61065" y="691611"/>
                </a:lnTo>
                <a:lnTo>
                  <a:pt x="84831" y="754618"/>
                </a:lnTo>
                <a:lnTo>
                  <a:pt x="106942" y="813710"/>
                </a:lnTo>
                <a:lnTo>
                  <a:pt x="120326" y="851418"/>
                </a:lnTo>
                <a:lnTo>
                  <a:pt x="131064" y="909680"/>
                </a:lnTo>
                <a:lnTo>
                  <a:pt x="139906" y="962678"/>
                </a:lnTo>
                <a:lnTo>
                  <a:pt x="145945" y="1024835"/>
                </a:lnTo>
                <a:lnTo>
                  <a:pt x="142618" y="1078617"/>
                </a:lnTo>
                <a:lnTo>
                  <a:pt x="141457" y="110930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3" name="Freeform 472"/>
          <p:cNvSpPr/>
          <p:nvPr/>
        </p:nvSpPr>
        <p:spPr>
          <a:xfrm>
            <a:off x="141458" y="11971961"/>
            <a:ext cx="72973" cy="70680"/>
          </a:xfrm>
          <a:custGeom>
            <a:avLst/>
            <a:gdLst/>
            <a:ahLst/>
            <a:cxnLst/>
            <a:rect l="0" t="0" r="0" b="0"/>
            <a:pathLst>
              <a:path w="72973" h="70680">
                <a:moveTo>
                  <a:pt x="0" y="68367"/>
                </a:moveTo>
                <a:lnTo>
                  <a:pt x="7568" y="49362"/>
                </a:lnTo>
                <a:lnTo>
                  <a:pt x="15999" y="38039"/>
                </a:lnTo>
                <a:lnTo>
                  <a:pt x="30841" y="31775"/>
                </a:lnTo>
                <a:lnTo>
                  <a:pt x="39976" y="30103"/>
                </a:lnTo>
                <a:lnTo>
                  <a:pt x="47916" y="30839"/>
                </a:lnTo>
                <a:lnTo>
                  <a:pt x="61668" y="36587"/>
                </a:lnTo>
                <a:lnTo>
                  <a:pt x="65151" y="41633"/>
                </a:lnTo>
                <a:lnTo>
                  <a:pt x="66555" y="54636"/>
                </a:lnTo>
                <a:lnTo>
                  <a:pt x="62861" y="60137"/>
                </a:lnTo>
                <a:lnTo>
                  <a:pt x="48895" y="68716"/>
                </a:lnTo>
                <a:lnTo>
                  <a:pt x="32826" y="70679"/>
                </a:lnTo>
                <a:lnTo>
                  <a:pt x="24657" y="69908"/>
                </a:lnTo>
                <a:lnTo>
                  <a:pt x="19212" y="64772"/>
                </a:lnTo>
                <a:lnTo>
                  <a:pt x="13161" y="46737"/>
                </a:lnTo>
                <a:lnTo>
                  <a:pt x="15403" y="28244"/>
                </a:lnTo>
                <a:lnTo>
                  <a:pt x="18590" y="19429"/>
                </a:lnTo>
                <a:lnTo>
                  <a:pt x="29527" y="7169"/>
                </a:lnTo>
                <a:lnTo>
                  <a:pt x="36327" y="2605"/>
                </a:lnTo>
                <a:lnTo>
                  <a:pt x="53744" y="0"/>
                </a:lnTo>
                <a:lnTo>
                  <a:pt x="63566" y="599"/>
                </a:lnTo>
                <a:lnTo>
                  <a:pt x="69190" y="4697"/>
                </a:lnTo>
                <a:lnTo>
                  <a:pt x="72014" y="11127"/>
                </a:lnTo>
                <a:lnTo>
                  <a:pt x="72972" y="19113"/>
                </a:lnTo>
                <a:lnTo>
                  <a:pt x="69913" y="23511"/>
                </a:lnTo>
                <a:lnTo>
                  <a:pt x="64175" y="25519"/>
                </a:lnTo>
                <a:lnTo>
                  <a:pt x="56652" y="25934"/>
                </a:lnTo>
                <a:lnTo>
                  <a:pt x="50712" y="24361"/>
                </a:lnTo>
                <a:lnTo>
                  <a:pt x="33284" y="1012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25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2014-03-28T16:01:30Z</dcterms:created>
  <dcterms:modified xsi:type="dcterms:W3CDTF">2014-03-28T16:01:31Z</dcterms:modified>
</cp:coreProperties>
</file>