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9931400"/>
  <p:notesSz cx="6858000" cy="9144000"/>
  <p:embeddedFontLst>
    <p:embeddedFont>
      <p:font typeface="Calibri Light" panose="020F0302020204030204" pitchFamily="34" charset="0"/>
      <p:regular r:id="rId11"/>
      <p: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625348"/>
            <a:ext cx="7620000" cy="345759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5216284"/>
            <a:ext cx="7620000" cy="2397789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94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00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528755"/>
            <a:ext cx="2190750" cy="84164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528755"/>
            <a:ext cx="6445250" cy="84164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89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957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475956"/>
            <a:ext cx="8763000" cy="413118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6646225"/>
            <a:ext cx="8763000" cy="2172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4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643775"/>
            <a:ext cx="4318000" cy="63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643775"/>
            <a:ext cx="4318000" cy="63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819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528757"/>
            <a:ext cx="8763000" cy="1919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434573"/>
            <a:ext cx="4298156" cy="11931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627720"/>
            <a:ext cx="4298156" cy="5335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434573"/>
            <a:ext cx="4319323" cy="11931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627720"/>
            <a:ext cx="4319323" cy="5335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04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83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55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62093"/>
            <a:ext cx="3276864" cy="231732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429940"/>
            <a:ext cx="5143500" cy="7057731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979420"/>
            <a:ext cx="3276864" cy="551974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31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62093"/>
            <a:ext cx="3276864" cy="2317327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429940"/>
            <a:ext cx="5143500" cy="7057731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979420"/>
            <a:ext cx="3276864" cy="551974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834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528757"/>
            <a:ext cx="8763000" cy="191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643775"/>
            <a:ext cx="8763000" cy="630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9204939"/>
            <a:ext cx="2286000" cy="52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E361-A8AF-48BE-8F39-528D91EBDFFC}" type="datetimeFigureOut">
              <a:rPr lang="nb-NO" smtClean="0"/>
              <a:t>24.11.2014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9204939"/>
            <a:ext cx="3429000" cy="52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9204939"/>
            <a:ext cx="2286000" cy="52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D27E3-E818-4264-ADF8-4C761E355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32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56264" y="557810"/>
            <a:ext cx="2261268" cy="798174"/>
            <a:chOff x="1556264" y="557810"/>
            <a:chExt cx="2261268" cy="798174"/>
          </a:xfrm>
        </p:grpSpPr>
        <p:sp>
          <p:nvSpPr>
            <p:cNvPr id="2" name="Freeform 1"/>
            <p:cNvSpPr/>
            <p:nvPr/>
          </p:nvSpPr>
          <p:spPr>
            <a:xfrm>
              <a:off x="1556264" y="557810"/>
              <a:ext cx="190916" cy="540569"/>
            </a:xfrm>
            <a:custGeom>
              <a:avLst/>
              <a:gdLst/>
              <a:ahLst/>
              <a:cxnLst/>
              <a:rect l="0" t="0" r="0" b="0"/>
              <a:pathLst>
                <a:path w="190916" h="540569">
                  <a:moveTo>
                    <a:pt x="8093" y="57948"/>
                  </a:moveTo>
                  <a:lnTo>
                    <a:pt x="1507" y="87568"/>
                  </a:lnTo>
                  <a:lnTo>
                    <a:pt x="0" y="144716"/>
                  </a:lnTo>
                  <a:lnTo>
                    <a:pt x="4219" y="201917"/>
                  </a:lnTo>
                  <a:lnTo>
                    <a:pt x="7328" y="253149"/>
                  </a:lnTo>
                  <a:lnTo>
                    <a:pt x="7942" y="307785"/>
                  </a:lnTo>
                  <a:lnTo>
                    <a:pt x="8063" y="363093"/>
                  </a:lnTo>
                  <a:lnTo>
                    <a:pt x="8089" y="423348"/>
                  </a:lnTo>
                  <a:lnTo>
                    <a:pt x="9017" y="472980"/>
                  </a:lnTo>
                  <a:lnTo>
                    <a:pt x="10558" y="473320"/>
                  </a:lnTo>
                  <a:lnTo>
                    <a:pt x="12510" y="470773"/>
                  </a:lnTo>
                  <a:lnTo>
                    <a:pt x="16568" y="416314"/>
                  </a:lnTo>
                  <a:lnTo>
                    <a:pt x="22848" y="358164"/>
                  </a:lnTo>
                  <a:lnTo>
                    <a:pt x="28780" y="297744"/>
                  </a:lnTo>
                  <a:lnTo>
                    <a:pt x="36206" y="248883"/>
                  </a:lnTo>
                  <a:lnTo>
                    <a:pt x="46999" y="188393"/>
                  </a:lnTo>
                  <a:lnTo>
                    <a:pt x="58034" y="128915"/>
                  </a:lnTo>
                  <a:lnTo>
                    <a:pt x="71890" y="70546"/>
                  </a:lnTo>
                  <a:lnTo>
                    <a:pt x="82058" y="41648"/>
                  </a:lnTo>
                  <a:lnTo>
                    <a:pt x="101816" y="12848"/>
                  </a:lnTo>
                  <a:lnTo>
                    <a:pt x="117241" y="1537"/>
                  </a:lnTo>
                  <a:lnTo>
                    <a:pt x="125237" y="0"/>
                  </a:lnTo>
                  <a:lnTo>
                    <a:pt x="141518" y="3224"/>
                  </a:lnTo>
                  <a:lnTo>
                    <a:pt x="155535" y="20682"/>
                  </a:lnTo>
                  <a:lnTo>
                    <a:pt x="178658" y="81462"/>
                  </a:lnTo>
                  <a:lnTo>
                    <a:pt x="188413" y="142516"/>
                  </a:lnTo>
                  <a:lnTo>
                    <a:pt x="190343" y="193952"/>
                  </a:lnTo>
                  <a:lnTo>
                    <a:pt x="190915" y="250181"/>
                  </a:lnTo>
                  <a:lnTo>
                    <a:pt x="188619" y="307831"/>
                  </a:lnTo>
                  <a:lnTo>
                    <a:pt x="182083" y="363436"/>
                  </a:lnTo>
                  <a:lnTo>
                    <a:pt x="174291" y="412579"/>
                  </a:lnTo>
                  <a:lnTo>
                    <a:pt x="167793" y="470599"/>
                  </a:lnTo>
                  <a:lnTo>
                    <a:pt x="153231" y="519917"/>
                  </a:lnTo>
                  <a:lnTo>
                    <a:pt x="149551" y="540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97641" y="882031"/>
              <a:ext cx="116496" cy="58248"/>
            </a:xfrm>
            <a:custGeom>
              <a:avLst/>
              <a:gdLst/>
              <a:ahLst/>
              <a:cxnLst/>
              <a:rect l="0" t="0" r="0" b="0"/>
              <a:pathLst>
                <a:path w="116496" h="58248">
                  <a:moveTo>
                    <a:pt x="0" y="58247"/>
                  </a:moveTo>
                  <a:lnTo>
                    <a:pt x="36416" y="30667"/>
                  </a:lnTo>
                  <a:lnTo>
                    <a:pt x="95493" y="6292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880600" y="931957"/>
              <a:ext cx="143064" cy="424027"/>
            </a:xfrm>
            <a:custGeom>
              <a:avLst/>
              <a:gdLst/>
              <a:ahLst/>
              <a:cxnLst/>
              <a:rect l="0" t="0" r="0" b="0"/>
              <a:pathLst>
                <a:path w="143064" h="424027">
                  <a:moveTo>
                    <a:pt x="91489" y="0"/>
                  </a:moveTo>
                  <a:lnTo>
                    <a:pt x="79907" y="53492"/>
                  </a:lnTo>
                  <a:lnTo>
                    <a:pt x="69203" y="103879"/>
                  </a:lnTo>
                  <a:lnTo>
                    <a:pt x="60651" y="158348"/>
                  </a:lnTo>
                  <a:lnTo>
                    <a:pt x="54270" y="218040"/>
                  </a:lnTo>
                  <a:lnTo>
                    <a:pt x="44107" y="276607"/>
                  </a:lnTo>
                  <a:lnTo>
                    <a:pt x="33196" y="332692"/>
                  </a:lnTo>
                  <a:lnTo>
                    <a:pt x="22137" y="388286"/>
                  </a:lnTo>
                  <a:lnTo>
                    <a:pt x="13823" y="421078"/>
                  </a:lnTo>
                  <a:lnTo>
                    <a:pt x="11050" y="424026"/>
                  </a:lnTo>
                  <a:lnTo>
                    <a:pt x="8277" y="422293"/>
                  </a:lnTo>
                  <a:lnTo>
                    <a:pt x="5503" y="417439"/>
                  </a:lnTo>
                  <a:lnTo>
                    <a:pt x="1053" y="360202"/>
                  </a:lnTo>
                  <a:lnTo>
                    <a:pt x="173" y="304518"/>
                  </a:lnTo>
                  <a:lnTo>
                    <a:pt x="0" y="245064"/>
                  </a:lnTo>
                  <a:lnTo>
                    <a:pt x="5684" y="188804"/>
                  </a:lnTo>
                  <a:lnTo>
                    <a:pt x="12697" y="135641"/>
                  </a:lnTo>
                  <a:lnTo>
                    <a:pt x="35364" y="75840"/>
                  </a:lnTo>
                  <a:lnTo>
                    <a:pt x="60267" y="41793"/>
                  </a:lnTo>
                  <a:lnTo>
                    <a:pt x="92613" y="21115"/>
                  </a:lnTo>
                  <a:lnTo>
                    <a:pt x="113253" y="16473"/>
                  </a:lnTo>
                  <a:lnTo>
                    <a:pt x="122641" y="16530"/>
                  </a:lnTo>
                  <a:lnTo>
                    <a:pt x="129823" y="19341"/>
                  </a:lnTo>
                  <a:lnTo>
                    <a:pt x="140269" y="29861"/>
                  </a:lnTo>
                  <a:lnTo>
                    <a:pt x="143063" y="48713"/>
                  </a:lnTo>
                  <a:lnTo>
                    <a:pt x="139374" y="72501"/>
                  </a:lnTo>
                  <a:lnTo>
                    <a:pt x="116870" y="118044"/>
                  </a:lnTo>
                  <a:lnTo>
                    <a:pt x="97468" y="139452"/>
                  </a:lnTo>
                  <a:lnTo>
                    <a:pt x="89928" y="145668"/>
                  </a:lnTo>
                  <a:lnTo>
                    <a:pt x="82127" y="148887"/>
                  </a:lnTo>
                  <a:lnTo>
                    <a:pt x="49883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81511" y="960366"/>
              <a:ext cx="153135" cy="350111"/>
            </a:xfrm>
            <a:custGeom>
              <a:avLst/>
              <a:gdLst/>
              <a:ahLst/>
              <a:cxnLst/>
              <a:rect l="0" t="0" r="0" b="0"/>
              <a:pathLst>
                <a:path w="153135" h="350111">
                  <a:moveTo>
                    <a:pt x="48677" y="146333"/>
                  </a:moveTo>
                  <a:lnTo>
                    <a:pt x="37096" y="206989"/>
                  </a:lnTo>
                  <a:lnTo>
                    <a:pt x="20898" y="266726"/>
                  </a:lnTo>
                  <a:lnTo>
                    <a:pt x="9837" y="321640"/>
                  </a:lnTo>
                  <a:lnTo>
                    <a:pt x="4295" y="346598"/>
                  </a:lnTo>
                  <a:lnTo>
                    <a:pt x="2447" y="350110"/>
                  </a:lnTo>
                  <a:lnTo>
                    <a:pt x="1215" y="347828"/>
                  </a:lnTo>
                  <a:lnTo>
                    <a:pt x="0" y="287171"/>
                  </a:lnTo>
                  <a:lnTo>
                    <a:pt x="7867" y="229969"/>
                  </a:lnTo>
                  <a:lnTo>
                    <a:pt x="18324" y="174154"/>
                  </a:lnTo>
                  <a:lnTo>
                    <a:pt x="38642" y="113791"/>
                  </a:lnTo>
                  <a:lnTo>
                    <a:pt x="55530" y="73234"/>
                  </a:lnTo>
                  <a:lnTo>
                    <a:pt x="93133" y="19945"/>
                  </a:lnTo>
                  <a:lnTo>
                    <a:pt x="104185" y="8183"/>
                  </a:lnTo>
                  <a:lnTo>
                    <a:pt x="120192" y="1723"/>
                  </a:lnTo>
                  <a:lnTo>
                    <a:pt x="129638" y="0"/>
                  </a:lnTo>
                  <a:lnTo>
                    <a:pt x="136860" y="1625"/>
                  </a:lnTo>
                  <a:lnTo>
                    <a:pt x="142599" y="5482"/>
                  </a:lnTo>
                  <a:lnTo>
                    <a:pt x="147350" y="10827"/>
                  </a:lnTo>
                  <a:lnTo>
                    <a:pt x="152628" y="29094"/>
                  </a:lnTo>
                  <a:lnTo>
                    <a:pt x="153134" y="60437"/>
                  </a:lnTo>
                  <a:lnTo>
                    <a:pt x="144963" y="89756"/>
                  </a:lnTo>
                  <a:lnTo>
                    <a:pt x="130831" y="116934"/>
                  </a:lnTo>
                  <a:lnTo>
                    <a:pt x="114933" y="134232"/>
                  </a:lnTo>
                  <a:lnTo>
                    <a:pt x="98604" y="1463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54267" y="838234"/>
              <a:ext cx="116496" cy="328882"/>
            </a:xfrm>
            <a:custGeom>
              <a:avLst/>
              <a:gdLst/>
              <a:ahLst/>
              <a:cxnLst/>
              <a:rect l="0" t="0" r="0" b="0"/>
              <a:pathLst>
                <a:path w="116496" h="328882">
                  <a:moveTo>
                    <a:pt x="116495" y="10513"/>
                  </a:moveTo>
                  <a:lnTo>
                    <a:pt x="107660" y="1678"/>
                  </a:lnTo>
                  <a:lnTo>
                    <a:pt x="102284" y="0"/>
                  </a:lnTo>
                  <a:lnTo>
                    <a:pt x="88914" y="602"/>
                  </a:lnTo>
                  <a:lnTo>
                    <a:pt x="73726" y="11347"/>
                  </a:lnTo>
                  <a:lnTo>
                    <a:pt x="58655" y="29375"/>
                  </a:lnTo>
                  <a:lnTo>
                    <a:pt x="45793" y="52797"/>
                  </a:lnTo>
                  <a:lnTo>
                    <a:pt x="36990" y="96390"/>
                  </a:lnTo>
                  <a:lnTo>
                    <a:pt x="40659" y="146608"/>
                  </a:lnTo>
                  <a:lnTo>
                    <a:pt x="48619" y="175345"/>
                  </a:lnTo>
                  <a:lnTo>
                    <a:pt x="63202" y="200502"/>
                  </a:lnTo>
                  <a:lnTo>
                    <a:pt x="96088" y="231859"/>
                  </a:lnTo>
                  <a:lnTo>
                    <a:pt x="99192" y="240363"/>
                  </a:lnTo>
                  <a:lnTo>
                    <a:pt x="100175" y="262139"/>
                  </a:lnTo>
                  <a:lnTo>
                    <a:pt x="92600" y="282296"/>
                  </a:lnTo>
                  <a:lnTo>
                    <a:pt x="79062" y="299575"/>
                  </a:lnTo>
                  <a:lnTo>
                    <a:pt x="50649" y="318775"/>
                  </a:lnTo>
                  <a:lnTo>
                    <a:pt x="21582" y="328881"/>
                  </a:lnTo>
                  <a:lnTo>
                    <a:pt x="0" y="32671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53872" y="649042"/>
              <a:ext cx="158201" cy="463767"/>
            </a:xfrm>
            <a:custGeom>
              <a:avLst/>
              <a:gdLst/>
              <a:ahLst/>
              <a:cxnLst/>
              <a:rect l="0" t="0" r="0" b="0"/>
              <a:pathLst>
                <a:path w="158201" h="463767">
                  <a:moveTo>
                    <a:pt x="41705" y="0"/>
                  </a:moveTo>
                  <a:lnTo>
                    <a:pt x="27312" y="53041"/>
                  </a:lnTo>
                  <a:lnTo>
                    <a:pt x="19641" y="112453"/>
                  </a:lnTo>
                  <a:lnTo>
                    <a:pt x="17315" y="166718"/>
                  </a:lnTo>
                  <a:lnTo>
                    <a:pt x="16855" y="221953"/>
                  </a:lnTo>
                  <a:lnTo>
                    <a:pt x="16765" y="277380"/>
                  </a:lnTo>
                  <a:lnTo>
                    <a:pt x="19212" y="330378"/>
                  </a:lnTo>
                  <a:lnTo>
                    <a:pt x="24293" y="389840"/>
                  </a:lnTo>
                  <a:lnTo>
                    <a:pt x="22446" y="443337"/>
                  </a:lnTo>
                  <a:lnTo>
                    <a:pt x="20545" y="453658"/>
                  </a:lnTo>
                  <a:lnTo>
                    <a:pt x="16503" y="459614"/>
                  </a:lnTo>
                  <a:lnTo>
                    <a:pt x="11036" y="462660"/>
                  </a:lnTo>
                  <a:lnTo>
                    <a:pt x="4617" y="463766"/>
                  </a:lnTo>
                  <a:lnTo>
                    <a:pt x="1262" y="458956"/>
                  </a:lnTo>
                  <a:lnTo>
                    <a:pt x="0" y="438819"/>
                  </a:lnTo>
                  <a:lnTo>
                    <a:pt x="4987" y="421240"/>
                  </a:lnTo>
                  <a:lnTo>
                    <a:pt x="23255" y="394887"/>
                  </a:lnTo>
                  <a:lnTo>
                    <a:pt x="75371" y="363566"/>
                  </a:lnTo>
                  <a:lnTo>
                    <a:pt x="133259" y="341338"/>
                  </a:lnTo>
                  <a:lnTo>
                    <a:pt x="15820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65712" y="971116"/>
              <a:ext cx="146214" cy="127677"/>
            </a:xfrm>
            <a:custGeom>
              <a:avLst/>
              <a:gdLst/>
              <a:ahLst/>
              <a:cxnLst/>
              <a:rect l="0" t="0" r="0" b="0"/>
              <a:pathLst>
                <a:path w="146214" h="127677">
                  <a:moveTo>
                    <a:pt x="129570" y="10768"/>
                  </a:moveTo>
                  <a:lnTo>
                    <a:pt x="142823" y="15185"/>
                  </a:lnTo>
                  <a:lnTo>
                    <a:pt x="143953" y="14637"/>
                  </a:lnTo>
                  <a:lnTo>
                    <a:pt x="137812" y="9097"/>
                  </a:lnTo>
                  <a:lnTo>
                    <a:pt x="114343" y="0"/>
                  </a:lnTo>
                  <a:lnTo>
                    <a:pt x="83967" y="283"/>
                  </a:lnTo>
                  <a:lnTo>
                    <a:pt x="51544" y="10640"/>
                  </a:lnTo>
                  <a:lnTo>
                    <a:pt x="34488" y="25196"/>
                  </a:lnTo>
                  <a:lnTo>
                    <a:pt x="4459" y="63930"/>
                  </a:lnTo>
                  <a:lnTo>
                    <a:pt x="0" y="82781"/>
                  </a:lnTo>
                  <a:lnTo>
                    <a:pt x="1908" y="109768"/>
                  </a:lnTo>
                  <a:lnTo>
                    <a:pt x="5631" y="116524"/>
                  </a:lnTo>
                  <a:lnTo>
                    <a:pt x="17163" y="126496"/>
                  </a:lnTo>
                  <a:lnTo>
                    <a:pt x="25046" y="127676"/>
                  </a:lnTo>
                  <a:lnTo>
                    <a:pt x="43668" y="124056"/>
                  </a:lnTo>
                  <a:lnTo>
                    <a:pt x="96050" y="89063"/>
                  </a:lnTo>
                  <a:lnTo>
                    <a:pt x="102601" y="87927"/>
                  </a:lnTo>
                  <a:lnTo>
                    <a:pt x="107892" y="89944"/>
                  </a:lnTo>
                  <a:lnTo>
                    <a:pt x="116238" y="99582"/>
                  </a:lnTo>
                  <a:lnTo>
                    <a:pt x="123028" y="113111"/>
                  </a:lnTo>
                  <a:lnTo>
                    <a:pt x="127058" y="115979"/>
                  </a:lnTo>
                  <a:lnTo>
                    <a:pt x="131594" y="116042"/>
                  </a:lnTo>
                  <a:lnTo>
                    <a:pt x="146213" y="1106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01323" y="674005"/>
              <a:ext cx="310013" cy="482622"/>
            </a:xfrm>
            <a:custGeom>
              <a:avLst/>
              <a:gdLst/>
              <a:ahLst/>
              <a:cxnLst/>
              <a:rect l="0" t="0" r="0" b="0"/>
              <a:pathLst>
                <a:path w="310013" h="482622">
                  <a:moveTo>
                    <a:pt x="35418" y="0"/>
                  </a:moveTo>
                  <a:lnTo>
                    <a:pt x="28253" y="53491"/>
                  </a:lnTo>
                  <a:lnTo>
                    <a:pt x="21606" y="103878"/>
                  </a:lnTo>
                  <a:lnTo>
                    <a:pt x="19334" y="160813"/>
                  </a:lnTo>
                  <a:lnTo>
                    <a:pt x="14468" y="220787"/>
                  </a:lnTo>
                  <a:lnTo>
                    <a:pt x="11247" y="277149"/>
                  </a:lnTo>
                  <a:lnTo>
                    <a:pt x="13076" y="330333"/>
                  </a:lnTo>
                  <a:lnTo>
                    <a:pt x="18025" y="387985"/>
                  </a:lnTo>
                  <a:lnTo>
                    <a:pt x="18442" y="410358"/>
                  </a:lnTo>
                  <a:lnTo>
                    <a:pt x="16704" y="415030"/>
                  </a:lnTo>
                  <a:lnTo>
                    <a:pt x="13696" y="415371"/>
                  </a:lnTo>
                  <a:lnTo>
                    <a:pt x="9842" y="412824"/>
                  </a:lnTo>
                  <a:lnTo>
                    <a:pt x="3094" y="402598"/>
                  </a:lnTo>
                  <a:lnTo>
                    <a:pt x="0" y="395988"/>
                  </a:lnTo>
                  <a:lnTo>
                    <a:pt x="711" y="389732"/>
                  </a:lnTo>
                  <a:lnTo>
                    <a:pt x="8897" y="377850"/>
                  </a:lnTo>
                  <a:lnTo>
                    <a:pt x="42472" y="356080"/>
                  </a:lnTo>
                  <a:lnTo>
                    <a:pt x="101912" y="326479"/>
                  </a:lnTo>
                  <a:lnTo>
                    <a:pt x="139673" y="313813"/>
                  </a:lnTo>
                  <a:lnTo>
                    <a:pt x="158492" y="312982"/>
                  </a:lnTo>
                  <a:lnTo>
                    <a:pt x="167393" y="314054"/>
                  </a:lnTo>
                  <a:lnTo>
                    <a:pt x="173328" y="318468"/>
                  </a:lnTo>
                  <a:lnTo>
                    <a:pt x="179921" y="333233"/>
                  </a:lnTo>
                  <a:lnTo>
                    <a:pt x="184502" y="390136"/>
                  </a:lnTo>
                  <a:lnTo>
                    <a:pt x="184733" y="401549"/>
                  </a:lnTo>
                  <a:lnTo>
                    <a:pt x="187661" y="411006"/>
                  </a:lnTo>
                  <a:lnTo>
                    <a:pt x="198311" y="426445"/>
                  </a:lnTo>
                  <a:lnTo>
                    <a:pt x="204110" y="429453"/>
                  </a:lnTo>
                  <a:lnTo>
                    <a:pt x="209825" y="429609"/>
                  </a:lnTo>
                  <a:lnTo>
                    <a:pt x="221105" y="424851"/>
                  </a:lnTo>
                  <a:lnTo>
                    <a:pt x="237852" y="410852"/>
                  </a:lnTo>
                  <a:lnTo>
                    <a:pt x="248972" y="397099"/>
                  </a:lnTo>
                  <a:lnTo>
                    <a:pt x="255450" y="395096"/>
                  </a:lnTo>
                  <a:lnTo>
                    <a:pt x="262542" y="396534"/>
                  </a:lnTo>
                  <a:lnTo>
                    <a:pt x="270045" y="400266"/>
                  </a:lnTo>
                  <a:lnTo>
                    <a:pt x="280846" y="414275"/>
                  </a:lnTo>
                  <a:lnTo>
                    <a:pt x="287804" y="432829"/>
                  </a:lnTo>
                  <a:lnTo>
                    <a:pt x="293570" y="461293"/>
                  </a:lnTo>
                  <a:lnTo>
                    <a:pt x="310012" y="48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86224" y="931957"/>
              <a:ext cx="131308" cy="257954"/>
            </a:xfrm>
            <a:custGeom>
              <a:avLst/>
              <a:gdLst/>
              <a:ahLst/>
              <a:cxnLst/>
              <a:rect l="0" t="0" r="0" b="0"/>
              <a:pathLst>
                <a:path w="131308" h="257954">
                  <a:moveTo>
                    <a:pt x="108174" y="0"/>
                  </a:moveTo>
                  <a:lnTo>
                    <a:pt x="61889" y="63098"/>
                  </a:lnTo>
                  <a:lnTo>
                    <a:pt x="57709" y="84134"/>
                  </a:lnTo>
                  <a:lnTo>
                    <a:pt x="57889" y="94921"/>
                  </a:lnTo>
                  <a:lnTo>
                    <a:pt x="61707" y="103961"/>
                  </a:lnTo>
                  <a:lnTo>
                    <a:pt x="75811" y="118937"/>
                  </a:lnTo>
                  <a:lnTo>
                    <a:pt x="96872" y="126826"/>
                  </a:lnTo>
                  <a:lnTo>
                    <a:pt x="108961" y="128930"/>
                  </a:lnTo>
                  <a:lnTo>
                    <a:pt x="117944" y="133106"/>
                  </a:lnTo>
                  <a:lnTo>
                    <a:pt x="130391" y="145143"/>
                  </a:lnTo>
                  <a:lnTo>
                    <a:pt x="131307" y="152236"/>
                  </a:lnTo>
                  <a:lnTo>
                    <a:pt x="124927" y="167513"/>
                  </a:lnTo>
                  <a:lnTo>
                    <a:pt x="103950" y="193278"/>
                  </a:lnTo>
                  <a:lnTo>
                    <a:pt x="41441" y="238503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26208" y="732252"/>
            <a:ext cx="2819026" cy="764456"/>
            <a:chOff x="4826208" y="732252"/>
            <a:chExt cx="2819026" cy="764456"/>
          </a:xfrm>
        </p:grpSpPr>
        <p:sp>
          <p:nvSpPr>
            <p:cNvPr id="12" name="Freeform 11"/>
            <p:cNvSpPr/>
            <p:nvPr/>
          </p:nvSpPr>
          <p:spPr>
            <a:xfrm>
              <a:off x="4826208" y="1115021"/>
              <a:ext cx="599116" cy="124293"/>
            </a:xfrm>
            <a:custGeom>
              <a:avLst/>
              <a:gdLst/>
              <a:ahLst/>
              <a:cxnLst/>
              <a:rect l="0" t="0" r="0" b="0"/>
              <a:pathLst>
                <a:path w="599116" h="124293">
                  <a:moveTo>
                    <a:pt x="0" y="0"/>
                  </a:moveTo>
                  <a:lnTo>
                    <a:pt x="12362" y="14210"/>
                  </a:lnTo>
                  <a:lnTo>
                    <a:pt x="23592" y="34104"/>
                  </a:lnTo>
                  <a:lnTo>
                    <a:pt x="67178" y="73964"/>
                  </a:lnTo>
                  <a:lnTo>
                    <a:pt x="125996" y="109538"/>
                  </a:lnTo>
                  <a:lnTo>
                    <a:pt x="182132" y="120839"/>
                  </a:lnTo>
                  <a:lnTo>
                    <a:pt x="243231" y="124292"/>
                  </a:lnTo>
                  <a:lnTo>
                    <a:pt x="299445" y="122281"/>
                  </a:lnTo>
                  <a:lnTo>
                    <a:pt x="359811" y="110613"/>
                  </a:lnTo>
                  <a:lnTo>
                    <a:pt x="422141" y="95200"/>
                  </a:lnTo>
                  <a:lnTo>
                    <a:pt x="477145" y="87597"/>
                  </a:lnTo>
                  <a:lnTo>
                    <a:pt x="539231" y="72013"/>
                  </a:lnTo>
                  <a:lnTo>
                    <a:pt x="599115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00360" y="1023489"/>
              <a:ext cx="119778" cy="366127"/>
            </a:xfrm>
            <a:custGeom>
              <a:avLst/>
              <a:gdLst/>
              <a:ahLst/>
              <a:cxnLst/>
              <a:rect l="0" t="0" r="0" b="0"/>
              <a:pathLst>
                <a:path w="119778" h="366127">
                  <a:moveTo>
                    <a:pt x="33285" y="0"/>
                  </a:moveTo>
                  <a:lnTo>
                    <a:pt x="50954" y="0"/>
                  </a:lnTo>
                  <a:lnTo>
                    <a:pt x="75194" y="8835"/>
                  </a:lnTo>
                  <a:lnTo>
                    <a:pt x="95526" y="27581"/>
                  </a:lnTo>
                  <a:lnTo>
                    <a:pt x="108844" y="59536"/>
                  </a:lnTo>
                  <a:lnTo>
                    <a:pt x="119777" y="112674"/>
                  </a:lnTo>
                  <a:lnTo>
                    <a:pt x="114952" y="168234"/>
                  </a:lnTo>
                  <a:lnTo>
                    <a:pt x="105251" y="197777"/>
                  </a:lnTo>
                  <a:lnTo>
                    <a:pt x="71231" y="260480"/>
                  </a:lnTo>
                  <a:lnTo>
                    <a:pt x="39819" y="316348"/>
                  </a:lnTo>
                  <a:lnTo>
                    <a:pt x="0" y="3661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933015" y="748055"/>
              <a:ext cx="209153" cy="483526"/>
            </a:xfrm>
            <a:custGeom>
              <a:avLst/>
              <a:gdLst/>
              <a:ahLst/>
              <a:cxnLst/>
              <a:rect l="0" t="0" r="0" b="0"/>
              <a:pathLst>
                <a:path w="209153" h="483526">
                  <a:moveTo>
                    <a:pt x="8213" y="167260"/>
                  </a:moveTo>
                  <a:lnTo>
                    <a:pt x="13932" y="189963"/>
                  </a:lnTo>
                  <a:lnTo>
                    <a:pt x="16192" y="251851"/>
                  </a:lnTo>
                  <a:lnTo>
                    <a:pt x="23076" y="315121"/>
                  </a:lnTo>
                  <a:lnTo>
                    <a:pt x="24621" y="377979"/>
                  </a:lnTo>
                  <a:lnTo>
                    <a:pt x="24824" y="435932"/>
                  </a:lnTo>
                  <a:lnTo>
                    <a:pt x="24846" y="473898"/>
                  </a:lnTo>
                  <a:lnTo>
                    <a:pt x="23000" y="480783"/>
                  </a:lnTo>
                  <a:lnTo>
                    <a:pt x="19920" y="483525"/>
                  </a:lnTo>
                  <a:lnTo>
                    <a:pt x="16018" y="483503"/>
                  </a:lnTo>
                  <a:lnTo>
                    <a:pt x="12492" y="477941"/>
                  </a:lnTo>
                  <a:lnTo>
                    <a:pt x="2655" y="434087"/>
                  </a:lnTo>
                  <a:lnTo>
                    <a:pt x="438" y="384847"/>
                  </a:lnTo>
                  <a:lnTo>
                    <a:pt x="0" y="324886"/>
                  </a:lnTo>
                  <a:lnTo>
                    <a:pt x="2379" y="265102"/>
                  </a:lnTo>
                  <a:lnTo>
                    <a:pt x="15895" y="204565"/>
                  </a:lnTo>
                  <a:lnTo>
                    <a:pt x="36372" y="149015"/>
                  </a:lnTo>
                  <a:lnTo>
                    <a:pt x="63743" y="90117"/>
                  </a:lnTo>
                  <a:lnTo>
                    <a:pt x="104141" y="39074"/>
                  </a:lnTo>
                  <a:lnTo>
                    <a:pt x="161639" y="3804"/>
                  </a:lnTo>
                  <a:lnTo>
                    <a:pt x="180878" y="0"/>
                  </a:lnTo>
                  <a:lnTo>
                    <a:pt x="189891" y="280"/>
                  </a:lnTo>
                  <a:lnTo>
                    <a:pt x="196825" y="3240"/>
                  </a:lnTo>
                  <a:lnTo>
                    <a:pt x="206994" y="13926"/>
                  </a:lnTo>
                  <a:lnTo>
                    <a:pt x="209152" y="20658"/>
                  </a:lnTo>
                  <a:lnTo>
                    <a:pt x="209083" y="35535"/>
                  </a:lnTo>
                  <a:lnTo>
                    <a:pt x="194863" y="79124"/>
                  </a:lnTo>
                  <a:lnTo>
                    <a:pt x="168829" y="120589"/>
                  </a:lnTo>
                  <a:lnTo>
                    <a:pt x="128392" y="161579"/>
                  </a:lnTo>
                  <a:lnTo>
                    <a:pt x="110320" y="172748"/>
                  </a:lnTo>
                  <a:lnTo>
                    <a:pt x="103097" y="174617"/>
                  </a:lnTo>
                  <a:lnTo>
                    <a:pt x="97356" y="174014"/>
                  </a:lnTo>
                  <a:lnTo>
                    <a:pt x="83103" y="16726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79763" y="732252"/>
              <a:ext cx="110951" cy="490943"/>
            </a:xfrm>
            <a:custGeom>
              <a:avLst/>
              <a:gdLst/>
              <a:ahLst/>
              <a:cxnLst/>
              <a:rect l="0" t="0" r="0" b="0"/>
              <a:pathLst>
                <a:path w="110951" h="490943">
                  <a:moveTo>
                    <a:pt x="36060" y="0"/>
                  </a:moveTo>
                  <a:lnTo>
                    <a:pt x="44895" y="8835"/>
                  </a:lnTo>
                  <a:lnTo>
                    <a:pt x="49232" y="25500"/>
                  </a:lnTo>
                  <a:lnTo>
                    <a:pt x="51321" y="84206"/>
                  </a:lnTo>
                  <a:lnTo>
                    <a:pt x="45924" y="136616"/>
                  </a:lnTo>
                  <a:lnTo>
                    <a:pt x="35817" y="189332"/>
                  </a:lnTo>
                  <a:lnTo>
                    <a:pt x="22159" y="252306"/>
                  </a:lnTo>
                  <a:lnTo>
                    <a:pt x="5547" y="314852"/>
                  </a:lnTo>
                  <a:lnTo>
                    <a:pt x="0" y="332243"/>
                  </a:lnTo>
                  <a:lnTo>
                    <a:pt x="926" y="337066"/>
                  </a:lnTo>
                  <a:lnTo>
                    <a:pt x="4316" y="339356"/>
                  </a:lnTo>
                  <a:lnTo>
                    <a:pt x="9350" y="339958"/>
                  </a:lnTo>
                  <a:lnTo>
                    <a:pt x="19874" y="335697"/>
                  </a:lnTo>
                  <a:lnTo>
                    <a:pt x="46115" y="313477"/>
                  </a:lnTo>
                  <a:lnTo>
                    <a:pt x="54783" y="310686"/>
                  </a:lnTo>
                  <a:lnTo>
                    <a:pt x="74276" y="312517"/>
                  </a:lnTo>
                  <a:lnTo>
                    <a:pt x="81878" y="318367"/>
                  </a:lnTo>
                  <a:lnTo>
                    <a:pt x="92790" y="337195"/>
                  </a:lnTo>
                  <a:lnTo>
                    <a:pt x="100685" y="393593"/>
                  </a:lnTo>
                  <a:lnTo>
                    <a:pt x="104710" y="453221"/>
                  </a:lnTo>
                  <a:lnTo>
                    <a:pt x="110950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391523" y="1043016"/>
              <a:ext cx="71698" cy="129355"/>
            </a:xfrm>
            <a:custGeom>
              <a:avLst/>
              <a:gdLst/>
              <a:ahLst/>
              <a:cxnLst/>
              <a:rect l="0" t="0" r="0" b="0"/>
              <a:pathLst>
                <a:path w="71698" h="129355">
                  <a:moveTo>
                    <a:pt x="57290" y="63683"/>
                  </a:moveTo>
                  <a:lnTo>
                    <a:pt x="54824" y="29943"/>
                  </a:lnTo>
                  <a:lnTo>
                    <a:pt x="49722" y="14479"/>
                  </a:lnTo>
                  <a:lnTo>
                    <a:pt x="41290" y="1442"/>
                  </a:lnTo>
                  <a:lnTo>
                    <a:pt x="36453" y="0"/>
                  </a:lnTo>
                  <a:lnTo>
                    <a:pt x="31380" y="1812"/>
                  </a:lnTo>
                  <a:lnTo>
                    <a:pt x="20811" y="12146"/>
                  </a:lnTo>
                  <a:lnTo>
                    <a:pt x="9950" y="29067"/>
                  </a:lnTo>
                  <a:lnTo>
                    <a:pt x="2274" y="68220"/>
                  </a:lnTo>
                  <a:lnTo>
                    <a:pt x="0" y="106119"/>
                  </a:lnTo>
                  <a:lnTo>
                    <a:pt x="2455" y="115088"/>
                  </a:lnTo>
                  <a:lnTo>
                    <a:pt x="6865" y="121992"/>
                  </a:lnTo>
                  <a:lnTo>
                    <a:pt x="12578" y="127519"/>
                  </a:lnTo>
                  <a:lnTo>
                    <a:pt x="19161" y="129354"/>
                  </a:lnTo>
                  <a:lnTo>
                    <a:pt x="33872" y="126463"/>
                  </a:lnTo>
                  <a:lnTo>
                    <a:pt x="47189" y="116548"/>
                  </a:lnTo>
                  <a:lnTo>
                    <a:pt x="58348" y="102897"/>
                  </a:lnTo>
                  <a:lnTo>
                    <a:pt x="66389" y="87583"/>
                  </a:lnTo>
                  <a:lnTo>
                    <a:pt x="71697" y="58951"/>
                  </a:lnTo>
                  <a:lnTo>
                    <a:pt x="68852" y="27045"/>
                  </a:lnTo>
                  <a:lnTo>
                    <a:pt x="64073" y="19842"/>
                  </a:lnTo>
                  <a:lnTo>
                    <a:pt x="57189" y="15040"/>
                  </a:lnTo>
                  <a:lnTo>
                    <a:pt x="48902" y="11839"/>
                  </a:lnTo>
                  <a:lnTo>
                    <a:pt x="42452" y="12478"/>
                  </a:lnTo>
                  <a:lnTo>
                    <a:pt x="37228" y="15678"/>
                  </a:lnTo>
                  <a:lnTo>
                    <a:pt x="32820" y="20585"/>
                  </a:lnTo>
                  <a:lnTo>
                    <a:pt x="27923" y="35899"/>
                  </a:lnTo>
                  <a:lnTo>
                    <a:pt x="26617" y="45161"/>
                  </a:lnTo>
                  <a:lnTo>
                    <a:pt x="30097" y="60382"/>
                  </a:lnTo>
                  <a:lnTo>
                    <a:pt x="33614" y="67030"/>
                  </a:lnTo>
                  <a:lnTo>
                    <a:pt x="44918" y="76882"/>
                  </a:lnTo>
                  <a:lnTo>
                    <a:pt x="65610" y="886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60889" y="1073415"/>
              <a:ext cx="205892" cy="166422"/>
            </a:xfrm>
            <a:custGeom>
              <a:avLst/>
              <a:gdLst/>
              <a:ahLst/>
              <a:cxnLst/>
              <a:rect l="0" t="0" r="0" b="0"/>
              <a:pathLst>
                <a:path w="205892" h="166422">
                  <a:moveTo>
                    <a:pt x="4418" y="0"/>
                  </a:moveTo>
                  <a:lnTo>
                    <a:pt x="4418" y="51844"/>
                  </a:lnTo>
                  <a:lnTo>
                    <a:pt x="0" y="101362"/>
                  </a:lnTo>
                  <a:lnTo>
                    <a:pt x="2397" y="107331"/>
                  </a:lnTo>
                  <a:lnTo>
                    <a:pt x="7694" y="109461"/>
                  </a:lnTo>
                  <a:lnTo>
                    <a:pt x="14924" y="109032"/>
                  </a:lnTo>
                  <a:lnTo>
                    <a:pt x="30352" y="101159"/>
                  </a:lnTo>
                  <a:lnTo>
                    <a:pt x="76104" y="61098"/>
                  </a:lnTo>
                  <a:lnTo>
                    <a:pt x="82719" y="58299"/>
                  </a:lnTo>
                  <a:lnTo>
                    <a:pt x="97466" y="57654"/>
                  </a:lnTo>
                  <a:lnTo>
                    <a:pt x="104357" y="61550"/>
                  </a:lnTo>
                  <a:lnTo>
                    <a:pt x="116944" y="75741"/>
                  </a:lnTo>
                  <a:lnTo>
                    <a:pt x="130010" y="100105"/>
                  </a:lnTo>
                  <a:lnTo>
                    <a:pt x="136223" y="105568"/>
                  </a:lnTo>
                  <a:lnTo>
                    <a:pt x="152989" y="111639"/>
                  </a:lnTo>
                  <a:lnTo>
                    <a:pt x="161712" y="110484"/>
                  </a:lnTo>
                  <a:lnTo>
                    <a:pt x="178802" y="101804"/>
                  </a:lnTo>
                  <a:lnTo>
                    <a:pt x="190712" y="88701"/>
                  </a:lnTo>
                  <a:lnTo>
                    <a:pt x="205891" y="57688"/>
                  </a:lnTo>
                  <a:lnTo>
                    <a:pt x="205302" y="55101"/>
                  </a:lnTo>
                  <a:lnTo>
                    <a:pt x="202135" y="56150"/>
                  </a:lnTo>
                  <a:lnTo>
                    <a:pt x="197250" y="59623"/>
                  </a:lnTo>
                  <a:lnTo>
                    <a:pt x="189357" y="75809"/>
                  </a:lnTo>
                  <a:lnTo>
                    <a:pt x="184616" y="98412"/>
                  </a:lnTo>
                  <a:lnTo>
                    <a:pt x="189108" y="143194"/>
                  </a:lnTo>
                  <a:lnTo>
                    <a:pt x="195802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78977" y="1081923"/>
              <a:ext cx="143841" cy="168944"/>
            </a:xfrm>
            <a:custGeom>
              <a:avLst/>
              <a:gdLst/>
              <a:ahLst/>
              <a:cxnLst/>
              <a:rect l="0" t="0" r="0" b="0"/>
              <a:pathLst>
                <a:path w="143841" h="168944">
                  <a:moveTo>
                    <a:pt x="135519" y="74703"/>
                  </a:moveTo>
                  <a:lnTo>
                    <a:pt x="131101" y="28376"/>
                  </a:lnTo>
                  <a:lnTo>
                    <a:pt x="121537" y="12200"/>
                  </a:lnTo>
                  <a:lnTo>
                    <a:pt x="115103" y="5297"/>
                  </a:lnTo>
                  <a:lnTo>
                    <a:pt x="107115" y="1620"/>
                  </a:lnTo>
                  <a:lnTo>
                    <a:pt x="88378" y="0"/>
                  </a:lnTo>
                  <a:lnTo>
                    <a:pt x="72655" y="4827"/>
                  </a:lnTo>
                  <a:lnTo>
                    <a:pt x="47493" y="22993"/>
                  </a:lnTo>
                  <a:lnTo>
                    <a:pt x="16447" y="75085"/>
                  </a:lnTo>
                  <a:lnTo>
                    <a:pt x="0" y="125193"/>
                  </a:lnTo>
                  <a:lnTo>
                    <a:pt x="238" y="155615"/>
                  </a:lnTo>
                  <a:lnTo>
                    <a:pt x="4651" y="161928"/>
                  </a:lnTo>
                  <a:lnTo>
                    <a:pt x="11291" y="166137"/>
                  </a:lnTo>
                  <a:lnTo>
                    <a:pt x="19417" y="168943"/>
                  </a:lnTo>
                  <a:lnTo>
                    <a:pt x="28532" y="168040"/>
                  </a:lnTo>
                  <a:lnTo>
                    <a:pt x="80567" y="143735"/>
                  </a:lnTo>
                  <a:lnTo>
                    <a:pt x="128428" y="101343"/>
                  </a:lnTo>
                  <a:lnTo>
                    <a:pt x="132641" y="101709"/>
                  </a:lnTo>
                  <a:lnTo>
                    <a:pt x="143840" y="1079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954450" y="1148305"/>
              <a:ext cx="160047" cy="332969"/>
            </a:xfrm>
            <a:custGeom>
              <a:avLst/>
              <a:gdLst/>
              <a:ahLst/>
              <a:cxnLst/>
              <a:rect l="0" t="0" r="0" b="0"/>
              <a:pathLst>
                <a:path w="160047" h="332969">
                  <a:moveTo>
                    <a:pt x="160046" y="0"/>
                  </a:moveTo>
                  <a:lnTo>
                    <a:pt x="152882" y="50744"/>
                  </a:lnTo>
                  <a:lnTo>
                    <a:pt x="146235" y="113848"/>
                  </a:lnTo>
                  <a:lnTo>
                    <a:pt x="139360" y="172019"/>
                  </a:lnTo>
                  <a:lnTo>
                    <a:pt x="131041" y="231593"/>
                  </a:lnTo>
                  <a:lnTo>
                    <a:pt x="111895" y="291155"/>
                  </a:lnTo>
                  <a:lnTo>
                    <a:pt x="96983" y="315251"/>
                  </a:lnTo>
                  <a:lnTo>
                    <a:pt x="83017" y="328413"/>
                  </a:lnTo>
                  <a:lnTo>
                    <a:pt x="74485" y="331739"/>
                  </a:lnTo>
                  <a:lnTo>
                    <a:pt x="55142" y="332968"/>
                  </a:lnTo>
                  <a:lnTo>
                    <a:pt x="36684" y="323036"/>
                  </a:lnTo>
                  <a:lnTo>
                    <a:pt x="21083" y="307218"/>
                  </a:lnTo>
                  <a:lnTo>
                    <a:pt x="232" y="266186"/>
                  </a:lnTo>
                  <a:lnTo>
                    <a:pt x="0" y="228032"/>
                  </a:lnTo>
                  <a:lnTo>
                    <a:pt x="5787" y="194846"/>
                  </a:lnTo>
                  <a:lnTo>
                    <a:pt x="26609" y="163029"/>
                  </a:lnTo>
                  <a:lnTo>
                    <a:pt x="47367" y="139014"/>
                  </a:lnTo>
                  <a:lnTo>
                    <a:pt x="93478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31138" y="12398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42414" y="1110891"/>
              <a:ext cx="138357" cy="187194"/>
            </a:xfrm>
            <a:custGeom>
              <a:avLst/>
              <a:gdLst/>
              <a:ahLst/>
              <a:cxnLst/>
              <a:rect l="0" t="0" r="0" b="0"/>
              <a:pathLst>
                <a:path w="138357" h="187194">
                  <a:moveTo>
                    <a:pt x="105072" y="87340"/>
                  </a:moveTo>
                  <a:lnTo>
                    <a:pt x="100654" y="33849"/>
                  </a:lnTo>
                  <a:lnTo>
                    <a:pt x="93554" y="17030"/>
                  </a:lnTo>
                  <a:lnTo>
                    <a:pt x="89073" y="9956"/>
                  </a:lnTo>
                  <a:lnTo>
                    <a:pt x="82386" y="5240"/>
                  </a:lnTo>
                  <a:lnTo>
                    <a:pt x="65095" y="0"/>
                  </a:lnTo>
                  <a:lnTo>
                    <a:pt x="47548" y="2602"/>
                  </a:lnTo>
                  <a:lnTo>
                    <a:pt x="38986" y="5885"/>
                  </a:lnTo>
                  <a:lnTo>
                    <a:pt x="27007" y="16929"/>
                  </a:lnTo>
                  <a:lnTo>
                    <a:pt x="7366" y="51037"/>
                  </a:lnTo>
                  <a:lnTo>
                    <a:pt x="0" y="82542"/>
                  </a:lnTo>
                  <a:lnTo>
                    <a:pt x="2234" y="110881"/>
                  </a:lnTo>
                  <a:lnTo>
                    <a:pt x="7852" y="115978"/>
                  </a:lnTo>
                  <a:lnTo>
                    <a:pt x="26421" y="119176"/>
                  </a:lnTo>
                  <a:lnTo>
                    <a:pt x="54031" y="115778"/>
                  </a:lnTo>
                  <a:lnTo>
                    <a:pt x="79778" y="104498"/>
                  </a:lnTo>
                  <a:lnTo>
                    <a:pt x="100556" y="89445"/>
                  </a:lnTo>
                  <a:lnTo>
                    <a:pt x="106684" y="87819"/>
                  </a:lnTo>
                  <a:lnTo>
                    <a:pt x="112618" y="88584"/>
                  </a:lnTo>
                  <a:lnTo>
                    <a:pt x="118424" y="90943"/>
                  </a:lnTo>
                  <a:lnTo>
                    <a:pt x="122294" y="96214"/>
                  </a:lnTo>
                  <a:lnTo>
                    <a:pt x="127741" y="121302"/>
                  </a:lnTo>
                  <a:lnTo>
                    <a:pt x="136487" y="179268"/>
                  </a:lnTo>
                  <a:lnTo>
                    <a:pt x="138356" y="1871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31960" y="1121246"/>
              <a:ext cx="213274" cy="375462"/>
            </a:xfrm>
            <a:custGeom>
              <a:avLst/>
              <a:gdLst/>
              <a:ahLst/>
              <a:cxnLst/>
              <a:rect l="0" t="0" r="0" b="0"/>
              <a:pathLst>
                <a:path w="213274" h="375462">
                  <a:moveTo>
                    <a:pt x="56984" y="176838"/>
                  </a:moveTo>
                  <a:lnTo>
                    <a:pt x="42790" y="233628"/>
                  </a:lnTo>
                  <a:lnTo>
                    <a:pt x="34421" y="289757"/>
                  </a:lnTo>
                  <a:lnTo>
                    <a:pt x="27800" y="328023"/>
                  </a:lnTo>
                  <a:lnTo>
                    <a:pt x="13415" y="373533"/>
                  </a:lnTo>
                  <a:lnTo>
                    <a:pt x="10371" y="375461"/>
                  </a:lnTo>
                  <a:lnTo>
                    <a:pt x="7417" y="372123"/>
                  </a:lnTo>
                  <a:lnTo>
                    <a:pt x="2594" y="357012"/>
                  </a:lnTo>
                  <a:lnTo>
                    <a:pt x="0" y="294684"/>
                  </a:lnTo>
                  <a:lnTo>
                    <a:pt x="5389" y="242577"/>
                  </a:lnTo>
                  <a:lnTo>
                    <a:pt x="11145" y="187769"/>
                  </a:lnTo>
                  <a:lnTo>
                    <a:pt x="26903" y="133351"/>
                  </a:lnTo>
                  <a:lnTo>
                    <a:pt x="47224" y="74694"/>
                  </a:lnTo>
                  <a:lnTo>
                    <a:pt x="69267" y="37495"/>
                  </a:lnTo>
                  <a:lnTo>
                    <a:pt x="91441" y="18337"/>
                  </a:lnTo>
                  <a:lnTo>
                    <a:pt x="136445" y="0"/>
                  </a:lnTo>
                  <a:lnTo>
                    <a:pt x="172880" y="36"/>
                  </a:lnTo>
                  <a:lnTo>
                    <a:pt x="194478" y="8577"/>
                  </a:lnTo>
                  <a:lnTo>
                    <a:pt x="204120" y="14737"/>
                  </a:lnTo>
                  <a:lnTo>
                    <a:pt x="209623" y="22543"/>
                  </a:lnTo>
                  <a:lnTo>
                    <a:pt x="213273" y="41077"/>
                  </a:lnTo>
                  <a:lnTo>
                    <a:pt x="211103" y="49348"/>
                  </a:lnTo>
                  <a:lnTo>
                    <a:pt x="201295" y="63469"/>
                  </a:lnTo>
                  <a:lnTo>
                    <a:pt x="185225" y="73443"/>
                  </a:lnTo>
                  <a:lnTo>
                    <a:pt x="134639" y="90851"/>
                  </a:lnTo>
                  <a:lnTo>
                    <a:pt x="115230" y="936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30403" y="549189"/>
            <a:ext cx="1630925" cy="2337998"/>
            <a:chOff x="7630403" y="549189"/>
            <a:chExt cx="1630925" cy="2337998"/>
          </a:xfrm>
        </p:grpSpPr>
        <p:sp>
          <p:nvSpPr>
            <p:cNvPr id="24" name="Freeform 23"/>
            <p:cNvSpPr/>
            <p:nvPr/>
          </p:nvSpPr>
          <p:spPr>
            <a:xfrm>
              <a:off x="7630403" y="1189910"/>
              <a:ext cx="1539393" cy="1697277"/>
            </a:xfrm>
            <a:custGeom>
              <a:avLst/>
              <a:gdLst/>
              <a:ahLst/>
              <a:cxnLst/>
              <a:rect l="0" t="0" r="0" b="0"/>
              <a:pathLst>
                <a:path w="1539393" h="1697277">
                  <a:moveTo>
                    <a:pt x="1497787" y="0"/>
                  </a:moveTo>
                  <a:lnTo>
                    <a:pt x="1511980" y="51071"/>
                  </a:lnTo>
                  <a:lnTo>
                    <a:pt x="1520349" y="110044"/>
                  </a:lnTo>
                  <a:lnTo>
                    <a:pt x="1526693" y="166277"/>
                  </a:lnTo>
                  <a:lnTo>
                    <a:pt x="1531131" y="219640"/>
                  </a:lnTo>
                  <a:lnTo>
                    <a:pt x="1537487" y="274697"/>
                  </a:lnTo>
                  <a:lnTo>
                    <a:pt x="1539016" y="330088"/>
                  </a:lnTo>
                  <a:lnTo>
                    <a:pt x="1539318" y="392189"/>
                  </a:lnTo>
                  <a:lnTo>
                    <a:pt x="1539371" y="441341"/>
                  </a:lnTo>
                  <a:lnTo>
                    <a:pt x="1539386" y="491038"/>
                  </a:lnTo>
                  <a:lnTo>
                    <a:pt x="1539391" y="541821"/>
                  </a:lnTo>
                  <a:lnTo>
                    <a:pt x="1539392" y="596521"/>
                  </a:lnTo>
                  <a:lnTo>
                    <a:pt x="1538468" y="649198"/>
                  </a:lnTo>
                  <a:lnTo>
                    <a:pt x="1533673" y="704459"/>
                  </a:lnTo>
                  <a:lnTo>
                    <a:pt x="1530918" y="756377"/>
                  </a:lnTo>
                  <a:lnTo>
                    <a:pt x="1524657" y="807818"/>
                  </a:lnTo>
                  <a:lnTo>
                    <a:pt x="1517870" y="862713"/>
                  </a:lnTo>
                  <a:lnTo>
                    <a:pt x="1513599" y="914522"/>
                  </a:lnTo>
                  <a:lnTo>
                    <a:pt x="1502369" y="965007"/>
                  </a:lnTo>
                  <a:lnTo>
                    <a:pt x="1492776" y="1015098"/>
                  </a:lnTo>
                  <a:lnTo>
                    <a:pt x="1483153" y="1065073"/>
                  </a:lnTo>
                  <a:lnTo>
                    <a:pt x="1469926" y="1114090"/>
                  </a:lnTo>
                  <a:lnTo>
                    <a:pt x="1451774" y="1175001"/>
                  </a:lnTo>
                  <a:lnTo>
                    <a:pt x="1426444" y="1235761"/>
                  </a:lnTo>
                  <a:lnTo>
                    <a:pt x="1397916" y="1297998"/>
                  </a:lnTo>
                  <a:lnTo>
                    <a:pt x="1368585" y="1353300"/>
                  </a:lnTo>
                  <a:lnTo>
                    <a:pt x="1332143" y="1404528"/>
                  </a:lnTo>
                  <a:lnTo>
                    <a:pt x="1287398" y="1463912"/>
                  </a:lnTo>
                  <a:lnTo>
                    <a:pt x="1233976" y="1514182"/>
                  </a:lnTo>
                  <a:lnTo>
                    <a:pt x="1178772" y="1558628"/>
                  </a:lnTo>
                  <a:lnTo>
                    <a:pt x="1120868" y="1597983"/>
                  </a:lnTo>
                  <a:lnTo>
                    <a:pt x="1059391" y="1626930"/>
                  </a:lnTo>
                  <a:lnTo>
                    <a:pt x="997008" y="1653319"/>
                  </a:lnTo>
                  <a:lnTo>
                    <a:pt x="944977" y="1668702"/>
                  </a:lnTo>
                  <a:lnTo>
                    <a:pt x="890183" y="1680643"/>
                  </a:lnTo>
                  <a:lnTo>
                    <a:pt x="834844" y="1691905"/>
                  </a:lnTo>
                  <a:lnTo>
                    <a:pt x="779397" y="1696390"/>
                  </a:lnTo>
                  <a:lnTo>
                    <a:pt x="723928" y="1697276"/>
                  </a:lnTo>
                  <a:lnTo>
                    <a:pt x="668456" y="1693033"/>
                  </a:lnTo>
                  <a:lnTo>
                    <a:pt x="612982" y="1683292"/>
                  </a:lnTo>
                  <a:lnTo>
                    <a:pt x="557509" y="1669999"/>
                  </a:lnTo>
                  <a:lnTo>
                    <a:pt x="506452" y="1649841"/>
                  </a:lnTo>
                  <a:lnTo>
                    <a:pt x="442965" y="1622538"/>
                  </a:lnTo>
                  <a:lnTo>
                    <a:pt x="384873" y="1589140"/>
                  </a:lnTo>
                  <a:lnTo>
                    <a:pt x="322936" y="1554734"/>
                  </a:lnTo>
                  <a:lnTo>
                    <a:pt x="259698" y="1498831"/>
                  </a:lnTo>
                  <a:lnTo>
                    <a:pt x="201014" y="1436372"/>
                  </a:lnTo>
                  <a:lnTo>
                    <a:pt x="167602" y="1385667"/>
                  </a:lnTo>
                  <a:lnTo>
                    <a:pt x="139772" y="1331136"/>
                  </a:lnTo>
                  <a:lnTo>
                    <a:pt x="112257" y="1271431"/>
                  </a:lnTo>
                  <a:lnTo>
                    <a:pt x="89016" y="1211937"/>
                  </a:lnTo>
                  <a:lnTo>
                    <a:pt x="66618" y="1150190"/>
                  </a:lnTo>
                  <a:lnTo>
                    <a:pt x="48805" y="1088786"/>
                  </a:lnTo>
                  <a:lnTo>
                    <a:pt x="36383" y="1029881"/>
                  </a:lnTo>
                  <a:lnTo>
                    <a:pt x="25027" y="973729"/>
                  </a:lnTo>
                  <a:lnTo>
                    <a:pt x="13879" y="922539"/>
                  </a:lnTo>
                  <a:lnTo>
                    <a:pt x="3698" y="871096"/>
                  </a:lnTo>
                  <a:lnTo>
                    <a:pt x="485" y="808658"/>
                  </a:lnTo>
                  <a:lnTo>
                    <a:pt x="61" y="749459"/>
                  </a:lnTo>
                  <a:lnTo>
                    <a:pt x="6" y="690721"/>
                  </a:lnTo>
                  <a:lnTo>
                    <a:pt x="0" y="642078"/>
                  </a:lnTo>
                  <a:lnTo>
                    <a:pt x="2464" y="588220"/>
                  </a:lnTo>
                  <a:lnTo>
                    <a:pt x="16857" y="533052"/>
                  </a:lnTo>
                  <a:lnTo>
                    <a:pt x="43233" y="474329"/>
                  </a:lnTo>
                  <a:lnTo>
                    <a:pt x="72501" y="431540"/>
                  </a:lnTo>
                  <a:lnTo>
                    <a:pt x="117013" y="394249"/>
                  </a:lnTo>
                  <a:lnTo>
                    <a:pt x="179814" y="343947"/>
                  </a:lnTo>
                  <a:lnTo>
                    <a:pt x="236678" y="288463"/>
                  </a:lnTo>
                  <a:lnTo>
                    <a:pt x="294705" y="239461"/>
                  </a:lnTo>
                  <a:lnTo>
                    <a:pt x="333297" y="222382"/>
                  </a:lnTo>
                  <a:lnTo>
                    <a:pt x="395891" y="210982"/>
                  </a:lnTo>
                  <a:lnTo>
                    <a:pt x="40773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87087" y="1291868"/>
              <a:ext cx="199432" cy="297453"/>
            </a:xfrm>
            <a:custGeom>
              <a:avLst/>
              <a:gdLst/>
              <a:ahLst/>
              <a:cxnLst/>
              <a:rect l="0" t="0" r="0" b="0"/>
              <a:pathLst>
                <a:path w="199432" h="297453">
                  <a:moveTo>
                    <a:pt x="9588" y="56142"/>
                  </a:moveTo>
                  <a:lnTo>
                    <a:pt x="753" y="47307"/>
                  </a:lnTo>
                  <a:lnTo>
                    <a:pt x="0" y="42855"/>
                  </a:lnTo>
                  <a:lnTo>
                    <a:pt x="1346" y="38039"/>
                  </a:lnTo>
                  <a:lnTo>
                    <a:pt x="4093" y="32978"/>
                  </a:lnTo>
                  <a:lnTo>
                    <a:pt x="21212" y="17022"/>
                  </a:lnTo>
                  <a:lnTo>
                    <a:pt x="48268" y="5000"/>
                  </a:lnTo>
                  <a:lnTo>
                    <a:pt x="84125" y="0"/>
                  </a:lnTo>
                  <a:lnTo>
                    <a:pt x="124026" y="2936"/>
                  </a:lnTo>
                  <a:lnTo>
                    <a:pt x="146433" y="12154"/>
                  </a:lnTo>
                  <a:lnTo>
                    <a:pt x="174643" y="35404"/>
                  </a:lnTo>
                  <a:lnTo>
                    <a:pt x="183419" y="45090"/>
                  </a:lnTo>
                  <a:lnTo>
                    <a:pt x="193171" y="68180"/>
                  </a:lnTo>
                  <a:lnTo>
                    <a:pt x="199431" y="125088"/>
                  </a:lnTo>
                  <a:lnTo>
                    <a:pt x="196098" y="160089"/>
                  </a:lnTo>
                  <a:lnTo>
                    <a:pt x="171110" y="222315"/>
                  </a:lnTo>
                  <a:lnTo>
                    <a:pt x="152952" y="271543"/>
                  </a:lnTo>
                  <a:lnTo>
                    <a:pt x="134403" y="2974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41889" y="823784"/>
              <a:ext cx="204123" cy="277942"/>
            </a:xfrm>
            <a:custGeom>
              <a:avLst/>
              <a:gdLst/>
              <a:ahLst/>
              <a:cxnLst/>
              <a:rect l="0" t="0" r="0" b="0"/>
              <a:pathLst>
                <a:path w="204123" h="277942">
                  <a:moveTo>
                    <a:pt x="4418" y="0"/>
                  </a:moveTo>
                  <a:lnTo>
                    <a:pt x="0" y="13252"/>
                  </a:lnTo>
                  <a:lnTo>
                    <a:pt x="5662" y="72799"/>
                  </a:lnTo>
                  <a:lnTo>
                    <a:pt x="12731" y="130088"/>
                  </a:lnTo>
                  <a:lnTo>
                    <a:pt x="24198" y="185800"/>
                  </a:lnTo>
                  <a:lnTo>
                    <a:pt x="47671" y="240820"/>
                  </a:lnTo>
                  <a:lnTo>
                    <a:pt x="61201" y="266128"/>
                  </a:lnTo>
                  <a:lnTo>
                    <a:pt x="68161" y="271724"/>
                  </a:lnTo>
                  <a:lnTo>
                    <a:pt x="85755" y="277941"/>
                  </a:lnTo>
                  <a:lnTo>
                    <a:pt x="92852" y="276826"/>
                  </a:lnTo>
                  <a:lnTo>
                    <a:pt x="98506" y="273308"/>
                  </a:lnTo>
                  <a:lnTo>
                    <a:pt x="103202" y="268190"/>
                  </a:lnTo>
                  <a:lnTo>
                    <a:pt x="114226" y="238899"/>
                  </a:lnTo>
                  <a:lnTo>
                    <a:pt x="125310" y="181867"/>
                  </a:lnTo>
                  <a:lnTo>
                    <a:pt x="133134" y="119990"/>
                  </a:lnTo>
                  <a:lnTo>
                    <a:pt x="136456" y="116975"/>
                  </a:lnTo>
                  <a:lnTo>
                    <a:pt x="140520" y="118664"/>
                  </a:lnTo>
                  <a:lnTo>
                    <a:pt x="145079" y="123488"/>
                  </a:lnTo>
                  <a:lnTo>
                    <a:pt x="162048" y="178779"/>
                  </a:lnTo>
                  <a:lnTo>
                    <a:pt x="175630" y="209222"/>
                  </a:lnTo>
                  <a:lnTo>
                    <a:pt x="204122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70974" y="840340"/>
              <a:ext cx="99854" cy="383661"/>
            </a:xfrm>
            <a:custGeom>
              <a:avLst/>
              <a:gdLst/>
              <a:ahLst/>
              <a:cxnLst/>
              <a:rect l="0" t="0" r="0" b="0"/>
              <a:pathLst>
                <a:path w="99854" h="383661">
                  <a:moveTo>
                    <a:pt x="0" y="91617"/>
                  </a:moveTo>
                  <a:lnTo>
                    <a:pt x="6587" y="121238"/>
                  </a:lnTo>
                  <a:lnTo>
                    <a:pt x="7979" y="179549"/>
                  </a:lnTo>
                  <a:lnTo>
                    <a:pt x="14897" y="235720"/>
                  </a:lnTo>
                  <a:lnTo>
                    <a:pt x="27874" y="293714"/>
                  </a:lnTo>
                  <a:lnTo>
                    <a:pt x="38859" y="349837"/>
                  </a:lnTo>
                  <a:lnTo>
                    <a:pt x="44388" y="381290"/>
                  </a:lnTo>
                  <a:lnTo>
                    <a:pt x="42536" y="383660"/>
                  </a:lnTo>
                  <a:lnTo>
                    <a:pt x="39452" y="383392"/>
                  </a:lnTo>
                  <a:lnTo>
                    <a:pt x="36472" y="380439"/>
                  </a:lnTo>
                  <a:lnTo>
                    <a:pt x="22245" y="348156"/>
                  </a:lnTo>
                  <a:lnTo>
                    <a:pt x="10794" y="298727"/>
                  </a:lnTo>
                  <a:lnTo>
                    <a:pt x="2929" y="243125"/>
                  </a:lnTo>
                  <a:lnTo>
                    <a:pt x="386" y="181516"/>
                  </a:lnTo>
                  <a:lnTo>
                    <a:pt x="6638" y="125052"/>
                  </a:lnTo>
                  <a:lnTo>
                    <a:pt x="9422" y="102779"/>
                  </a:lnTo>
                  <a:lnTo>
                    <a:pt x="30924" y="42793"/>
                  </a:lnTo>
                  <a:lnTo>
                    <a:pt x="46248" y="17979"/>
                  </a:lnTo>
                  <a:lnTo>
                    <a:pt x="60311" y="4648"/>
                  </a:lnTo>
                  <a:lnTo>
                    <a:pt x="67945" y="1278"/>
                  </a:lnTo>
                  <a:lnTo>
                    <a:pt x="83822" y="0"/>
                  </a:lnTo>
                  <a:lnTo>
                    <a:pt x="89166" y="4651"/>
                  </a:lnTo>
                  <a:lnTo>
                    <a:pt x="95103" y="22147"/>
                  </a:lnTo>
                  <a:lnTo>
                    <a:pt x="99228" y="78634"/>
                  </a:lnTo>
                  <a:lnTo>
                    <a:pt x="99853" y="916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39266" y="649133"/>
              <a:ext cx="131267" cy="355351"/>
            </a:xfrm>
            <a:custGeom>
              <a:avLst/>
              <a:gdLst/>
              <a:ahLst/>
              <a:cxnLst/>
              <a:rect l="0" t="0" r="0" b="0"/>
              <a:pathLst>
                <a:path w="131267" h="355351">
                  <a:moveTo>
                    <a:pt x="114624" y="166330"/>
                  </a:moveTo>
                  <a:lnTo>
                    <a:pt x="103042" y="117256"/>
                  </a:lnTo>
                  <a:lnTo>
                    <a:pt x="98582" y="110500"/>
                  </a:lnTo>
                  <a:lnTo>
                    <a:pt x="86230" y="100527"/>
                  </a:lnTo>
                  <a:lnTo>
                    <a:pt x="79052" y="99348"/>
                  </a:lnTo>
                  <a:lnTo>
                    <a:pt x="63681" y="102968"/>
                  </a:lnTo>
                  <a:lnTo>
                    <a:pt x="43851" y="115402"/>
                  </a:lnTo>
                  <a:lnTo>
                    <a:pt x="34476" y="127977"/>
                  </a:lnTo>
                  <a:lnTo>
                    <a:pt x="13155" y="173401"/>
                  </a:lnTo>
                  <a:lnTo>
                    <a:pt x="2916" y="231969"/>
                  </a:lnTo>
                  <a:lnTo>
                    <a:pt x="0" y="279319"/>
                  </a:lnTo>
                  <a:lnTo>
                    <a:pt x="9835" y="331011"/>
                  </a:lnTo>
                  <a:lnTo>
                    <a:pt x="22143" y="352781"/>
                  </a:lnTo>
                  <a:lnTo>
                    <a:pt x="27082" y="355350"/>
                  </a:lnTo>
                  <a:lnTo>
                    <a:pt x="32225" y="355213"/>
                  </a:lnTo>
                  <a:lnTo>
                    <a:pt x="37501" y="353273"/>
                  </a:lnTo>
                  <a:lnTo>
                    <a:pt x="53763" y="337290"/>
                  </a:lnTo>
                  <a:lnTo>
                    <a:pt x="69181" y="306116"/>
                  </a:lnTo>
                  <a:lnTo>
                    <a:pt x="86794" y="243603"/>
                  </a:lnTo>
                  <a:lnTo>
                    <a:pt x="100743" y="184050"/>
                  </a:lnTo>
                  <a:lnTo>
                    <a:pt x="112157" y="122766"/>
                  </a:lnTo>
                  <a:lnTo>
                    <a:pt x="119094" y="60843"/>
                  </a:lnTo>
                  <a:lnTo>
                    <a:pt x="110978" y="2819"/>
                  </a:lnTo>
                  <a:lnTo>
                    <a:pt x="109419" y="0"/>
                  </a:lnTo>
                  <a:lnTo>
                    <a:pt x="108381" y="1819"/>
                  </a:lnTo>
                  <a:lnTo>
                    <a:pt x="107501" y="58339"/>
                  </a:lnTo>
                  <a:lnTo>
                    <a:pt x="115409" y="109488"/>
                  </a:lnTo>
                  <a:lnTo>
                    <a:pt x="127672" y="172987"/>
                  </a:lnTo>
                  <a:lnTo>
                    <a:pt x="131266" y="1912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780852" y="815463"/>
              <a:ext cx="139313" cy="108174"/>
            </a:xfrm>
            <a:custGeom>
              <a:avLst/>
              <a:gdLst/>
              <a:ahLst/>
              <a:cxnLst/>
              <a:rect l="0" t="0" r="0" b="0"/>
              <a:pathLst>
                <a:path w="139313" h="108174">
                  <a:moveTo>
                    <a:pt x="47780" y="0"/>
                  </a:moveTo>
                  <a:lnTo>
                    <a:pt x="34529" y="4417"/>
                  </a:lnTo>
                  <a:lnTo>
                    <a:pt x="23091" y="13982"/>
                  </a:lnTo>
                  <a:lnTo>
                    <a:pt x="8722" y="34961"/>
                  </a:lnTo>
                  <a:lnTo>
                    <a:pt x="2685" y="52521"/>
                  </a:lnTo>
                  <a:lnTo>
                    <a:pt x="0" y="75734"/>
                  </a:lnTo>
                  <a:lnTo>
                    <a:pt x="3739" y="94064"/>
                  </a:lnTo>
                  <a:lnTo>
                    <a:pt x="7325" y="101541"/>
                  </a:lnTo>
                  <a:lnTo>
                    <a:pt x="12489" y="102827"/>
                  </a:lnTo>
                  <a:lnTo>
                    <a:pt x="18705" y="99986"/>
                  </a:lnTo>
                  <a:lnTo>
                    <a:pt x="64792" y="69045"/>
                  </a:lnTo>
                  <a:lnTo>
                    <a:pt x="72990" y="65446"/>
                  </a:lnTo>
                  <a:lnTo>
                    <a:pt x="80304" y="64895"/>
                  </a:lnTo>
                  <a:lnTo>
                    <a:pt x="93362" y="69215"/>
                  </a:lnTo>
                  <a:lnTo>
                    <a:pt x="111109" y="82043"/>
                  </a:lnTo>
                  <a:lnTo>
                    <a:pt x="134319" y="107574"/>
                  </a:lnTo>
                  <a:lnTo>
                    <a:pt x="139312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953448" y="549189"/>
              <a:ext cx="202360" cy="399411"/>
            </a:xfrm>
            <a:custGeom>
              <a:avLst/>
              <a:gdLst/>
              <a:ahLst/>
              <a:cxnLst/>
              <a:rect l="0" t="0" r="0" b="0"/>
              <a:pathLst>
                <a:path w="202360" h="399411">
                  <a:moveTo>
                    <a:pt x="0" y="0"/>
                  </a:moveTo>
                  <a:lnTo>
                    <a:pt x="0" y="55965"/>
                  </a:lnTo>
                  <a:lnTo>
                    <a:pt x="925" y="114345"/>
                  </a:lnTo>
                  <a:lnTo>
                    <a:pt x="6586" y="167092"/>
                  </a:lnTo>
                  <a:lnTo>
                    <a:pt x="12395" y="222027"/>
                  </a:lnTo>
                  <a:lnTo>
                    <a:pt x="18548" y="282203"/>
                  </a:lnTo>
                  <a:lnTo>
                    <a:pt x="25043" y="337371"/>
                  </a:lnTo>
                  <a:lnTo>
                    <a:pt x="29004" y="356120"/>
                  </a:lnTo>
                  <a:lnTo>
                    <a:pt x="32280" y="360380"/>
                  </a:lnTo>
                  <a:lnTo>
                    <a:pt x="36313" y="361371"/>
                  </a:lnTo>
                  <a:lnTo>
                    <a:pt x="64907" y="358510"/>
                  </a:lnTo>
                  <a:lnTo>
                    <a:pt x="107955" y="362019"/>
                  </a:lnTo>
                  <a:lnTo>
                    <a:pt x="123794" y="357829"/>
                  </a:lnTo>
                  <a:lnTo>
                    <a:pt x="149029" y="340072"/>
                  </a:lnTo>
                  <a:lnTo>
                    <a:pt x="160541" y="327734"/>
                  </a:lnTo>
                  <a:lnTo>
                    <a:pt x="193204" y="274074"/>
                  </a:lnTo>
                  <a:lnTo>
                    <a:pt x="200822" y="253715"/>
                  </a:lnTo>
                  <a:lnTo>
                    <a:pt x="202359" y="234804"/>
                  </a:lnTo>
                  <a:lnTo>
                    <a:pt x="201475" y="225878"/>
                  </a:lnTo>
                  <a:lnTo>
                    <a:pt x="199035" y="221777"/>
                  </a:lnTo>
                  <a:lnTo>
                    <a:pt x="195560" y="220892"/>
                  </a:lnTo>
                  <a:lnTo>
                    <a:pt x="191395" y="222151"/>
                  </a:lnTo>
                  <a:lnTo>
                    <a:pt x="184300" y="233411"/>
                  </a:lnTo>
                  <a:lnTo>
                    <a:pt x="166529" y="289539"/>
                  </a:lnTo>
                  <a:lnTo>
                    <a:pt x="160597" y="318162"/>
                  </a:lnTo>
                  <a:lnTo>
                    <a:pt x="163010" y="365384"/>
                  </a:lnTo>
                  <a:lnTo>
                    <a:pt x="174742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920164" y="690749"/>
              <a:ext cx="208027" cy="8220"/>
            </a:xfrm>
            <a:custGeom>
              <a:avLst/>
              <a:gdLst/>
              <a:ahLst/>
              <a:cxnLst/>
              <a:rect l="0" t="0" r="0" b="0"/>
              <a:pathLst>
                <a:path w="208027" h="8220">
                  <a:moveTo>
                    <a:pt x="0" y="8219"/>
                  </a:moveTo>
                  <a:lnTo>
                    <a:pt x="21779" y="2500"/>
                  </a:lnTo>
                  <a:lnTo>
                    <a:pt x="73610" y="412"/>
                  </a:lnTo>
                  <a:lnTo>
                    <a:pt x="132370" y="0"/>
                  </a:lnTo>
                  <a:lnTo>
                    <a:pt x="181866" y="6497"/>
                  </a:lnTo>
                  <a:lnTo>
                    <a:pt x="208026" y="82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123190" y="790996"/>
              <a:ext cx="138138" cy="200059"/>
            </a:xfrm>
            <a:custGeom>
              <a:avLst/>
              <a:gdLst/>
              <a:ahLst/>
              <a:cxnLst/>
              <a:rect l="0" t="0" r="0" b="0"/>
              <a:pathLst>
                <a:path w="138138" h="200059">
                  <a:moveTo>
                    <a:pt x="21642" y="74393"/>
                  </a:moveTo>
                  <a:lnTo>
                    <a:pt x="3972" y="69976"/>
                  </a:lnTo>
                  <a:lnTo>
                    <a:pt x="1541" y="67750"/>
                  </a:lnTo>
                  <a:lnTo>
                    <a:pt x="2694" y="65341"/>
                  </a:lnTo>
                  <a:lnTo>
                    <a:pt x="17569" y="57534"/>
                  </a:lnTo>
                  <a:lnTo>
                    <a:pt x="47444" y="42196"/>
                  </a:lnTo>
                  <a:lnTo>
                    <a:pt x="67399" y="26741"/>
                  </a:lnTo>
                  <a:lnTo>
                    <a:pt x="70638" y="20435"/>
                  </a:lnTo>
                  <a:lnTo>
                    <a:pt x="71771" y="6033"/>
                  </a:lnTo>
                  <a:lnTo>
                    <a:pt x="68005" y="2007"/>
                  </a:lnTo>
                  <a:lnTo>
                    <a:pt x="61797" y="248"/>
                  </a:lnTo>
                  <a:lnTo>
                    <a:pt x="53959" y="0"/>
                  </a:lnTo>
                  <a:lnTo>
                    <a:pt x="37854" y="7121"/>
                  </a:lnTo>
                  <a:lnTo>
                    <a:pt x="29677" y="12903"/>
                  </a:lnTo>
                  <a:lnTo>
                    <a:pt x="18125" y="31655"/>
                  </a:lnTo>
                  <a:lnTo>
                    <a:pt x="1010" y="84243"/>
                  </a:lnTo>
                  <a:lnTo>
                    <a:pt x="0" y="135511"/>
                  </a:lnTo>
                  <a:lnTo>
                    <a:pt x="5551" y="156105"/>
                  </a:lnTo>
                  <a:lnTo>
                    <a:pt x="17264" y="177586"/>
                  </a:lnTo>
                  <a:lnTo>
                    <a:pt x="34181" y="192064"/>
                  </a:lnTo>
                  <a:lnTo>
                    <a:pt x="43870" y="197219"/>
                  </a:lnTo>
                  <a:lnTo>
                    <a:pt x="88427" y="200058"/>
                  </a:lnTo>
                  <a:lnTo>
                    <a:pt x="138137" y="1908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283393" y="1730778"/>
            <a:ext cx="488991" cy="740492"/>
            <a:chOff x="1283393" y="1730778"/>
            <a:chExt cx="488991" cy="740492"/>
          </a:xfrm>
        </p:grpSpPr>
        <p:sp>
          <p:nvSpPr>
            <p:cNvPr id="34" name="Freeform 33"/>
            <p:cNvSpPr/>
            <p:nvPr/>
          </p:nvSpPr>
          <p:spPr>
            <a:xfrm>
              <a:off x="1323047" y="1730778"/>
              <a:ext cx="449337" cy="657364"/>
            </a:xfrm>
            <a:custGeom>
              <a:avLst/>
              <a:gdLst/>
              <a:ahLst/>
              <a:cxnLst/>
              <a:rect l="0" t="0" r="0" b="0"/>
              <a:pathLst>
                <a:path w="449337" h="657364">
                  <a:moveTo>
                    <a:pt x="449336" y="0"/>
                  </a:moveTo>
                  <a:lnTo>
                    <a:pt x="415596" y="20569"/>
                  </a:lnTo>
                  <a:lnTo>
                    <a:pt x="355544" y="77241"/>
                  </a:lnTo>
                  <a:lnTo>
                    <a:pt x="334637" y="103015"/>
                  </a:lnTo>
                  <a:lnTo>
                    <a:pt x="290663" y="162578"/>
                  </a:lnTo>
                  <a:lnTo>
                    <a:pt x="250480" y="222313"/>
                  </a:lnTo>
                  <a:lnTo>
                    <a:pt x="222918" y="275225"/>
                  </a:lnTo>
                  <a:lnTo>
                    <a:pt x="191038" y="330193"/>
                  </a:lnTo>
                  <a:lnTo>
                    <a:pt x="152199" y="392841"/>
                  </a:lnTo>
                  <a:lnTo>
                    <a:pt x="116642" y="454019"/>
                  </a:lnTo>
                  <a:lnTo>
                    <a:pt x="86369" y="510244"/>
                  </a:lnTo>
                  <a:lnTo>
                    <a:pt x="52733" y="565334"/>
                  </a:lnTo>
                  <a:lnTo>
                    <a:pt x="19418" y="622879"/>
                  </a:lnTo>
                  <a:lnTo>
                    <a:pt x="0" y="6573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83393" y="2221720"/>
              <a:ext cx="206076" cy="249550"/>
            </a:xfrm>
            <a:custGeom>
              <a:avLst/>
              <a:gdLst/>
              <a:ahLst/>
              <a:cxnLst/>
              <a:rect l="0" t="0" r="0" b="0"/>
              <a:pathLst>
                <a:path w="206076" h="249550">
                  <a:moveTo>
                    <a:pt x="56296" y="0"/>
                  </a:moveTo>
                  <a:lnTo>
                    <a:pt x="43934" y="14211"/>
                  </a:lnTo>
                  <a:lnTo>
                    <a:pt x="20297" y="75119"/>
                  </a:lnTo>
                  <a:lnTo>
                    <a:pt x="8843" y="118990"/>
                  </a:lnTo>
                  <a:lnTo>
                    <a:pt x="0" y="179161"/>
                  </a:lnTo>
                  <a:lnTo>
                    <a:pt x="1092" y="212726"/>
                  </a:lnTo>
                  <a:lnTo>
                    <a:pt x="5873" y="230455"/>
                  </a:lnTo>
                  <a:lnTo>
                    <a:pt x="14162" y="244499"/>
                  </a:lnTo>
                  <a:lnTo>
                    <a:pt x="20810" y="248059"/>
                  </a:lnTo>
                  <a:lnTo>
                    <a:pt x="38059" y="249549"/>
                  </a:lnTo>
                  <a:lnTo>
                    <a:pt x="58052" y="242198"/>
                  </a:lnTo>
                  <a:lnTo>
                    <a:pt x="115316" y="202531"/>
                  </a:lnTo>
                  <a:lnTo>
                    <a:pt x="149664" y="177214"/>
                  </a:lnTo>
                  <a:lnTo>
                    <a:pt x="206075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05580" y="2654106"/>
            <a:ext cx="766570" cy="616067"/>
            <a:chOff x="1005580" y="2654106"/>
            <a:chExt cx="766570" cy="616067"/>
          </a:xfrm>
        </p:grpSpPr>
        <p:sp>
          <p:nvSpPr>
            <p:cNvPr id="37" name="Freeform 36"/>
            <p:cNvSpPr/>
            <p:nvPr/>
          </p:nvSpPr>
          <p:spPr>
            <a:xfrm>
              <a:off x="1023489" y="2937330"/>
              <a:ext cx="33285" cy="324522"/>
            </a:xfrm>
            <a:custGeom>
              <a:avLst/>
              <a:gdLst/>
              <a:ahLst/>
              <a:cxnLst/>
              <a:rect l="0" t="0" r="0" b="0"/>
              <a:pathLst>
                <a:path w="33285" h="324522">
                  <a:moveTo>
                    <a:pt x="33284" y="0"/>
                  </a:moveTo>
                  <a:lnTo>
                    <a:pt x="20016" y="61584"/>
                  </a:lnTo>
                  <a:lnTo>
                    <a:pt x="14843" y="116606"/>
                  </a:lnTo>
                  <a:lnTo>
                    <a:pt x="9609" y="171990"/>
                  </a:lnTo>
                  <a:lnTo>
                    <a:pt x="8575" y="226522"/>
                  </a:lnTo>
                  <a:lnTo>
                    <a:pt x="8355" y="285203"/>
                  </a:lnTo>
                  <a:lnTo>
                    <a:pt x="2609" y="319631"/>
                  </a:lnTo>
                  <a:lnTo>
                    <a:pt x="1739" y="322185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05580" y="2829156"/>
              <a:ext cx="9589" cy="41607"/>
            </a:xfrm>
            <a:custGeom>
              <a:avLst/>
              <a:gdLst/>
              <a:ahLst/>
              <a:cxnLst/>
              <a:rect l="0" t="0" r="0" b="0"/>
              <a:pathLst>
                <a:path w="9589" h="41607">
                  <a:moveTo>
                    <a:pt x="9588" y="41606"/>
                  </a:moveTo>
                  <a:lnTo>
                    <a:pt x="753" y="32771"/>
                  </a:lnTo>
                  <a:lnTo>
                    <a:pt x="0" y="27395"/>
                  </a:lnTo>
                  <a:lnTo>
                    <a:pt x="958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52803" y="2654106"/>
              <a:ext cx="178274" cy="590732"/>
            </a:xfrm>
            <a:custGeom>
              <a:avLst/>
              <a:gdLst/>
              <a:ahLst/>
              <a:cxnLst/>
              <a:rect l="0" t="0" r="0" b="0"/>
              <a:pathLst>
                <a:path w="178274" h="590732">
                  <a:moveTo>
                    <a:pt x="128491" y="8630"/>
                  </a:moveTo>
                  <a:lnTo>
                    <a:pt x="75827" y="68861"/>
                  </a:lnTo>
                  <a:lnTo>
                    <a:pt x="56074" y="111887"/>
                  </a:lnTo>
                  <a:lnTo>
                    <a:pt x="38578" y="169046"/>
                  </a:lnTo>
                  <a:lnTo>
                    <a:pt x="23959" y="228037"/>
                  </a:lnTo>
                  <a:lnTo>
                    <a:pt x="15027" y="276734"/>
                  </a:lnTo>
                  <a:lnTo>
                    <a:pt x="6525" y="330816"/>
                  </a:lnTo>
                  <a:lnTo>
                    <a:pt x="0" y="381460"/>
                  </a:lnTo>
                  <a:lnTo>
                    <a:pt x="2675" y="440457"/>
                  </a:lnTo>
                  <a:lnTo>
                    <a:pt x="10187" y="503909"/>
                  </a:lnTo>
                  <a:lnTo>
                    <a:pt x="19678" y="538044"/>
                  </a:lnTo>
                  <a:lnTo>
                    <a:pt x="50196" y="584994"/>
                  </a:lnTo>
                  <a:lnTo>
                    <a:pt x="56878" y="588880"/>
                  </a:lnTo>
                  <a:lnTo>
                    <a:pt x="71700" y="590731"/>
                  </a:lnTo>
                  <a:lnTo>
                    <a:pt x="87533" y="581076"/>
                  </a:lnTo>
                  <a:lnTo>
                    <a:pt x="115880" y="549160"/>
                  </a:lnTo>
                  <a:lnTo>
                    <a:pt x="135882" y="492210"/>
                  </a:lnTo>
                  <a:lnTo>
                    <a:pt x="147723" y="438226"/>
                  </a:lnTo>
                  <a:lnTo>
                    <a:pt x="156173" y="390480"/>
                  </a:lnTo>
                  <a:lnTo>
                    <a:pt x="164533" y="336782"/>
                  </a:lnTo>
                  <a:lnTo>
                    <a:pt x="172865" y="279883"/>
                  </a:lnTo>
                  <a:lnTo>
                    <a:pt x="176772" y="222035"/>
                  </a:lnTo>
                  <a:lnTo>
                    <a:pt x="177930" y="168323"/>
                  </a:lnTo>
                  <a:lnTo>
                    <a:pt x="178273" y="117275"/>
                  </a:lnTo>
                  <a:lnTo>
                    <a:pt x="177464" y="58820"/>
                  </a:lnTo>
                  <a:lnTo>
                    <a:pt x="170841" y="28740"/>
                  </a:lnTo>
                  <a:lnTo>
                    <a:pt x="162414" y="14177"/>
                  </a:lnTo>
                  <a:lnTo>
                    <a:pt x="150040" y="4007"/>
                  </a:lnTo>
                  <a:lnTo>
                    <a:pt x="142857" y="0"/>
                  </a:lnTo>
                  <a:lnTo>
                    <a:pt x="134370" y="1027"/>
                  </a:lnTo>
                  <a:lnTo>
                    <a:pt x="115078" y="12031"/>
                  </a:lnTo>
                  <a:lnTo>
                    <a:pt x="92260" y="39018"/>
                  </a:lnTo>
                  <a:lnTo>
                    <a:pt x="64731" y="101241"/>
                  </a:lnTo>
                  <a:lnTo>
                    <a:pt x="51383" y="155848"/>
                  </a:lnTo>
                  <a:lnTo>
                    <a:pt x="47089" y="197303"/>
                  </a:lnTo>
                  <a:lnTo>
                    <a:pt x="61923" y="25826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05962" y="2662736"/>
              <a:ext cx="166188" cy="607437"/>
            </a:xfrm>
            <a:custGeom>
              <a:avLst/>
              <a:gdLst/>
              <a:ahLst/>
              <a:cxnLst/>
              <a:rect l="0" t="0" r="0" b="0"/>
              <a:pathLst>
                <a:path w="166188" h="607437">
                  <a:moveTo>
                    <a:pt x="133137" y="0"/>
                  </a:moveTo>
                  <a:lnTo>
                    <a:pt x="99032" y="41672"/>
                  </a:lnTo>
                  <a:lnTo>
                    <a:pt x="63966" y="99930"/>
                  </a:lnTo>
                  <a:lnTo>
                    <a:pt x="40498" y="148510"/>
                  </a:lnTo>
                  <a:lnTo>
                    <a:pt x="35634" y="200892"/>
                  </a:lnTo>
                  <a:lnTo>
                    <a:pt x="38335" y="225504"/>
                  </a:lnTo>
                  <a:lnTo>
                    <a:pt x="42199" y="232622"/>
                  </a:lnTo>
                  <a:lnTo>
                    <a:pt x="47549" y="236442"/>
                  </a:lnTo>
                  <a:lnTo>
                    <a:pt x="53888" y="238065"/>
                  </a:lnTo>
                  <a:lnTo>
                    <a:pt x="89712" y="234026"/>
                  </a:lnTo>
                  <a:lnTo>
                    <a:pt x="137315" y="226083"/>
                  </a:lnTo>
                  <a:lnTo>
                    <a:pt x="146092" y="228385"/>
                  </a:lnTo>
                  <a:lnTo>
                    <a:pt x="160776" y="238339"/>
                  </a:lnTo>
                  <a:lnTo>
                    <a:pt x="164507" y="245801"/>
                  </a:lnTo>
                  <a:lnTo>
                    <a:pt x="166187" y="263955"/>
                  </a:lnTo>
                  <a:lnTo>
                    <a:pt x="161386" y="281885"/>
                  </a:lnTo>
                  <a:lnTo>
                    <a:pt x="139281" y="341802"/>
                  </a:lnTo>
                  <a:lnTo>
                    <a:pt x="113435" y="396720"/>
                  </a:lnTo>
                  <a:lnTo>
                    <a:pt x="85947" y="452121"/>
                  </a:lnTo>
                  <a:lnTo>
                    <a:pt x="45533" y="514262"/>
                  </a:lnTo>
                  <a:lnTo>
                    <a:pt x="14090" y="575887"/>
                  </a:lnTo>
                  <a:lnTo>
                    <a:pt x="0" y="6074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44914" y="1655889"/>
            <a:ext cx="482622" cy="723932"/>
            <a:chOff x="3444914" y="1655889"/>
            <a:chExt cx="482622" cy="723932"/>
          </a:xfrm>
        </p:grpSpPr>
        <p:sp>
          <p:nvSpPr>
            <p:cNvPr id="42" name="Freeform 41"/>
            <p:cNvSpPr/>
            <p:nvPr/>
          </p:nvSpPr>
          <p:spPr>
            <a:xfrm>
              <a:off x="3444914" y="1655889"/>
              <a:ext cx="316201" cy="723932"/>
            </a:xfrm>
            <a:custGeom>
              <a:avLst/>
              <a:gdLst/>
              <a:ahLst/>
              <a:cxnLst/>
              <a:rect l="0" t="0" r="0" b="0"/>
              <a:pathLst>
                <a:path w="316201" h="723932">
                  <a:moveTo>
                    <a:pt x="0" y="0"/>
                  </a:moveTo>
                  <a:lnTo>
                    <a:pt x="34105" y="54941"/>
                  </a:lnTo>
                  <a:lnTo>
                    <a:pt x="63537" y="110877"/>
                  </a:lnTo>
                  <a:lnTo>
                    <a:pt x="85933" y="161955"/>
                  </a:lnTo>
                  <a:lnTo>
                    <a:pt x="110629" y="216561"/>
                  </a:lnTo>
                  <a:lnTo>
                    <a:pt x="137525" y="271863"/>
                  </a:lnTo>
                  <a:lnTo>
                    <a:pt x="166363" y="333021"/>
                  </a:lnTo>
                  <a:lnTo>
                    <a:pt x="193290" y="390576"/>
                  </a:lnTo>
                  <a:lnTo>
                    <a:pt x="220628" y="446461"/>
                  </a:lnTo>
                  <a:lnTo>
                    <a:pt x="249465" y="509305"/>
                  </a:lnTo>
                  <a:lnTo>
                    <a:pt x="271628" y="564791"/>
                  </a:lnTo>
                  <a:lnTo>
                    <a:pt x="292706" y="618759"/>
                  </a:lnTo>
                  <a:lnTo>
                    <a:pt x="307707" y="669914"/>
                  </a:lnTo>
                  <a:lnTo>
                    <a:pt x="316200" y="7239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652940" y="2121867"/>
              <a:ext cx="274596" cy="202319"/>
            </a:xfrm>
            <a:custGeom>
              <a:avLst/>
              <a:gdLst/>
              <a:ahLst/>
              <a:cxnLst/>
              <a:rect l="0" t="0" r="0" b="0"/>
              <a:pathLst>
                <a:path w="274596" h="202319">
                  <a:moveTo>
                    <a:pt x="0" y="116495"/>
                  </a:moveTo>
                  <a:lnTo>
                    <a:pt x="4418" y="129747"/>
                  </a:lnTo>
                  <a:lnTo>
                    <a:pt x="20417" y="151240"/>
                  </a:lnTo>
                  <a:lnTo>
                    <a:pt x="78482" y="188252"/>
                  </a:lnTo>
                  <a:lnTo>
                    <a:pt x="111190" y="200729"/>
                  </a:lnTo>
                  <a:lnTo>
                    <a:pt x="130779" y="202318"/>
                  </a:lnTo>
                  <a:lnTo>
                    <a:pt x="148731" y="199017"/>
                  </a:lnTo>
                  <a:lnTo>
                    <a:pt x="165956" y="191387"/>
                  </a:lnTo>
                  <a:lnTo>
                    <a:pt x="186829" y="172277"/>
                  </a:lnTo>
                  <a:lnTo>
                    <a:pt x="219788" y="115426"/>
                  </a:lnTo>
                  <a:lnTo>
                    <a:pt x="246745" y="58082"/>
                  </a:lnTo>
                  <a:lnTo>
                    <a:pt x="27459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94693" y="2637772"/>
            <a:ext cx="1181590" cy="549190"/>
            <a:chOff x="3594693" y="2637772"/>
            <a:chExt cx="1181590" cy="549190"/>
          </a:xfrm>
        </p:grpSpPr>
        <p:sp>
          <p:nvSpPr>
            <p:cNvPr id="45" name="Freeform 44"/>
            <p:cNvSpPr/>
            <p:nvPr/>
          </p:nvSpPr>
          <p:spPr>
            <a:xfrm>
              <a:off x="3594693" y="2737625"/>
              <a:ext cx="157495" cy="316201"/>
            </a:xfrm>
            <a:custGeom>
              <a:avLst/>
              <a:gdLst/>
              <a:ahLst/>
              <a:cxnLst/>
              <a:rect l="0" t="0" r="0" b="0"/>
              <a:pathLst>
                <a:path w="157495" h="316201">
                  <a:moveTo>
                    <a:pt x="0" y="0"/>
                  </a:moveTo>
                  <a:lnTo>
                    <a:pt x="0" y="50189"/>
                  </a:lnTo>
                  <a:lnTo>
                    <a:pt x="4417" y="107712"/>
                  </a:lnTo>
                  <a:lnTo>
                    <a:pt x="16859" y="168460"/>
                  </a:lnTo>
                  <a:lnTo>
                    <a:pt x="23362" y="222297"/>
                  </a:lnTo>
                  <a:lnTo>
                    <a:pt x="30365" y="272654"/>
                  </a:lnTo>
                  <a:lnTo>
                    <a:pt x="31987" y="302393"/>
                  </a:lnTo>
                  <a:lnTo>
                    <a:pt x="30570" y="308845"/>
                  </a:lnTo>
                  <a:lnTo>
                    <a:pt x="27777" y="309447"/>
                  </a:lnTo>
                  <a:lnTo>
                    <a:pt x="24065" y="306151"/>
                  </a:lnTo>
                  <a:lnTo>
                    <a:pt x="19941" y="292626"/>
                  </a:lnTo>
                  <a:lnTo>
                    <a:pt x="17076" y="237453"/>
                  </a:lnTo>
                  <a:lnTo>
                    <a:pt x="16699" y="176094"/>
                  </a:lnTo>
                  <a:lnTo>
                    <a:pt x="25701" y="117038"/>
                  </a:lnTo>
                  <a:lnTo>
                    <a:pt x="39853" y="68660"/>
                  </a:lnTo>
                  <a:lnTo>
                    <a:pt x="70991" y="18662"/>
                  </a:lnTo>
                  <a:lnTo>
                    <a:pt x="77838" y="12441"/>
                  </a:lnTo>
                  <a:lnTo>
                    <a:pt x="86101" y="10143"/>
                  </a:lnTo>
                  <a:lnTo>
                    <a:pt x="105144" y="12521"/>
                  </a:lnTo>
                  <a:lnTo>
                    <a:pt x="113550" y="19442"/>
                  </a:lnTo>
                  <a:lnTo>
                    <a:pt x="137863" y="63012"/>
                  </a:lnTo>
                  <a:lnTo>
                    <a:pt x="144483" y="83479"/>
                  </a:lnTo>
                  <a:lnTo>
                    <a:pt x="153499" y="143353"/>
                  </a:lnTo>
                  <a:lnTo>
                    <a:pt x="157494" y="202055"/>
                  </a:lnTo>
                  <a:lnTo>
                    <a:pt x="157095" y="261789"/>
                  </a:lnTo>
                  <a:lnTo>
                    <a:pt x="149779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77903" y="2879083"/>
              <a:ext cx="99854" cy="24964"/>
            </a:xfrm>
            <a:custGeom>
              <a:avLst/>
              <a:gdLst/>
              <a:ahLst/>
              <a:cxnLst/>
              <a:rect l="0" t="0" r="0" b="0"/>
              <a:pathLst>
                <a:path w="99854" h="24964">
                  <a:moveTo>
                    <a:pt x="0" y="24963"/>
                  </a:moveTo>
                  <a:lnTo>
                    <a:pt x="56773" y="15564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44324" y="2912367"/>
              <a:ext cx="133138" cy="137872"/>
            </a:xfrm>
            <a:custGeom>
              <a:avLst/>
              <a:gdLst/>
              <a:ahLst/>
              <a:cxnLst/>
              <a:rect l="0" t="0" r="0" b="0"/>
              <a:pathLst>
                <a:path w="133138" h="137872">
                  <a:moveTo>
                    <a:pt x="0" y="0"/>
                  </a:moveTo>
                  <a:lnTo>
                    <a:pt x="4418" y="13252"/>
                  </a:lnTo>
                  <a:lnTo>
                    <a:pt x="4121" y="27155"/>
                  </a:lnTo>
                  <a:lnTo>
                    <a:pt x="543" y="80143"/>
                  </a:lnTo>
                  <a:lnTo>
                    <a:pt x="2010" y="117229"/>
                  </a:lnTo>
                  <a:lnTo>
                    <a:pt x="8906" y="134080"/>
                  </a:lnTo>
                  <a:lnTo>
                    <a:pt x="13334" y="137464"/>
                  </a:lnTo>
                  <a:lnTo>
                    <a:pt x="18135" y="137871"/>
                  </a:lnTo>
                  <a:lnTo>
                    <a:pt x="23185" y="136293"/>
                  </a:lnTo>
                  <a:lnTo>
                    <a:pt x="56644" y="93225"/>
                  </a:lnTo>
                  <a:lnTo>
                    <a:pt x="76880" y="69536"/>
                  </a:lnTo>
                  <a:lnTo>
                    <a:pt x="84538" y="62999"/>
                  </a:lnTo>
                  <a:lnTo>
                    <a:pt x="92417" y="59566"/>
                  </a:lnTo>
                  <a:lnTo>
                    <a:pt x="108567" y="58217"/>
                  </a:lnTo>
                  <a:lnTo>
                    <a:pt x="120060" y="60699"/>
                  </a:lnTo>
                  <a:lnTo>
                    <a:pt x="133137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988557" y="2866344"/>
              <a:ext cx="363352" cy="218938"/>
            </a:xfrm>
            <a:custGeom>
              <a:avLst/>
              <a:gdLst/>
              <a:ahLst/>
              <a:cxnLst/>
              <a:rect l="0" t="0" r="0" b="0"/>
              <a:pathLst>
                <a:path w="363352" h="218938">
                  <a:moveTo>
                    <a:pt x="88757" y="4418"/>
                  </a:moveTo>
                  <a:lnTo>
                    <a:pt x="75505" y="0"/>
                  </a:lnTo>
                  <a:lnTo>
                    <a:pt x="67903" y="2397"/>
                  </a:lnTo>
                  <a:lnTo>
                    <a:pt x="49594" y="14923"/>
                  </a:lnTo>
                  <a:lnTo>
                    <a:pt x="27330" y="47184"/>
                  </a:lnTo>
                  <a:lnTo>
                    <a:pt x="6588" y="101592"/>
                  </a:lnTo>
                  <a:lnTo>
                    <a:pt x="0" y="130906"/>
                  </a:lnTo>
                  <a:lnTo>
                    <a:pt x="2190" y="178360"/>
                  </a:lnTo>
                  <a:lnTo>
                    <a:pt x="8970" y="209741"/>
                  </a:lnTo>
                  <a:lnTo>
                    <a:pt x="13376" y="215265"/>
                  </a:lnTo>
                  <a:lnTo>
                    <a:pt x="19087" y="218023"/>
                  </a:lnTo>
                  <a:lnTo>
                    <a:pt x="25668" y="218937"/>
                  </a:lnTo>
                  <a:lnTo>
                    <a:pt x="40377" y="212556"/>
                  </a:lnTo>
                  <a:lnTo>
                    <a:pt x="54311" y="200474"/>
                  </a:lnTo>
                  <a:lnTo>
                    <a:pt x="70789" y="170118"/>
                  </a:lnTo>
                  <a:lnTo>
                    <a:pt x="91453" y="108132"/>
                  </a:lnTo>
                  <a:lnTo>
                    <a:pt x="101685" y="52744"/>
                  </a:lnTo>
                  <a:lnTo>
                    <a:pt x="104299" y="19558"/>
                  </a:lnTo>
                  <a:lnTo>
                    <a:pt x="119563" y="81478"/>
                  </a:lnTo>
                  <a:lnTo>
                    <a:pt x="128600" y="114878"/>
                  </a:lnTo>
                  <a:lnTo>
                    <a:pt x="137592" y="130866"/>
                  </a:lnTo>
                  <a:lnTo>
                    <a:pt x="143503" y="134020"/>
                  </a:lnTo>
                  <a:lnTo>
                    <a:pt x="150218" y="134274"/>
                  </a:lnTo>
                  <a:lnTo>
                    <a:pt x="164150" y="129624"/>
                  </a:lnTo>
                  <a:lnTo>
                    <a:pt x="193858" y="106365"/>
                  </a:lnTo>
                  <a:lnTo>
                    <a:pt x="198580" y="105667"/>
                  </a:lnTo>
                  <a:lnTo>
                    <a:pt x="202653" y="107975"/>
                  </a:lnTo>
                  <a:lnTo>
                    <a:pt x="206293" y="112288"/>
                  </a:lnTo>
                  <a:lnTo>
                    <a:pt x="207872" y="129407"/>
                  </a:lnTo>
                  <a:lnTo>
                    <a:pt x="205769" y="173647"/>
                  </a:lnTo>
                  <a:lnTo>
                    <a:pt x="207446" y="177334"/>
                  </a:lnTo>
                  <a:lnTo>
                    <a:pt x="210413" y="176093"/>
                  </a:lnTo>
                  <a:lnTo>
                    <a:pt x="217715" y="165778"/>
                  </a:lnTo>
                  <a:lnTo>
                    <a:pt x="243206" y="115674"/>
                  </a:lnTo>
                  <a:lnTo>
                    <a:pt x="257254" y="101326"/>
                  </a:lnTo>
                  <a:lnTo>
                    <a:pt x="275208" y="93716"/>
                  </a:lnTo>
                  <a:lnTo>
                    <a:pt x="312451" y="84413"/>
                  </a:lnTo>
                  <a:lnTo>
                    <a:pt x="316474" y="80862"/>
                  </a:lnTo>
                  <a:lnTo>
                    <a:pt x="317307" y="76646"/>
                  </a:lnTo>
                  <a:lnTo>
                    <a:pt x="316013" y="71986"/>
                  </a:lnTo>
                  <a:lnTo>
                    <a:pt x="313301" y="71652"/>
                  </a:lnTo>
                  <a:lnTo>
                    <a:pt x="305357" y="78679"/>
                  </a:lnTo>
                  <a:lnTo>
                    <a:pt x="303423" y="85360"/>
                  </a:lnTo>
                  <a:lnTo>
                    <a:pt x="305120" y="111509"/>
                  </a:lnTo>
                  <a:lnTo>
                    <a:pt x="313327" y="138158"/>
                  </a:lnTo>
                  <a:lnTo>
                    <a:pt x="325401" y="158471"/>
                  </a:lnTo>
                  <a:lnTo>
                    <a:pt x="340013" y="169965"/>
                  </a:lnTo>
                  <a:lnTo>
                    <a:pt x="363351" y="17916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98482" y="2907949"/>
              <a:ext cx="98044" cy="145877"/>
            </a:xfrm>
            <a:custGeom>
              <a:avLst/>
              <a:gdLst/>
              <a:ahLst/>
              <a:cxnLst/>
              <a:rect l="0" t="0" r="0" b="0"/>
              <a:pathLst>
                <a:path w="98044" h="145877">
                  <a:moveTo>
                    <a:pt x="94884" y="4418"/>
                  </a:moveTo>
                  <a:lnTo>
                    <a:pt x="81632" y="0"/>
                  </a:lnTo>
                  <a:lnTo>
                    <a:pt x="67729" y="2762"/>
                  </a:lnTo>
                  <a:lnTo>
                    <a:pt x="46774" y="14714"/>
                  </a:lnTo>
                  <a:lnTo>
                    <a:pt x="23127" y="35319"/>
                  </a:lnTo>
                  <a:lnTo>
                    <a:pt x="10650" y="60521"/>
                  </a:lnTo>
                  <a:lnTo>
                    <a:pt x="0" y="101244"/>
                  </a:lnTo>
                  <a:lnTo>
                    <a:pt x="1246" y="119568"/>
                  </a:lnTo>
                  <a:lnTo>
                    <a:pt x="4722" y="126488"/>
                  </a:lnTo>
                  <a:lnTo>
                    <a:pt x="15980" y="136642"/>
                  </a:lnTo>
                  <a:lnTo>
                    <a:pt x="22866" y="136022"/>
                  </a:lnTo>
                  <a:lnTo>
                    <a:pt x="37913" y="125471"/>
                  </a:lnTo>
                  <a:lnTo>
                    <a:pt x="63530" y="87639"/>
                  </a:lnTo>
                  <a:lnTo>
                    <a:pt x="87582" y="31939"/>
                  </a:lnTo>
                  <a:lnTo>
                    <a:pt x="90940" y="28313"/>
                  </a:lnTo>
                  <a:lnTo>
                    <a:pt x="94104" y="28669"/>
                  </a:lnTo>
                  <a:lnTo>
                    <a:pt x="97138" y="31680"/>
                  </a:lnTo>
                  <a:lnTo>
                    <a:pt x="98043" y="47353"/>
                  </a:lnTo>
                  <a:lnTo>
                    <a:pt x="95508" y="99500"/>
                  </a:lnTo>
                  <a:lnTo>
                    <a:pt x="94884" y="1458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93956" y="2637772"/>
              <a:ext cx="24964" cy="457659"/>
            </a:xfrm>
            <a:custGeom>
              <a:avLst/>
              <a:gdLst/>
              <a:ahLst/>
              <a:cxnLst/>
              <a:rect l="0" t="0" r="0" b="0"/>
              <a:pathLst>
                <a:path w="24964" h="457659">
                  <a:moveTo>
                    <a:pt x="0" y="0"/>
                  </a:moveTo>
                  <a:lnTo>
                    <a:pt x="0" y="55162"/>
                  </a:lnTo>
                  <a:lnTo>
                    <a:pt x="6586" y="118189"/>
                  </a:lnTo>
                  <a:lnTo>
                    <a:pt x="7978" y="176721"/>
                  </a:lnTo>
                  <a:lnTo>
                    <a:pt x="13972" y="235983"/>
                  </a:lnTo>
                  <a:lnTo>
                    <a:pt x="18580" y="297684"/>
                  </a:lnTo>
                  <a:lnTo>
                    <a:pt x="23702" y="354661"/>
                  </a:lnTo>
                  <a:lnTo>
                    <a:pt x="24714" y="414302"/>
                  </a:lnTo>
                  <a:lnTo>
                    <a:pt x="24963" y="457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307799" y="2881550"/>
              <a:ext cx="148826" cy="228037"/>
            </a:xfrm>
            <a:custGeom>
              <a:avLst/>
              <a:gdLst/>
              <a:ahLst/>
              <a:cxnLst/>
              <a:rect l="0" t="0" r="0" b="0"/>
              <a:pathLst>
                <a:path w="148826" h="228037">
                  <a:moveTo>
                    <a:pt x="135641" y="14175"/>
                  </a:moveTo>
                  <a:lnTo>
                    <a:pt x="126806" y="5340"/>
                  </a:lnTo>
                  <a:lnTo>
                    <a:pt x="112607" y="1003"/>
                  </a:lnTo>
                  <a:lnTo>
                    <a:pt x="94893" y="0"/>
                  </a:lnTo>
                  <a:lnTo>
                    <a:pt x="77775" y="2635"/>
                  </a:lnTo>
                  <a:lnTo>
                    <a:pt x="52543" y="18152"/>
                  </a:lnTo>
                  <a:lnTo>
                    <a:pt x="25812" y="43451"/>
                  </a:lnTo>
                  <a:lnTo>
                    <a:pt x="9308" y="72673"/>
                  </a:lnTo>
                  <a:lnTo>
                    <a:pt x="0" y="111123"/>
                  </a:lnTo>
                  <a:lnTo>
                    <a:pt x="3200" y="155388"/>
                  </a:lnTo>
                  <a:lnTo>
                    <a:pt x="15449" y="190899"/>
                  </a:lnTo>
                  <a:lnTo>
                    <a:pt x="25516" y="207056"/>
                  </a:lnTo>
                  <a:lnTo>
                    <a:pt x="38619" y="217935"/>
                  </a:lnTo>
                  <a:lnTo>
                    <a:pt x="54613" y="224928"/>
                  </a:lnTo>
                  <a:lnTo>
                    <a:pt x="74049" y="228036"/>
                  </a:lnTo>
                  <a:lnTo>
                    <a:pt x="92549" y="222020"/>
                  </a:lnTo>
                  <a:lnTo>
                    <a:pt x="101366" y="216533"/>
                  </a:lnTo>
                  <a:lnTo>
                    <a:pt x="116093" y="198109"/>
                  </a:lnTo>
                  <a:lnTo>
                    <a:pt x="140614" y="148613"/>
                  </a:lnTo>
                  <a:lnTo>
                    <a:pt x="148825" y="103627"/>
                  </a:lnTo>
                  <a:lnTo>
                    <a:pt x="142424" y="59581"/>
                  </a:lnTo>
                  <a:lnTo>
                    <a:pt x="124399" y="26088"/>
                  </a:lnTo>
                  <a:lnTo>
                    <a:pt x="116127" y="19343"/>
                  </a:lnTo>
                  <a:lnTo>
                    <a:pt x="97074" y="11849"/>
                  </a:lnTo>
                  <a:lnTo>
                    <a:pt x="78744" y="13449"/>
                  </a:lnTo>
                  <a:lnTo>
                    <a:pt x="69973" y="16465"/>
                  </a:lnTo>
                  <a:lnTo>
                    <a:pt x="64125" y="22173"/>
                  </a:lnTo>
                  <a:lnTo>
                    <a:pt x="57628" y="38378"/>
                  </a:lnTo>
                  <a:lnTo>
                    <a:pt x="57745" y="46028"/>
                  </a:lnTo>
                  <a:lnTo>
                    <a:pt x="69072" y="724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18804" y="2788384"/>
              <a:ext cx="41131" cy="311320"/>
            </a:xfrm>
            <a:custGeom>
              <a:avLst/>
              <a:gdLst/>
              <a:ahLst/>
              <a:cxnLst/>
              <a:rect l="0" t="0" r="0" b="0"/>
              <a:pathLst>
                <a:path w="41131" h="311320">
                  <a:moveTo>
                    <a:pt x="24488" y="173909"/>
                  </a:moveTo>
                  <a:lnTo>
                    <a:pt x="17845" y="233455"/>
                  </a:lnTo>
                  <a:lnTo>
                    <a:pt x="7630" y="293777"/>
                  </a:lnTo>
                  <a:lnTo>
                    <a:pt x="3127" y="311319"/>
                  </a:lnTo>
                  <a:lnTo>
                    <a:pt x="1927" y="310819"/>
                  </a:lnTo>
                  <a:lnTo>
                    <a:pt x="0" y="279027"/>
                  </a:lnTo>
                  <a:lnTo>
                    <a:pt x="5338" y="228231"/>
                  </a:lnTo>
                  <a:lnTo>
                    <a:pt x="9816" y="173682"/>
                  </a:lnTo>
                  <a:lnTo>
                    <a:pt x="14913" y="118391"/>
                  </a:lnTo>
                  <a:lnTo>
                    <a:pt x="15920" y="63878"/>
                  </a:lnTo>
                  <a:lnTo>
                    <a:pt x="17070" y="416"/>
                  </a:lnTo>
                  <a:lnTo>
                    <a:pt x="18618" y="0"/>
                  </a:lnTo>
                  <a:lnTo>
                    <a:pt x="41130" y="324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0529" y="2700887"/>
              <a:ext cx="165754" cy="486075"/>
            </a:xfrm>
            <a:custGeom>
              <a:avLst/>
              <a:gdLst/>
              <a:ahLst/>
              <a:cxnLst/>
              <a:rect l="0" t="0" r="0" b="0"/>
              <a:pathLst>
                <a:path w="165754" h="486075">
                  <a:moveTo>
                    <a:pt x="132469" y="253085"/>
                  </a:moveTo>
                  <a:lnTo>
                    <a:pt x="86142" y="257503"/>
                  </a:lnTo>
                  <a:lnTo>
                    <a:pt x="69965" y="264602"/>
                  </a:lnTo>
                  <a:lnTo>
                    <a:pt x="55688" y="275770"/>
                  </a:lnTo>
                  <a:lnTo>
                    <a:pt x="15054" y="321934"/>
                  </a:lnTo>
                  <a:lnTo>
                    <a:pt x="6936" y="337309"/>
                  </a:lnTo>
                  <a:lnTo>
                    <a:pt x="834" y="388785"/>
                  </a:lnTo>
                  <a:lnTo>
                    <a:pt x="0" y="416639"/>
                  </a:lnTo>
                  <a:lnTo>
                    <a:pt x="4400" y="424066"/>
                  </a:lnTo>
                  <a:lnTo>
                    <a:pt x="11956" y="427169"/>
                  </a:lnTo>
                  <a:lnTo>
                    <a:pt x="21617" y="427389"/>
                  </a:lnTo>
                  <a:lnTo>
                    <a:pt x="37281" y="422701"/>
                  </a:lnTo>
                  <a:lnTo>
                    <a:pt x="44047" y="418862"/>
                  </a:lnTo>
                  <a:lnTo>
                    <a:pt x="54030" y="404735"/>
                  </a:lnTo>
                  <a:lnTo>
                    <a:pt x="82961" y="341585"/>
                  </a:lnTo>
                  <a:lnTo>
                    <a:pt x="100397" y="284127"/>
                  </a:lnTo>
                  <a:lnTo>
                    <a:pt x="114234" y="235779"/>
                  </a:lnTo>
                  <a:lnTo>
                    <a:pt x="129757" y="175462"/>
                  </a:lnTo>
                  <a:lnTo>
                    <a:pt x="144740" y="113553"/>
                  </a:lnTo>
                  <a:lnTo>
                    <a:pt x="152665" y="56534"/>
                  </a:lnTo>
                  <a:lnTo>
                    <a:pt x="160360" y="2433"/>
                  </a:lnTo>
                  <a:lnTo>
                    <a:pt x="158459" y="0"/>
                  </a:lnTo>
                  <a:lnTo>
                    <a:pt x="155343" y="1151"/>
                  </a:lnTo>
                  <a:lnTo>
                    <a:pt x="150342" y="53370"/>
                  </a:lnTo>
                  <a:lnTo>
                    <a:pt x="146888" y="113543"/>
                  </a:lnTo>
                  <a:lnTo>
                    <a:pt x="146412" y="174157"/>
                  </a:lnTo>
                  <a:lnTo>
                    <a:pt x="148578" y="237289"/>
                  </a:lnTo>
                  <a:lnTo>
                    <a:pt x="149877" y="286620"/>
                  </a:lnTo>
                  <a:lnTo>
                    <a:pt x="154782" y="335445"/>
                  </a:lnTo>
                  <a:lnTo>
                    <a:pt x="159374" y="396293"/>
                  </a:lnTo>
                  <a:lnTo>
                    <a:pt x="164493" y="457040"/>
                  </a:lnTo>
                  <a:lnTo>
                    <a:pt x="165753" y="4860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5" name="Freeform 54"/>
          <p:cNvSpPr/>
          <p:nvPr/>
        </p:nvSpPr>
        <p:spPr>
          <a:xfrm>
            <a:off x="6606912" y="1680852"/>
            <a:ext cx="24965" cy="748895"/>
          </a:xfrm>
          <a:custGeom>
            <a:avLst/>
            <a:gdLst/>
            <a:ahLst/>
            <a:cxnLst/>
            <a:rect l="0" t="0" r="0" b="0"/>
            <a:pathLst>
              <a:path w="24965" h="748895">
                <a:moveTo>
                  <a:pt x="24964" y="0"/>
                </a:moveTo>
                <a:lnTo>
                  <a:pt x="20546" y="13252"/>
                </a:lnTo>
                <a:lnTo>
                  <a:pt x="23132" y="63433"/>
                </a:lnTo>
                <a:lnTo>
                  <a:pt x="24421" y="114230"/>
                </a:lnTo>
                <a:lnTo>
                  <a:pt x="24856" y="171281"/>
                </a:lnTo>
                <a:lnTo>
                  <a:pt x="24943" y="222854"/>
                </a:lnTo>
                <a:lnTo>
                  <a:pt x="24959" y="277558"/>
                </a:lnTo>
                <a:lnTo>
                  <a:pt x="24963" y="332879"/>
                </a:lnTo>
                <a:lnTo>
                  <a:pt x="24964" y="388323"/>
                </a:lnTo>
                <a:lnTo>
                  <a:pt x="24964" y="451072"/>
                </a:lnTo>
                <a:lnTo>
                  <a:pt x="19245" y="506545"/>
                </a:lnTo>
                <a:lnTo>
                  <a:pt x="16985" y="569347"/>
                </a:lnTo>
                <a:lnTo>
                  <a:pt x="10101" y="627281"/>
                </a:lnTo>
                <a:lnTo>
                  <a:pt x="2837" y="687199"/>
                </a:lnTo>
                <a:lnTo>
                  <a:pt x="0" y="74889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8" name="Group 67"/>
          <p:cNvGrpSpPr/>
          <p:nvPr/>
        </p:nvGrpSpPr>
        <p:grpSpPr>
          <a:xfrm>
            <a:off x="5966192" y="2712662"/>
            <a:ext cx="1095139" cy="1065095"/>
            <a:chOff x="5966192" y="2712662"/>
            <a:chExt cx="1095139" cy="1065095"/>
          </a:xfrm>
        </p:grpSpPr>
        <p:sp>
          <p:nvSpPr>
            <p:cNvPr id="56" name="Freeform 55"/>
            <p:cNvSpPr/>
            <p:nvPr/>
          </p:nvSpPr>
          <p:spPr>
            <a:xfrm>
              <a:off x="6049402" y="2712662"/>
              <a:ext cx="16643" cy="343821"/>
            </a:xfrm>
            <a:custGeom>
              <a:avLst/>
              <a:gdLst/>
              <a:ahLst/>
              <a:cxnLst/>
              <a:rect l="0" t="0" r="0" b="0"/>
              <a:pathLst>
                <a:path w="16643" h="343821">
                  <a:moveTo>
                    <a:pt x="16642" y="0"/>
                  </a:moveTo>
                  <a:lnTo>
                    <a:pt x="10924" y="22703"/>
                  </a:lnTo>
                  <a:lnTo>
                    <a:pt x="8664" y="84591"/>
                  </a:lnTo>
                  <a:lnTo>
                    <a:pt x="8366" y="141274"/>
                  </a:lnTo>
                  <a:lnTo>
                    <a:pt x="8327" y="197832"/>
                  </a:lnTo>
                  <a:lnTo>
                    <a:pt x="12740" y="259566"/>
                  </a:lnTo>
                  <a:lnTo>
                    <a:pt x="13553" y="315611"/>
                  </a:lnTo>
                  <a:lnTo>
                    <a:pt x="11310" y="340988"/>
                  </a:lnTo>
                  <a:lnTo>
                    <a:pt x="9389" y="343820"/>
                  </a:lnTo>
                  <a:lnTo>
                    <a:pt x="7184" y="342934"/>
                  </a:lnTo>
                  <a:lnTo>
                    <a:pt x="4789" y="339570"/>
                  </a:lnTo>
                  <a:lnTo>
                    <a:pt x="0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66192" y="2843769"/>
              <a:ext cx="208027" cy="51957"/>
            </a:xfrm>
            <a:custGeom>
              <a:avLst/>
              <a:gdLst/>
              <a:ahLst/>
              <a:cxnLst/>
              <a:rect l="0" t="0" r="0" b="0"/>
              <a:pathLst>
                <a:path w="208027" h="51957">
                  <a:moveTo>
                    <a:pt x="0" y="51956"/>
                  </a:moveTo>
                  <a:lnTo>
                    <a:pt x="55847" y="18776"/>
                  </a:lnTo>
                  <a:lnTo>
                    <a:pt x="108371" y="0"/>
                  </a:lnTo>
                  <a:lnTo>
                    <a:pt x="160536" y="1595"/>
                  </a:lnTo>
                  <a:lnTo>
                    <a:pt x="208026" y="103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332318" y="2712662"/>
              <a:ext cx="158499" cy="432695"/>
            </a:xfrm>
            <a:custGeom>
              <a:avLst/>
              <a:gdLst/>
              <a:ahLst/>
              <a:cxnLst/>
              <a:rect l="0" t="0" r="0" b="0"/>
              <a:pathLst>
                <a:path w="158499" h="432695">
                  <a:moveTo>
                    <a:pt x="0" y="0"/>
                  </a:moveTo>
                  <a:lnTo>
                    <a:pt x="46326" y="4417"/>
                  </a:lnTo>
                  <a:lnTo>
                    <a:pt x="81575" y="15117"/>
                  </a:lnTo>
                  <a:lnTo>
                    <a:pt x="95119" y="23977"/>
                  </a:lnTo>
                  <a:lnTo>
                    <a:pt x="104837" y="36544"/>
                  </a:lnTo>
                  <a:lnTo>
                    <a:pt x="108723" y="43778"/>
                  </a:lnTo>
                  <a:lnTo>
                    <a:pt x="110575" y="64144"/>
                  </a:lnTo>
                  <a:lnTo>
                    <a:pt x="101847" y="126517"/>
                  </a:lnTo>
                  <a:lnTo>
                    <a:pt x="84238" y="178287"/>
                  </a:lnTo>
                  <a:lnTo>
                    <a:pt x="67148" y="210781"/>
                  </a:lnTo>
                  <a:lnTo>
                    <a:pt x="67879" y="211712"/>
                  </a:lnTo>
                  <a:lnTo>
                    <a:pt x="86756" y="204337"/>
                  </a:lnTo>
                  <a:lnTo>
                    <a:pt x="113642" y="201077"/>
                  </a:lnTo>
                  <a:lnTo>
                    <a:pt x="129403" y="205246"/>
                  </a:lnTo>
                  <a:lnTo>
                    <a:pt x="142572" y="214187"/>
                  </a:lnTo>
                  <a:lnTo>
                    <a:pt x="154588" y="227406"/>
                  </a:lnTo>
                  <a:lnTo>
                    <a:pt x="157608" y="235739"/>
                  </a:lnTo>
                  <a:lnTo>
                    <a:pt x="158498" y="254860"/>
                  </a:lnTo>
                  <a:lnTo>
                    <a:pt x="144892" y="297269"/>
                  </a:lnTo>
                  <a:lnTo>
                    <a:pt x="114573" y="352321"/>
                  </a:lnTo>
                  <a:lnTo>
                    <a:pt x="71403" y="408181"/>
                  </a:lnTo>
                  <a:lnTo>
                    <a:pt x="50742" y="429129"/>
                  </a:lnTo>
                  <a:lnTo>
                    <a:pt x="45847" y="431242"/>
                  </a:lnTo>
                  <a:lnTo>
                    <a:pt x="33284" y="4326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590504" y="2798665"/>
              <a:ext cx="124197" cy="369488"/>
            </a:xfrm>
            <a:custGeom>
              <a:avLst/>
              <a:gdLst/>
              <a:ahLst/>
              <a:cxnLst/>
              <a:rect l="0" t="0" r="0" b="0"/>
              <a:pathLst>
                <a:path w="124197" h="369488">
                  <a:moveTo>
                    <a:pt x="24729" y="63776"/>
                  </a:moveTo>
                  <a:lnTo>
                    <a:pt x="8730" y="114520"/>
                  </a:lnTo>
                  <a:lnTo>
                    <a:pt x="1537" y="171905"/>
                  </a:lnTo>
                  <a:lnTo>
                    <a:pt x="0" y="232234"/>
                  </a:lnTo>
                  <a:lnTo>
                    <a:pt x="6455" y="295284"/>
                  </a:lnTo>
                  <a:lnTo>
                    <a:pt x="19099" y="349241"/>
                  </a:lnTo>
                  <a:lnTo>
                    <a:pt x="23750" y="359486"/>
                  </a:lnTo>
                  <a:lnTo>
                    <a:pt x="30548" y="365391"/>
                  </a:lnTo>
                  <a:lnTo>
                    <a:pt x="38779" y="368403"/>
                  </a:lnTo>
                  <a:lnTo>
                    <a:pt x="47964" y="369487"/>
                  </a:lnTo>
                  <a:lnTo>
                    <a:pt x="55937" y="367436"/>
                  </a:lnTo>
                  <a:lnTo>
                    <a:pt x="69727" y="357760"/>
                  </a:lnTo>
                  <a:lnTo>
                    <a:pt x="83468" y="336719"/>
                  </a:lnTo>
                  <a:lnTo>
                    <a:pt x="105032" y="280026"/>
                  </a:lnTo>
                  <a:lnTo>
                    <a:pt x="113769" y="244354"/>
                  </a:lnTo>
                  <a:lnTo>
                    <a:pt x="121651" y="191038"/>
                  </a:lnTo>
                  <a:lnTo>
                    <a:pt x="124196" y="135848"/>
                  </a:lnTo>
                  <a:lnTo>
                    <a:pt x="115480" y="75481"/>
                  </a:lnTo>
                  <a:lnTo>
                    <a:pt x="105243" y="36425"/>
                  </a:lnTo>
                  <a:lnTo>
                    <a:pt x="90499" y="9752"/>
                  </a:lnTo>
                  <a:lnTo>
                    <a:pt x="85218" y="2797"/>
                  </a:lnTo>
                  <a:lnTo>
                    <a:pt x="78924" y="9"/>
                  </a:lnTo>
                  <a:lnTo>
                    <a:pt x="71954" y="0"/>
                  </a:lnTo>
                  <a:lnTo>
                    <a:pt x="64533" y="1843"/>
                  </a:lnTo>
                  <a:lnTo>
                    <a:pt x="51357" y="13752"/>
                  </a:lnTo>
                  <a:lnTo>
                    <a:pt x="40263" y="33222"/>
                  </a:lnTo>
                  <a:lnTo>
                    <a:pt x="24729" y="887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823259" y="2812514"/>
              <a:ext cx="232991" cy="332843"/>
            </a:xfrm>
            <a:custGeom>
              <a:avLst/>
              <a:gdLst/>
              <a:ahLst/>
              <a:cxnLst/>
              <a:rect l="0" t="0" r="0" b="0"/>
              <a:pathLst>
                <a:path w="232991" h="332843">
                  <a:moveTo>
                    <a:pt x="0" y="332842"/>
                  </a:moveTo>
                  <a:lnTo>
                    <a:pt x="55560" y="272866"/>
                  </a:lnTo>
                  <a:lnTo>
                    <a:pt x="99856" y="214545"/>
                  </a:lnTo>
                  <a:lnTo>
                    <a:pt x="144232" y="157259"/>
                  </a:lnTo>
                  <a:lnTo>
                    <a:pt x="182310" y="102382"/>
                  </a:lnTo>
                  <a:lnTo>
                    <a:pt x="210419" y="44430"/>
                  </a:lnTo>
                  <a:lnTo>
                    <a:pt x="23299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855903" y="2754242"/>
              <a:ext cx="123635" cy="143318"/>
            </a:xfrm>
            <a:custGeom>
              <a:avLst/>
              <a:gdLst/>
              <a:ahLst/>
              <a:cxnLst/>
              <a:rect l="0" t="0" r="0" b="0"/>
              <a:pathLst>
                <a:path w="123635" h="143318">
                  <a:moveTo>
                    <a:pt x="50567" y="25"/>
                  </a:moveTo>
                  <a:lnTo>
                    <a:pt x="41733" y="8860"/>
                  </a:lnTo>
                  <a:lnTo>
                    <a:pt x="31821" y="32023"/>
                  </a:lnTo>
                  <a:lnTo>
                    <a:pt x="27757" y="77777"/>
                  </a:lnTo>
                  <a:lnTo>
                    <a:pt x="37348" y="124122"/>
                  </a:lnTo>
                  <a:lnTo>
                    <a:pt x="41753" y="130833"/>
                  </a:lnTo>
                  <a:lnTo>
                    <a:pt x="54047" y="140756"/>
                  </a:lnTo>
                  <a:lnTo>
                    <a:pt x="68756" y="143317"/>
                  </a:lnTo>
                  <a:lnTo>
                    <a:pt x="76561" y="142705"/>
                  </a:lnTo>
                  <a:lnTo>
                    <a:pt x="90165" y="137095"/>
                  </a:lnTo>
                  <a:lnTo>
                    <a:pt x="96382" y="133010"/>
                  </a:lnTo>
                  <a:lnTo>
                    <a:pt x="105754" y="118610"/>
                  </a:lnTo>
                  <a:lnTo>
                    <a:pt x="121355" y="74265"/>
                  </a:lnTo>
                  <a:lnTo>
                    <a:pt x="123634" y="53977"/>
                  </a:lnTo>
                  <a:lnTo>
                    <a:pt x="119715" y="35099"/>
                  </a:lnTo>
                  <a:lnTo>
                    <a:pt x="107113" y="11342"/>
                  </a:lnTo>
                  <a:lnTo>
                    <a:pt x="102133" y="4796"/>
                  </a:lnTo>
                  <a:lnTo>
                    <a:pt x="94190" y="1356"/>
                  </a:lnTo>
                  <a:lnTo>
                    <a:pt x="73037" y="0"/>
                  </a:lnTo>
                  <a:lnTo>
                    <a:pt x="53157" y="7411"/>
                  </a:lnTo>
                  <a:lnTo>
                    <a:pt x="28837" y="27177"/>
                  </a:lnTo>
                  <a:lnTo>
                    <a:pt x="4053" y="63122"/>
                  </a:lnTo>
                  <a:lnTo>
                    <a:pt x="0" y="81693"/>
                  </a:lnTo>
                  <a:lnTo>
                    <a:pt x="2916" y="105276"/>
                  </a:lnTo>
                  <a:lnTo>
                    <a:pt x="8962" y="1248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56396" y="2987202"/>
              <a:ext cx="104935" cy="169096"/>
            </a:xfrm>
            <a:custGeom>
              <a:avLst/>
              <a:gdLst/>
              <a:ahLst/>
              <a:cxnLst/>
              <a:rect l="0" t="0" r="0" b="0"/>
              <a:pathLst>
                <a:path w="104935" h="169096">
                  <a:moveTo>
                    <a:pt x="49927" y="91586"/>
                  </a:moveTo>
                  <a:lnTo>
                    <a:pt x="66785" y="152434"/>
                  </a:lnTo>
                  <a:lnTo>
                    <a:pt x="69487" y="162662"/>
                  </a:lnTo>
                  <a:lnTo>
                    <a:pt x="73137" y="167631"/>
                  </a:lnTo>
                  <a:lnTo>
                    <a:pt x="77420" y="169095"/>
                  </a:lnTo>
                  <a:lnTo>
                    <a:pt x="82124" y="168222"/>
                  </a:lnTo>
                  <a:lnTo>
                    <a:pt x="86184" y="164866"/>
                  </a:lnTo>
                  <a:lnTo>
                    <a:pt x="93162" y="153741"/>
                  </a:lnTo>
                  <a:lnTo>
                    <a:pt x="104251" y="110712"/>
                  </a:lnTo>
                  <a:lnTo>
                    <a:pt x="104934" y="62627"/>
                  </a:lnTo>
                  <a:lnTo>
                    <a:pt x="100262" y="43582"/>
                  </a:lnTo>
                  <a:lnTo>
                    <a:pt x="82196" y="11221"/>
                  </a:lnTo>
                  <a:lnTo>
                    <a:pt x="76987" y="4725"/>
                  </a:lnTo>
                  <a:lnTo>
                    <a:pt x="70741" y="1319"/>
                  </a:lnTo>
                  <a:lnTo>
                    <a:pt x="56404" y="0"/>
                  </a:lnTo>
                  <a:lnTo>
                    <a:pt x="49622" y="2792"/>
                  </a:lnTo>
                  <a:lnTo>
                    <a:pt x="31242" y="19973"/>
                  </a:lnTo>
                  <a:lnTo>
                    <a:pt x="19741" y="34795"/>
                  </a:lnTo>
                  <a:lnTo>
                    <a:pt x="4858" y="84066"/>
                  </a:lnTo>
                  <a:lnTo>
                    <a:pt x="0" y="12487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052187" y="3394988"/>
              <a:ext cx="155316" cy="221697"/>
            </a:xfrm>
            <a:custGeom>
              <a:avLst/>
              <a:gdLst/>
              <a:ahLst/>
              <a:cxnLst/>
              <a:rect l="0" t="0" r="0" b="0"/>
              <a:pathLst>
                <a:path w="155316" h="221697">
                  <a:moveTo>
                    <a:pt x="80425" y="0"/>
                  </a:moveTo>
                  <a:lnTo>
                    <a:pt x="71591" y="13252"/>
                  </a:lnTo>
                  <a:lnTo>
                    <a:pt x="65326" y="62508"/>
                  </a:lnTo>
                  <a:lnTo>
                    <a:pt x="64088" y="120726"/>
                  </a:lnTo>
                  <a:lnTo>
                    <a:pt x="63844" y="172804"/>
                  </a:lnTo>
                  <a:lnTo>
                    <a:pt x="63801" y="213821"/>
                  </a:lnTo>
                  <a:lnTo>
                    <a:pt x="61022" y="220211"/>
                  </a:lnTo>
                  <a:lnTo>
                    <a:pt x="56395" y="221696"/>
                  </a:lnTo>
                  <a:lnTo>
                    <a:pt x="50537" y="219913"/>
                  </a:lnTo>
                  <a:lnTo>
                    <a:pt x="39097" y="208070"/>
                  </a:lnTo>
                  <a:lnTo>
                    <a:pt x="5561" y="151517"/>
                  </a:lnTo>
                  <a:lnTo>
                    <a:pt x="5" y="142617"/>
                  </a:lnTo>
                  <a:lnTo>
                    <a:pt x="0" y="133909"/>
                  </a:lnTo>
                  <a:lnTo>
                    <a:pt x="9856" y="116838"/>
                  </a:lnTo>
                  <a:lnTo>
                    <a:pt x="65753" y="78180"/>
                  </a:lnTo>
                  <a:lnTo>
                    <a:pt x="86232" y="71729"/>
                  </a:lnTo>
                  <a:lnTo>
                    <a:pt x="145232" y="67021"/>
                  </a:lnTo>
                  <a:lnTo>
                    <a:pt x="155315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98886" y="3361703"/>
              <a:ext cx="35505" cy="368724"/>
            </a:xfrm>
            <a:custGeom>
              <a:avLst/>
              <a:gdLst/>
              <a:ahLst/>
              <a:cxnLst/>
              <a:rect l="0" t="0" r="0" b="0"/>
              <a:pathLst>
                <a:path w="35505" h="368724">
                  <a:moveTo>
                    <a:pt x="0" y="0"/>
                  </a:moveTo>
                  <a:lnTo>
                    <a:pt x="7164" y="59579"/>
                  </a:lnTo>
                  <a:lnTo>
                    <a:pt x="8093" y="111793"/>
                  </a:lnTo>
                  <a:lnTo>
                    <a:pt x="8292" y="173358"/>
                  </a:lnTo>
                  <a:lnTo>
                    <a:pt x="14904" y="234908"/>
                  </a:lnTo>
                  <a:lnTo>
                    <a:pt x="20716" y="297677"/>
                  </a:lnTo>
                  <a:lnTo>
                    <a:pt x="25973" y="350620"/>
                  </a:lnTo>
                  <a:lnTo>
                    <a:pt x="33425" y="367248"/>
                  </a:lnTo>
                  <a:lnTo>
                    <a:pt x="35227" y="368723"/>
                  </a:lnTo>
                  <a:lnTo>
                    <a:pt x="35504" y="366009"/>
                  </a:lnTo>
                  <a:lnTo>
                    <a:pt x="33284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73923" y="3533368"/>
              <a:ext cx="191385" cy="127894"/>
            </a:xfrm>
            <a:custGeom>
              <a:avLst/>
              <a:gdLst/>
              <a:ahLst/>
              <a:cxnLst/>
              <a:rect l="0" t="0" r="0" b="0"/>
              <a:pathLst>
                <a:path w="191385" h="127894">
                  <a:moveTo>
                    <a:pt x="0" y="61325"/>
                  </a:moveTo>
                  <a:lnTo>
                    <a:pt x="14211" y="48963"/>
                  </a:lnTo>
                  <a:lnTo>
                    <a:pt x="42769" y="31728"/>
                  </a:lnTo>
                  <a:lnTo>
                    <a:pt x="59689" y="19509"/>
                  </a:lnTo>
                  <a:lnTo>
                    <a:pt x="111502" y="1007"/>
                  </a:lnTo>
                  <a:lnTo>
                    <a:pt x="130917" y="0"/>
                  </a:lnTo>
                  <a:lnTo>
                    <a:pt x="147868" y="3559"/>
                  </a:lnTo>
                  <a:lnTo>
                    <a:pt x="161566" y="11304"/>
                  </a:lnTo>
                  <a:lnTo>
                    <a:pt x="165958" y="18732"/>
                  </a:lnTo>
                  <a:lnTo>
                    <a:pt x="172139" y="51273"/>
                  </a:lnTo>
                  <a:lnTo>
                    <a:pt x="174400" y="112883"/>
                  </a:lnTo>
                  <a:lnTo>
                    <a:pt x="176363" y="119736"/>
                  </a:lnTo>
                  <a:lnTo>
                    <a:pt x="179521" y="123380"/>
                  </a:lnTo>
                  <a:lnTo>
                    <a:pt x="191384" y="1278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565307" y="3453235"/>
              <a:ext cx="282917" cy="291238"/>
            </a:xfrm>
            <a:custGeom>
              <a:avLst/>
              <a:gdLst/>
              <a:ahLst/>
              <a:cxnLst/>
              <a:rect l="0" t="0" r="0" b="0"/>
              <a:pathLst>
                <a:path w="282917" h="291238">
                  <a:moveTo>
                    <a:pt x="0" y="0"/>
                  </a:moveTo>
                  <a:lnTo>
                    <a:pt x="8835" y="8835"/>
                  </a:lnTo>
                  <a:lnTo>
                    <a:pt x="53449" y="31956"/>
                  </a:lnTo>
                  <a:lnTo>
                    <a:pt x="71516" y="56416"/>
                  </a:lnTo>
                  <a:lnTo>
                    <a:pt x="84163" y="87085"/>
                  </a:lnTo>
                  <a:lnTo>
                    <a:pt x="90076" y="137224"/>
                  </a:lnTo>
                  <a:lnTo>
                    <a:pt x="91245" y="189178"/>
                  </a:lnTo>
                  <a:lnTo>
                    <a:pt x="93253" y="210744"/>
                  </a:lnTo>
                  <a:lnTo>
                    <a:pt x="100309" y="226493"/>
                  </a:lnTo>
                  <a:lnTo>
                    <a:pt x="103856" y="227734"/>
                  </a:lnTo>
                  <a:lnTo>
                    <a:pt x="107144" y="224863"/>
                  </a:lnTo>
                  <a:lnTo>
                    <a:pt x="139111" y="167102"/>
                  </a:lnTo>
                  <a:lnTo>
                    <a:pt x="145441" y="162252"/>
                  </a:lnTo>
                  <a:lnTo>
                    <a:pt x="152434" y="159944"/>
                  </a:lnTo>
                  <a:lnTo>
                    <a:pt x="159870" y="159329"/>
                  </a:lnTo>
                  <a:lnTo>
                    <a:pt x="164827" y="162618"/>
                  </a:lnTo>
                  <a:lnTo>
                    <a:pt x="168132" y="168508"/>
                  </a:lnTo>
                  <a:lnTo>
                    <a:pt x="170335" y="176133"/>
                  </a:lnTo>
                  <a:lnTo>
                    <a:pt x="174578" y="180292"/>
                  </a:lnTo>
                  <a:lnTo>
                    <a:pt x="180180" y="182140"/>
                  </a:lnTo>
                  <a:lnTo>
                    <a:pt x="186688" y="182448"/>
                  </a:lnTo>
                  <a:lnTo>
                    <a:pt x="198851" y="177859"/>
                  </a:lnTo>
                  <a:lnTo>
                    <a:pt x="204683" y="174046"/>
                  </a:lnTo>
                  <a:lnTo>
                    <a:pt x="212269" y="173354"/>
                  </a:lnTo>
                  <a:lnTo>
                    <a:pt x="230560" y="177515"/>
                  </a:lnTo>
                  <a:lnTo>
                    <a:pt x="237842" y="183987"/>
                  </a:lnTo>
                  <a:lnTo>
                    <a:pt x="248398" y="203506"/>
                  </a:lnTo>
                  <a:lnTo>
                    <a:pt x="265746" y="262208"/>
                  </a:lnTo>
                  <a:lnTo>
                    <a:pt x="271587" y="278335"/>
                  </a:lnTo>
                  <a:lnTo>
                    <a:pt x="282916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885962" y="3547688"/>
              <a:ext cx="103719" cy="230069"/>
            </a:xfrm>
            <a:custGeom>
              <a:avLst/>
              <a:gdLst/>
              <a:ahLst/>
              <a:cxnLst/>
              <a:rect l="0" t="0" r="0" b="0"/>
              <a:pathLst>
                <a:path w="103719" h="230069">
                  <a:moveTo>
                    <a:pt x="28829" y="121894"/>
                  </a:moveTo>
                  <a:lnTo>
                    <a:pt x="55554" y="58797"/>
                  </a:lnTo>
                  <a:lnTo>
                    <a:pt x="60170" y="26974"/>
                  </a:lnTo>
                  <a:lnTo>
                    <a:pt x="56319" y="10057"/>
                  </a:lnTo>
                  <a:lnTo>
                    <a:pt x="52703" y="2957"/>
                  </a:lnTo>
                  <a:lnTo>
                    <a:pt x="47519" y="73"/>
                  </a:lnTo>
                  <a:lnTo>
                    <a:pt x="41289" y="0"/>
                  </a:lnTo>
                  <a:lnTo>
                    <a:pt x="34361" y="1800"/>
                  </a:lnTo>
                  <a:lnTo>
                    <a:pt x="28819" y="5773"/>
                  </a:lnTo>
                  <a:lnTo>
                    <a:pt x="20196" y="17585"/>
                  </a:lnTo>
                  <a:lnTo>
                    <a:pt x="10143" y="39829"/>
                  </a:lnTo>
                  <a:lnTo>
                    <a:pt x="0" y="95875"/>
                  </a:lnTo>
                  <a:lnTo>
                    <a:pt x="5183" y="152380"/>
                  </a:lnTo>
                  <a:lnTo>
                    <a:pt x="11848" y="179822"/>
                  </a:lnTo>
                  <a:lnTo>
                    <a:pt x="36261" y="217575"/>
                  </a:lnTo>
                  <a:lnTo>
                    <a:pt x="42105" y="224513"/>
                  </a:lnTo>
                  <a:lnTo>
                    <a:pt x="50624" y="228214"/>
                  </a:lnTo>
                  <a:lnTo>
                    <a:pt x="103718" y="2300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78769" y="1181589"/>
            <a:ext cx="2537443" cy="3370026"/>
            <a:chOff x="6978769" y="1181589"/>
            <a:chExt cx="2537443" cy="3370026"/>
          </a:xfrm>
        </p:grpSpPr>
        <p:sp>
          <p:nvSpPr>
            <p:cNvPr id="69" name="Freeform 68"/>
            <p:cNvSpPr/>
            <p:nvPr/>
          </p:nvSpPr>
          <p:spPr>
            <a:xfrm>
              <a:off x="6978769" y="1181589"/>
              <a:ext cx="2482261" cy="3361704"/>
            </a:xfrm>
            <a:custGeom>
              <a:avLst/>
              <a:gdLst/>
              <a:ahLst/>
              <a:cxnLst/>
              <a:rect l="0" t="0" r="0" b="0"/>
              <a:pathLst>
                <a:path w="2482261" h="3361704">
                  <a:moveTo>
                    <a:pt x="2382410" y="0"/>
                  </a:moveTo>
                  <a:lnTo>
                    <a:pt x="2376692" y="22703"/>
                  </a:lnTo>
                  <a:lnTo>
                    <a:pt x="2377068" y="77730"/>
                  </a:lnTo>
                  <a:lnTo>
                    <a:pt x="2381355" y="137602"/>
                  </a:lnTo>
                  <a:lnTo>
                    <a:pt x="2382201" y="194868"/>
                  </a:lnTo>
                  <a:lnTo>
                    <a:pt x="2382348" y="242343"/>
                  </a:lnTo>
                  <a:lnTo>
                    <a:pt x="2383316" y="292467"/>
                  </a:lnTo>
                  <a:lnTo>
                    <a:pt x="2388124" y="347897"/>
                  </a:lnTo>
                  <a:lnTo>
                    <a:pt x="2389958" y="405309"/>
                  </a:lnTo>
                  <a:lnTo>
                    <a:pt x="2391426" y="464234"/>
                  </a:lnTo>
                  <a:lnTo>
                    <a:pt x="2396382" y="527202"/>
                  </a:lnTo>
                  <a:lnTo>
                    <a:pt x="2398261" y="588183"/>
                  </a:lnTo>
                  <a:lnTo>
                    <a:pt x="2398700" y="630931"/>
                  </a:lnTo>
                  <a:lnTo>
                    <a:pt x="2398896" y="677050"/>
                  </a:lnTo>
                  <a:lnTo>
                    <a:pt x="2398983" y="724360"/>
                  </a:lnTo>
                  <a:lnTo>
                    <a:pt x="2399021" y="770041"/>
                  </a:lnTo>
                  <a:lnTo>
                    <a:pt x="2399038" y="817465"/>
                  </a:lnTo>
                  <a:lnTo>
                    <a:pt x="2399046" y="865354"/>
                  </a:lnTo>
                  <a:lnTo>
                    <a:pt x="2399049" y="911293"/>
                  </a:lnTo>
                  <a:lnTo>
                    <a:pt x="2399051" y="958831"/>
                  </a:lnTo>
                  <a:lnTo>
                    <a:pt x="2399052" y="1007696"/>
                  </a:lnTo>
                  <a:lnTo>
                    <a:pt x="2399052" y="1057150"/>
                  </a:lnTo>
                  <a:lnTo>
                    <a:pt x="2399052" y="1106867"/>
                  </a:lnTo>
                  <a:lnTo>
                    <a:pt x="2399052" y="1157625"/>
                  </a:lnTo>
                  <a:lnTo>
                    <a:pt x="2399052" y="1211002"/>
                  </a:lnTo>
                  <a:lnTo>
                    <a:pt x="2401517" y="1263079"/>
                  </a:lnTo>
                  <a:lnTo>
                    <a:pt x="2404771" y="1314886"/>
                  </a:lnTo>
                  <a:lnTo>
                    <a:pt x="2406217" y="1368729"/>
                  </a:lnTo>
                  <a:lnTo>
                    <a:pt x="2409325" y="1423479"/>
                  </a:lnTo>
                  <a:lnTo>
                    <a:pt x="2413789" y="1478630"/>
                  </a:lnTo>
                  <a:lnTo>
                    <a:pt x="2418854" y="1533961"/>
                  </a:lnTo>
                  <a:lnTo>
                    <a:pt x="2421722" y="1589371"/>
                  </a:lnTo>
                  <a:lnTo>
                    <a:pt x="2423921" y="1644816"/>
                  </a:lnTo>
                  <a:lnTo>
                    <a:pt x="2427980" y="1700277"/>
                  </a:lnTo>
                  <a:lnTo>
                    <a:pt x="2430400" y="1753280"/>
                  </a:lnTo>
                  <a:lnTo>
                    <a:pt x="2432400" y="1805498"/>
                  </a:lnTo>
                  <a:lnTo>
                    <a:pt x="2436371" y="1859525"/>
                  </a:lnTo>
                  <a:lnTo>
                    <a:pt x="2438752" y="1914355"/>
                  </a:lnTo>
                  <a:lnTo>
                    <a:pt x="2440735" y="1968619"/>
                  </a:lnTo>
                  <a:lnTo>
                    <a:pt x="2444698" y="2020473"/>
                  </a:lnTo>
                  <a:lnTo>
                    <a:pt x="2447077" y="2071255"/>
                  </a:lnTo>
                  <a:lnTo>
                    <a:pt x="2449058" y="2121562"/>
                  </a:lnTo>
                  <a:lnTo>
                    <a:pt x="2453020" y="2171658"/>
                  </a:lnTo>
                  <a:lnTo>
                    <a:pt x="2455398" y="2219194"/>
                  </a:lnTo>
                  <a:lnTo>
                    <a:pt x="2457379" y="2264976"/>
                  </a:lnTo>
                  <a:lnTo>
                    <a:pt x="2461342" y="2309978"/>
                  </a:lnTo>
                  <a:lnTo>
                    <a:pt x="2463719" y="2354635"/>
                  </a:lnTo>
                  <a:lnTo>
                    <a:pt x="2465700" y="2398212"/>
                  </a:lnTo>
                  <a:lnTo>
                    <a:pt x="2471089" y="2460056"/>
                  </a:lnTo>
                  <a:lnTo>
                    <a:pt x="2472674" y="2503005"/>
                  </a:lnTo>
                  <a:lnTo>
                    <a:pt x="2473566" y="2564352"/>
                  </a:lnTo>
                  <a:lnTo>
                    <a:pt x="2473831" y="2623517"/>
                  </a:lnTo>
                  <a:lnTo>
                    <a:pt x="2478326" y="2677619"/>
                  </a:lnTo>
                  <a:lnTo>
                    <a:pt x="2481096" y="2728783"/>
                  </a:lnTo>
                  <a:lnTo>
                    <a:pt x="2481917" y="2779075"/>
                  </a:lnTo>
                  <a:lnTo>
                    <a:pt x="2482194" y="2839124"/>
                  </a:lnTo>
                  <a:lnTo>
                    <a:pt x="2482249" y="2895502"/>
                  </a:lnTo>
                  <a:lnTo>
                    <a:pt x="2482260" y="2958394"/>
                  </a:lnTo>
                  <a:lnTo>
                    <a:pt x="2475619" y="3020270"/>
                  </a:lnTo>
                  <a:lnTo>
                    <a:pt x="2458285" y="3073570"/>
                  </a:lnTo>
                  <a:lnTo>
                    <a:pt x="2429636" y="3119706"/>
                  </a:lnTo>
                  <a:lnTo>
                    <a:pt x="2370457" y="3180292"/>
                  </a:lnTo>
                  <a:lnTo>
                    <a:pt x="2316375" y="3207957"/>
                  </a:lnTo>
                  <a:lnTo>
                    <a:pt x="2263189" y="3224763"/>
                  </a:lnTo>
                  <a:lnTo>
                    <a:pt x="2210417" y="3230281"/>
                  </a:lnTo>
                  <a:lnTo>
                    <a:pt x="2150580" y="3235583"/>
                  </a:lnTo>
                  <a:lnTo>
                    <a:pt x="2097293" y="3237554"/>
                  </a:lnTo>
                  <a:lnTo>
                    <a:pt x="2034217" y="3243490"/>
                  </a:lnTo>
                  <a:lnTo>
                    <a:pt x="1972988" y="3237940"/>
                  </a:lnTo>
                  <a:lnTo>
                    <a:pt x="1916574" y="3237027"/>
                  </a:lnTo>
                  <a:lnTo>
                    <a:pt x="1855258" y="3231187"/>
                  </a:lnTo>
                  <a:lnTo>
                    <a:pt x="1793092" y="3228912"/>
                  </a:lnTo>
                  <a:lnTo>
                    <a:pt x="1739584" y="3221991"/>
                  </a:lnTo>
                  <a:lnTo>
                    <a:pt x="1676704" y="3213433"/>
                  </a:lnTo>
                  <a:lnTo>
                    <a:pt x="1622186" y="3206504"/>
                  </a:lnTo>
                  <a:lnTo>
                    <a:pt x="1566901" y="3201711"/>
                  </a:lnTo>
                  <a:lnTo>
                    <a:pt x="1511465" y="3196552"/>
                  </a:lnTo>
                  <a:lnTo>
                    <a:pt x="1450279" y="3194609"/>
                  </a:lnTo>
                  <a:lnTo>
                    <a:pt x="1392718" y="3188746"/>
                  </a:lnTo>
                  <a:lnTo>
                    <a:pt x="1332416" y="3187314"/>
                  </a:lnTo>
                  <a:lnTo>
                    <a:pt x="1273728" y="3187031"/>
                  </a:lnTo>
                  <a:lnTo>
                    <a:pt x="1215154" y="3186975"/>
                  </a:lnTo>
                  <a:lnTo>
                    <a:pt x="1154856" y="3186965"/>
                  </a:lnTo>
                  <a:lnTo>
                    <a:pt x="1092712" y="3186037"/>
                  </a:lnTo>
                  <a:lnTo>
                    <a:pt x="1034961" y="3180375"/>
                  </a:lnTo>
                  <a:lnTo>
                    <a:pt x="974621" y="3178983"/>
                  </a:lnTo>
                  <a:lnTo>
                    <a:pt x="915926" y="3177783"/>
                  </a:lnTo>
                  <a:lnTo>
                    <a:pt x="859815" y="3172068"/>
                  </a:lnTo>
                  <a:lnTo>
                    <a:pt x="804216" y="3170665"/>
                  </a:lnTo>
                  <a:lnTo>
                    <a:pt x="742999" y="3164669"/>
                  </a:lnTo>
                  <a:lnTo>
                    <a:pt x="685432" y="3162526"/>
                  </a:lnTo>
                  <a:lnTo>
                    <a:pt x="629545" y="3162102"/>
                  </a:lnTo>
                  <a:lnTo>
                    <a:pt x="573989" y="3162019"/>
                  </a:lnTo>
                  <a:lnTo>
                    <a:pt x="518501" y="3162002"/>
                  </a:lnTo>
                  <a:lnTo>
                    <a:pt x="467440" y="3161999"/>
                  </a:lnTo>
                  <a:lnTo>
                    <a:pt x="403952" y="3168584"/>
                  </a:lnTo>
                  <a:lnTo>
                    <a:pt x="341990" y="3171015"/>
                  </a:lnTo>
                  <a:lnTo>
                    <a:pt x="279438" y="3177849"/>
                  </a:lnTo>
                  <a:lnTo>
                    <a:pt x="230546" y="3176019"/>
                  </a:lnTo>
                  <a:lnTo>
                    <a:pt x="172434" y="3171445"/>
                  </a:lnTo>
                  <a:lnTo>
                    <a:pt x="118166" y="3163881"/>
                  </a:lnTo>
                  <a:lnTo>
                    <a:pt x="61487" y="3153112"/>
                  </a:lnTo>
                  <a:lnTo>
                    <a:pt x="45409" y="3146954"/>
                  </a:lnTo>
                  <a:lnTo>
                    <a:pt x="14210" y="3122647"/>
                  </a:lnTo>
                  <a:lnTo>
                    <a:pt x="92" y="3099779"/>
                  </a:lnTo>
                  <a:lnTo>
                    <a:pt x="0" y="3101103"/>
                  </a:lnTo>
                  <a:lnTo>
                    <a:pt x="9817" y="3130557"/>
                  </a:lnTo>
                  <a:lnTo>
                    <a:pt x="34245" y="3177877"/>
                  </a:lnTo>
                  <a:lnTo>
                    <a:pt x="54499" y="3196084"/>
                  </a:lnTo>
                  <a:lnTo>
                    <a:pt x="103542" y="3217055"/>
                  </a:lnTo>
                  <a:lnTo>
                    <a:pt x="165653" y="3234078"/>
                  </a:lnTo>
                  <a:lnTo>
                    <a:pt x="219009" y="3247978"/>
                  </a:lnTo>
                  <a:lnTo>
                    <a:pt x="272709" y="3261850"/>
                  </a:lnTo>
                  <a:lnTo>
                    <a:pt x="325097" y="3268528"/>
                  </a:lnTo>
                  <a:lnTo>
                    <a:pt x="382263" y="3279007"/>
                  </a:lnTo>
                  <a:lnTo>
                    <a:pt x="440767" y="3286710"/>
                  </a:lnTo>
                  <a:lnTo>
                    <a:pt x="487761" y="3293153"/>
                  </a:lnTo>
                  <a:lnTo>
                    <a:pt x="541338" y="3300916"/>
                  </a:lnTo>
                  <a:lnTo>
                    <a:pt x="604677" y="3309358"/>
                  </a:lnTo>
                  <a:lnTo>
                    <a:pt x="667074" y="3320616"/>
                  </a:lnTo>
                  <a:lnTo>
                    <a:pt x="697814" y="3326107"/>
                  </a:lnTo>
                  <a:lnTo>
                    <a:pt x="749615" y="3332380"/>
                  </a:lnTo>
                  <a:lnTo>
                    <a:pt x="809121" y="3338632"/>
                  </a:lnTo>
                  <a:lnTo>
                    <a:pt x="865125" y="3350858"/>
                  </a:lnTo>
                  <a:lnTo>
                    <a:pt x="928069" y="3360629"/>
                  </a:lnTo>
                  <a:lnTo>
                    <a:pt x="942869" y="336170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015366" y="4093956"/>
              <a:ext cx="282194" cy="224669"/>
            </a:xfrm>
            <a:custGeom>
              <a:avLst/>
              <a:gdLst/>
              <a:ahLst/>
              <a:cxnLst/>
              <a:rect l="0" t="0" r="0" b="0"/>
              <a:pathLst>
                <a:path w="282194" h="224669">
                  <a:moveTo>
                    <a:pt x="24241" y="224668"/>
                  </a:moveTo>
                  <a:lnTo>
                    <a:pt x="6571" y="224668"/>
                  </a:lnTo>
                  <a:lnTo>
                    <a:pt x="2291" y="221894"/>
                  </a:lnTo>
                  <a:lnTo>
                    <a:pt x="362" y="217271"/>
                  </a:lnTo>
                  <a:lnTo>
                    <a:pt x="0" y="211416"/>
                  </a:lnTo>
                  <a:lnTo>
                    <a:pt x="6995" y="197513"/>
                  </a:lnTo>
                  <a:lnTo>
                    <a:pt x="57509" y="139152"/>
                  </a:lnTo>
                  <a:lnTo>
                    <a:pt x="109471" y="82349"/>
                  </a:lnTo>
                  <a:lnTo>
                    <a:pt x="152469" y="52222"/>
                  </a:lnTo>
                  <a:lnTo>
                    <a:pt x="212205" y="23416"/>
                  </a:lnTo>
                  <a:lnTo>
                    <a:pt x="274028" y="2699"/>
                  </a:lnTo>
                  <a:lnTo>
                    <a:pt x="28219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64275" y="1223194"/>
              <a:ext cx="2251937" cy="3328421"/>
            </a:xfrm>
            <a:custGeom>
              <a:avLst/>
              <a:gdLst/>
              <a:ahLst/>
              <a:cxnLst/>
              <a:rect l="0" t="0" r="0" b="0"/>
              <a:pathLst>
                <a:path w="2251937" h="3328421">
                  <a:moveTo>
                    <a:pt x="2155152" y="0"/>
                  </a:moveTo>
                  <a:lnTo>
                    <a:pt x="2150734" y="13252"/>
                  </a:lnTo>
                  <a:lnTo>
                    <a:pt x="2156396" y="71144"/>
                  </a:lnTo>
                  <a:lnTo>
                    <a:pt x="2162075" y="125206"/>
                  </a:lnTo>
                  <a:lnTo>
                    <a:pt x="2169875" y="185215"/>
                  </a:lnTo>
                  <a:lnTo>
                    <a:pt x="2175833" y="243379"/>
                  </a:lnTo>
                  <a:lnTo>
                    <a:pt x="2185912" y="303493"/>
                  </a:lnTo>
                  <a:lnTo>
                    <a:pt x="2193132" y="356095"/>
                  </a:lnTo>
                  <a:lnTo>
                    <a:pt x="2196607" y="409074"/>
                  </a:lnTo>
                  <a:lnTo>
                    <a:pt x="2203081" y="469869"/>
                  </a:lnTo>
                  <a:lnTo>
                    <a:pt x="2209931" y="531132"/>
                  </a:lnTo>
                  <a:lnTo>
                    <a:pt x="2211857" y="577221"/>
                  </a:lnTo>
                  <a:lnTo>
                    <a:pt x="2215180" y="622977"/>
                  </a:lnTo>
                  <a:lnTo>
                    <a:pt x="2218814" y="668893"/>
                  </a:lnTo>
                  <a:lnTo>
                    <a:pt x="2220428" y="717036"/>
                  </a:lnTo>
                  <a:lnTo>
                    <a:pt x="2221146" y="766170"/>
                  </a:lnTo>
                  <a:lnTo>
                    <a:pt x="2222389" y="816669"/>
                  </a:lnTo>
                  <a:lnTo>
                    <a:pt x="2226024" y="869932"/>
                  </a:lnTo>
                  <a:lnTo>
                    <a:pt x="2228256" y="924423"/>
                  </a:lnTo>
                  <a:lnTo>
                    <a:pt x="2229248" y="979460"/>
                  </a:lnTo>
                  <a:lnTo>
                    <a:pt x="2229688" y="1034739"/>
                  </a:lnTo>
                  <a:lnTo>
                    <a:pt x="2232350" y="1092592"/>
                  </a:lnTo>
                  <a:lnTo>
                    <a:pt x="2235690" y="1151280"/>
                  </a:lnTo>
                  <a:lnTo>
                    <a:pt x="2237174" y="1208183"/>
                  </a:lnTo>
                  <a:lnTo>
                    <a:pt x="2237834" y="1266757"/>
                  </a:lnTo>
                  <a:lnTo>
                    <a:pt x="2239052" y="1326690"/>
                  </a:lnTo>
                  <a:lnTo>
                    <a:pt x="2242675" y="1387228"/>
                  </a:lnTo>
                  <a:lnTo>
                    <a:pt x="2244903" y="1448034"/>
                  </a:lnTo>
                  <a:lnTo>
                    <a:pt x="2245892" y="1508960"/>
                  </a:lnTo>
                  <a:lnTo>
                    <a:pt x="2246331" y="1569939"/>
                  </a:lnTo>
                  <a:lnTo>
                    <a:pt x="2246527" y="1630941"/>
                  </a:lnTo>
                  <a:lnTo>
                    <a:pt x="2246614" y="1691029"/>
                  </a:lnTo>
                  <a:lnTo>
                    <a:pt x="2246653" y="1748553"/>
                  </a:lnTo>
                  <a:lnTo>
                    <a:pt x="2249136" y="1807404"/>
                  </a:lnTo>
                  <a:lnTo>
                    <a:pt x="2251472" y="1867460"/>
                  </a:lnTo>
                  <a:lnTo>
                    <a:pt x="2249428" y="1928053"/>
                  </a:lnTo>
                  <a:lnTo>
                    <a:pt x="2247903" y="1986417"/>
                  </a:lnTo>
                  <a:lnTo>
                    <a:pt x="2248150" y="2043176"/>
                  </a:lnTo>
                  <a:lnTo>
                    <a:pt x="2251342" y="2099221"/>
                  </a:lnTo>
                  <a:lnTo>
                    <a:pt x="2250912" y="2152483"/>
                  </a:lnTo>
                  <a:lnTo>
                    <a:pt x="2249487" y="2203892"/>
                  </a:lnTo>
                  <a:lnTo>
                    <a:pt x="2251936" y="2254477"/>
                  </a:lnTo>
                  <a:lnTo>
                    <a:pt x="2251175" y="2302231"/>
                  </a:lnTo>
                  <a:lnTo>
                    <a:pt x="2248680" y="2348110"/>
                  </a:lnTo>
                  <a:lnTo>
                    <a:pt x="2247571" y="2393155"/>
                  </a:lnTo>
                  <a:lnTo>
                    <a:pt x="2246946" y="2455681"/>
                  </a:lnTo>
                  <a:lnTo>
                    <a:pt x="2246761" y="2510779"/>
                  </a:lnTo>
                  <a:lnTo>
                    <a:pt x="2246706" y="2566655"/>
                  </a:lnTo>
                  <a:lnTo>
                    <a:pt x="2246690" y="2615365"/>
                  </a:lnTo>
                  <a:lnTo>
                    <a:pt x="2245760" y="2673239"/>
                  </a:lnTo>
                  <a:lnTo>
                    <a:pt x="2240098" y="2726721"/>
                  </a:lnTo>
                  <a:lnTo>
                    <a:pt x="2238705" y="2786425"/>
                  </a:lnTo>
                  <a:lnTo>
                    <a:pt x="2234047" y="2837144"/>
                  </a:lnTo>
                  <a:lnTo>
                    <a:pt x="2229908" y="2897337"/>
                  </a:lnTo>
                  <a:lnTo>
                    <a:pt x="2223612" y="2951277"/>
                  </a:lnTo>
                  <a:lnTo>
                    <a:pt x="2216251" y="3010015"/>
                  </a:lnTo>
                  <a:lnTo>
                    <a:pt x="2213962" y="3062806"/>
                  </a:lnTo>
                  <a:lnTo>
                    <a:pt x="2206830" y="3118289"/>
                  </a:lnTo>
                  <a:lnTo>
                    <a:pt x="2198303" y="3143808"/>
                  </a:lnTo>
                  <a:lnTo>
                    <a:pt x="2183552" y="3163492"/>
                  </a:lnTo>
                  <a:lnTo>
                    <a:pt x="2120969" y="3213741"/>
                  </a:lnTo>
                  <a:lnTo>
                    <a:pt x="2066144" y="3239505"/>
                  </a:lnTo>
                  <a:lnTo>
                    <a:pt x="2005520" y="3261680"/>
                  </a:lnTo>
                  <a:lnTo>
                    <a:pt x="1947134" y="3281257"/>
                  </a:lnTo>
                  <a:lnTo>
                    <a:pt x="1892782" y="3302326"/>
                  </a:lnTo>
                  <a:lnTo>
                    <a:pt x="1832130" y="3315365"/>
                  </a:lnTo>
                  <a:lnTo>
                    <a:pt x="1777706" y="3321941"/>
                  </a:lnTo>
                  <a:lnTo>
                    <a:pt x="1717610" y="3327566"/>
                  </a:lnTo>
                  <a:lnTo>
                    <a:pt x="1661528" y="3328307"/>
                  </a:lnTo>
                  <a:lnTo>
                    <a:pt x="1610432" y="3328397"/>
                  </a:lnTo>
                  <a:lnTo>
                    <a:pt x="1558289" y="3328415"/>
                  </a:lnTo>
                  <a:lnTo>
                    <a:pt x="1507685" y="3328419"/>
                  </a:lnTo>
                  <a:lnTo>
                    <a:pt x="1453174" y="3328420"/>
                  </a:lnTo>
                  <a:lnTo>
                    <a:pt x="1397890" y="3328420"/>
                  </a:lnTo>
                  <a:lnTo>
                    <a:pt x="1338036" y="3328420"/>
                  </a:lnTo>
                  <a:lnTo>
                    <a:pt x="1289273" y="3324002"/>
                  </a:lnTo>
                  <a:lnTo>
                    <a:pt x="1228816" y="3320870"/>
                  </a:lnTo>
                  <a:lnTo>
                    <a:pt x="1166879" y="3320251"/>
                  </a:lnTo>
                  <a:lnTo>
                    <a:pt x="1105437" y="3315711"/>
                  </a:lnTo>
                  <a:lnTo>
                    <a:pt x="1045600" y="3311630"/>
                  </a:lnTo>
                  <a:lnTo>
                    <a:pt x="983786" y="3305345"/>
                  </a:lnTo>
                  <a:lnTo>
                    <a:pt x="926785" y="3299412"/>
                  </a:lnTo>
                  <a:lnTo>
                    <a:pt x="865292" y="3288413"/>
                  </a:lnTo>
                  <a:lnTo>
                    <a:pt x="807670" y="3271857"/>
                  </a:lnTo>
                  <a:lnTo>
                    <a:pt x="751773" y="3259411"/>
                  </a:lnTo>
                  <a:lnTo>
                    <a:pt x="688926" y="3242787"/>
                  </a:lnTo>
                  <a:lnTo>
                    <a:pt x="626798" y="3223796"/>
                  </a:lnTo>
                  <a:lnTo>
                    <a:pt x="564329" y="3213671"/>
                  </a:lnTo>
                  <a:lnTo>
                    <a:pt x="507751" y="3196517"/>
                  </a:lnTo>
                  <a:lnTo>
                    <a:pt x="452132" y="3187295"/>
                  </a:lnTo>
                  <a:lnTo>
                    <a:pt x="396640" y="3175546"/>
                  </a:lnTo>
                  <a:lnTo>
                    <a:pt x="337233" y="3163614"/>
                  </a:lnTo>
                  <a:lnTo>
                    <a:pt x="273852" y="3162317"/>
                  </a:lnTo>
                  <a:lnTo>
                    <a:pt x="219004" y="3162093"/>
                  </a:lnTo>
                  <a:lnTo>
                    <a:pt x="157700" y="3159551"/>
                  </a:lnTo>
                  <a:lnTo>
                    <a:pt x="95930" y="3155375"/>
                  </a:lnTo>
                  <a:lnTo>
                    <a:pt x="43844" y="3162882"/>
                  </a:lnTo>
                  <a:lnTo>
                    <a:pt x="0" y="31703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73" name="Freeform 72"/>
          <p:cNvSpPr/>
          <p:nvPr/>
        </p:nvSpPr>
        <p:spPr>
          <a:xfrm>
            <a:off x="7014644" y="4227092"/>
            <a:ext cx="126084" cy="234258"/>
          </a:xfrm>
          <a:custGeom>
            <a:avLst/>
            <a:gdLst/>
            <a:ahLst/>
            <a:cxnLst/>
            <a:rect l="0" t="0" r="0" b="0"/>
            <a:pathLst>
              <a:path w="126084" h="234258">
                <a:moveTo>
                  <a:pt x="116494" y="224669"/>
                </a:moveTo>
                <a:lnTo>
                  <a:pt x="126083" y="234257"/>
                </a:lnTo>
                <a:lnTo>
                  <a:pt x="98575" y="199182"/>
                </a:lnTo>
                <a:lnTo>
                  <a:pt x="69538" y="146571"/>
                </a:lnTo>
                <a:lnTo>
                  <a:pt x="39166" y="86544"/>
                </a:lnTo>
                <a:lnTo>
                  <a:pt x="12256" y="28396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Freeform 73"/>
          <p:cNvSpPr/>
          <p:nvPr/>
        </p:nvSpPr>
        <p:spPr>
          <a:xfrm>
            <a:off x="4975987" y="7463980"/>
            <a:ext cx="83211" cy="49927"/>
          </a:xfrm>
          <a:custGeom>
            <a:avLst/>
            <a:gdLst/>
            <a:ahLst/>
            <a:cxnLst/>
            <a:rect l="0" t="0" r="0" b="0"/>
            <a:pathLst>
              <a:path w="83211" h="49927">
                <a:moveTo>
                  <a:pt x="83210" y="49926"/>
                </a:moveTo>
                <a:lnTo>
                  <a:pt x="65541" y="49926"/>
                </a:lnTo>
                <a:lnTo>
                  <a:pt x="51935" y="44996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8" name="Group 87"/>
          <p:cNvGrpSpPr/>
          <p:nvPr/>
        </p:nvGrpSpPr>
        <p:grpSpPr>
          <a:xfrm>
            <a:off x="407731" y="4327833"/>
            <a:ext cx="2096905" cy="910877"/>
            <a:chOff x="407731" y="4327833"/>
            <a:chExt cx="2096905" cy="910877"/>
          </a:xfrm>
        </p:grpSpPr>
        <p:sp>
          <p:nvSpPr>
            <p:cNvPr id="75" name="Freeform 74"/>
            <p:cNvSpPr/>
            <p:nvPr/>
          </p:nvSpPr>
          <p:spPr>
            <a:xfrm>
              <a:off x="499263" y="4327833"/>
              <a:ext cx="66569" cy="22651"/>
            </a:xfrm>
            <a:custGeom>
              <a:avLst/>
              <a:gdLst/>
              <a:ahLst/>
              <a:cxnLst/>
              <a:rect l="0" t="0" r="0" b="0"/>
              <a:pathLst>
                <a:path w="66569" h="22651">
                  <a:moveTo>
                    <a:pt x="66568" y="14329"/>
                  </a:moveTo>
                  <a:lnTo>
                    <a:pt x="57734" y="5494"/>
                  </a:lnTo>
                  <a:lnTo>
                    <a:pt x="43534" y="1157"/>
                  </a:lnTo>
                  <a:lnTo>
                    <a:pt x="34570" y="0"/>
                  </a:lnTo>
                  <a:lnTo>
                    <a:pt x="26745" y="2003"/>
                  </a:lnTo>
                  <a:lnTo>
                    <a:pt x="0" y="226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49337" y="4475299"/>
              <a:ext cx="16643" cy="524993"/>
            </a:xfrm>
            <a:custGeom>
              <a:avLst/>
              <a:gdLst/>
              <a:ahLst/>
              <a:cxnLst/>
              <a:rect l="0" t="0" r="0" b="0"/>
              <a:pathLst>
                <a:path w="16643" h="524993">
                  <a:moveTo>
                    <a:pt x="16642" y="0"/>
                  </a:moveTo>
                  <a:lnTo>
                    <a:pt x="16642" y="54309"/>
                  </a:lnTo>
                  <a:lnTo>
                    <a:pt x="16642" y="117361"/>
                  </a:lnTo>
                  <a:lnTo>
                    <a:pt x="16642" y="171095"/>
                  </a:lnTo>
                  <a:lnTo>
                    <a:pt x="12224" y="223588"/>
                  </a:lnTo>
                  <a:lnTo>
                    <a:pt x="9092" y="285305"/>
                  </a:lnTo>
                  <a:lnTo>
                    <a:pt x="8473" y="345025"/>
                  </a:lnTo>
                  <a:lnTo>
                    <a:pt x="12768" y="397399"/>
                  </a:lnTo>
                  <a:lnTo>
                    <a:pt x="15877" y="447467"/>
                  </a:lnTo>
                  <a:lnTo>
                    <a:pt x="14025" y="503927"/>
                  </a:lnTo>
                  <a:lnTo>
                    <a:pt x="9931" y="522601"/>
                  </a:lnTo>
                  <a:lnTo>
                    <a:pt x="7545" y="524992"/>
                  </a:lnTo>
                  <a:lnTo>
                    <a:pt x="0" y="5242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7731" y="4708289"/>
              <a:ext cx="83212" cy="33285"/>
            </a:xfrm>
            <a:custGeom>
              <a:avLst/>
              <a:gdLst/>
              <a:ahLst/>
              <a:cxnLst/>
              <a:rect l="0" t="0" r="0" b="0"/>
              <a:pathLst>
                <a:path w="83212" h="33285">
                  <a:moveTo>
                    <a:pt x="0" y="33284"/>
                  </a:moveTo>
                  <a:lnTo>
                    <a:pt x="61283" y="9839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95550" y="4658362"/>
              <a:ext cx="186630" cy="212223"/>
            </a:xfrm>
            <a:custGeom>
              <a:avLst/>
              <a:gdLst/>
              <a:ahLst/>
              <a:cxnLst/>
              <a:rect l="0" t="0" r="0" b="0"/>
              <a:pathLst>
                <a:path w="186630" h="212223">
                  <a:moveTo>
                    <a:pt x="28529" y="0"/>
                  </a:moveTo>
                  <a:lnTo>
                    <a:pt x="16167" y="21778"/>
                  </a:lnTo>
                  <a:lnTo>
                    <a:pt x="0" y="84731"/>
                  </a:lnTo>
                  <a:lnTo>
                    <a:pt x="5053" y="138471"/>
                  </a:lnTo>
                  <a:lnTo>
                    <a:pt x="7331" y="150561"/>
                  </a:lnTo>
                  <a:lnTo>
                    <a:pt x="11623" y="159546"/>
                  </a:lnTo>
                  <a:lnTo>
                    <a:pt x="23789" y="171995"/>
                  </a:lnTo>
                  <a:lnTo>
                    <a:pt x="30916" y="172911"/>
                  </a:lnTo>
                  <a:lnTo>
                    <a:pt x="46232" y="166531"/>
                  </a:lnTo>
                  <a:lnTo>
                    <a:pt x="66031" y="151763"/>
                  </a:lnTo>
                  <a:lnTo>
                    <a:pt x="106114" y="92856"/>
                  </a:lnTo>
                  <a:lnTo>
                    <a:pt x="117252" y="79484"/>
                  </a:lnTo>
                  <a:lnTo>
                    <a:pt x="121886" y="78878"/>
                  </a:lnTo>
                  <a:lnTo>
                    <a:pt x="125900" y="82171"/>
                  </a:lnTo>
                  <a:lnTo>
                    <a:pt x="129501" y="88065"/>
                  </a:lnTo>
                  <a:lnTo>
                    <a:pt x="138219" y="145213"/>
                  </a:lnTo>
                  <a:lnTo>
                    <a:pt x="156207" y="207759"/>
                  </a:lnTo>
                  <a:lnTo>
                    <a:pt x="160800" y="211547"/>
                  </a:lnTo>
                  <a:lnTo>
                    <a:pt x="166636" y="212222"/>
                  </a:lnTo>
                  <a:lnTo>
                    <a:pt x="186629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2876" y="4691646"/>
              <a:ext cx="90761" cy="158101"/>
            </a:xfrm>
            <a:custGeom>
              <a:avLst/>
              <a:gdLst/>
              <a:ahLst/>
              <a:cxnLst/>
              <a:rect l="0" t="0" r="0" b="0"/>
              <a:pathLst>
                <a:path w="90761" h="158101">
                  <a:moveTo>
                    <a:pt x="7550" y="0"/>
                  </a:moveTo>
                  <a:lnTo>
                    <a:pt x="0" y="62491"/>
                  </a:lnTo>
                  <a:lnTo>
                    <a:pt x="1847" y="105451"/>
                  </a:lnTo>
                  <a:lnTo>
                    <a:pt x="3748" y="114680"/>
                  </a:lnTo>
                  <a:lnTo>
                    <a:pt x="6864" y="117134"/>
                  </a:lnTo>
                  <a:lnTo>
                    <a:pt x="10791" y="115072"/>
                  </a:lnTo>
                  <a:lnTo>
                    <a:pt x="46571" y="70416"/>
                  </a:lnTo>
                  <a:lnTo>
                    <a:pt x="52055" y="69134"/>
                  </a:lnTo>
                  <a:lnTo>
                    <a:pt x="57560" y="71052"/>
                  </a:lnTo>
                  <a:lnTo>
                    <a:pt x="63080" y="75105"/>
                  </a:lnTo>
                  <a:lnTo>
                    <a:pt x="71678" y="91936"/>
                  </a:lnTo>
                  <a:lnTo>
                    <a:pt x="88081" y="148274"/>
                  </a:lnTo>
                  <a:lnTo>
                    <a:pt x="90760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74498" y="4683325"/>
              <a:ext cx="90597" cy="207470"/>
            </a:xfrm>
            <a:custGeom>
              <a:avLst/>
              <a:gdLst/>
              <a:ahLst/>
              <a:cxnLst/>
              <a:rect l="0" t="0" r="0" b="0"/>
              <a:pathLst>
                <a:path w="90597" h="207470">
                  <a:moveTo>
                    <a:pt x="57312" y="0"/>
                  </a:moveTo>
                  <a:lnTo>
                    <a:pt x="34148" y="27581"/>
                  </a:lnTo>
                  <a:lnTo>
                    <a:pt x="6170" y="82284"/>
                  </a:lnTo>
                  <a:lnTo>
                    <a:pt x="0" y="140331"/>
                  </a:lnTo>
                  <a:lnTo>
                    <a:pt x="1330" y="163147"/>
                  </a:lnTo>
                  <a:lnTo>
                    <a:pt x="8084" y="185614"/>
                  </a:lnTo>
                  <a:lnTo>
                    <a:pt x="14323" y="194009"/>
                  </a:lnTo>
                  <a:lnTo>
                    <a:pt x="31118" y="205803"/>
                  </a:lnTo>
                  <a:lnTo>
                    <a:pt x="39849" y="207469"/>
                  </a:lnTo>
                  <a:lnTo>
                    <a:pt x="56947" y="204389"/>
                  </a:lnTo>
                  <a:lnTo>
                    <a:pt x="63541" y="200054"/>
                  </a:lnTo>
                  <a:lnTo>
                    <a:pt x="73332" y="187841"/>
                  </a:lnTo>
                  <a:lnTo>
                    <a:pt x="90596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110233" y="4442015"/>
              <a:ext cx="87999" cy="449337"/>
            </a:xfrm>
            <a:custGeom>
              <a:avLst/>
              <a:gdLst/>
              <a:ahLst/>
              <a:cxnLst/>
              <a:rect l="0" t="0" r="0" b="0"/>
              <a:pathLst>
                <a:path w="87999" h="449337">
                  <a:moveTo>
                    <a:pt x="29751" y="0"/>
                  </a:moveTo>
                  <a:lnTo>
                    <a:pt x="18169" y="53491"/>
                  </a:lnTo>
                  <a:lnTo>
                    <a:pt x="13775" y="113209"/>
                  </a:lnTo>
                  <a:lnTo>
                    <a:pt x="8823" y="171319"/>
                  </a:lnTo>
                  <a:lnTo>
                    <a:pt x="5585" y="233032"/>
                  </a:lnTo>
                  <a:lnTo>
                    <a:pt x="4945" y="290697"/>
                  </a:lnTo>
                  <a:lnTo>
                    <a:pt x="4819" y="342186"/>
                  </a:lnTo>
                  <a:lnTo>
                    <a:pt x="0" y="392935"/>
                  </a:lnTo>
                  <a:lnTo>
                    <a:pt x="671" y="395093"/>
                  </a:lnTo>
                  <a:lnTo>
                    <a:pt x="2043" y="393758"/>
                  </a:lnTo>
                  <a:lnTo>
                    <a:pt x="18456" y="366893"/>
                  </a:lnTo>
                  <a:lnTo>
                    <a:pt x="32128" y="353831"/>
                  </a:lnTo>
                  <a:lnTo>
                    <a:pt x="39656" y="351458"/>
                  </a:lnTo>
                  <a:lnTo>
                    <a:pt x="55418" y="353751"/>
                  </a:lnTo>
                  <a:lnTo>
                    <a:pt x="61655" y="357876"/>
                  </a:lnTo>
                  <a:lnTo>
                    <a:pt x="71051" y="369856"/>
                  </a:lnTo>
                  <a:lnTo>
                    <a:pt x="81539" y="392195"/>
                  </a:lnTo>
                  <a:lnTo>
                    <a:pt x="87998" y="4493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231515" y="4658362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0"/>
                  </a:moveTo>
                  <a:lnTo>
                    <a:pt x="832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316568" y="4724492"/>
              <a:ext cx="272753" cy="139277"/>
            </a:xfrm>
            <a:custGeom>
              <a:avLst/>
              <a:gdLst/>
              <a:ahLst/>
              <a:cxnLst/>
              <a:rect l="0" t="0" r="0" b="0"/>
              <a:pathLst>
                <a:path w="272753" h="139277">
                  <a:moveTo>
                    <a:pt x="23121" y="17081"/>
                  </a:moveTo>
                  <a:lnTo>
                    <a:pt x="4375" y="63408"/>
                  </a:lnTo>
                  <a:lnTo>
                    <a:pt x="0" y="95321"/>
                  </a:lnTo>
                  <a:lnTo>
                    <a:pt x="3121" y="128199"/>
                  </a:lnTo>
                  <a:lnTo>
                    <a:pt x="7014" y="134614"/>
                  </a:lnTo>
                  <a:lnTo>
                    <a:pt x="12383" y="137966"/>
                  </a:lnTo>
                  <a:lnTo>
                    <a:pt x="18736" y="139276"/>
                  </a:lnTo>
                  <a:lnTo>
                    <a:pt x="24820" y="137376"/>
                  </a:lnTo>
                  <a:lnTo>
                    <a:pt x="36512" y="127868"/>
                  </a:lnTo>
                  <a:lnTo>
                    <a:pt x="53490" y="106921"/>
                  </a:lnTo>
                  <a:lnTo>
                    <a:pt x="65814" y="78731"/>
                  </a:lnTo>
                  <a:lnTo>
                    <a:pt x="70904" y="46956"/>
                  </a:lnTo>
                  <a:lnTo>
                    <a:pt x="67164" y="30050"/>
                  </a:lnTo>
                  <a:lnTo>
                    <a:pt x="63577" y="22953"/>
                  </a:lnTo>
                  <a:lnTo>
                    <a:pt x="58413" y="19147"/>
                  </a:lnTo>
                  <a:lnTo>
                    <a:pt x="52196" y="17533"/>
                  </a:lnTo>
                  <a:lnTo>
                    <a:pt x="45278" y="17383"/>
                  </a:lnTo>
                  <a:lnTo>
                    <a:pt x="32660" y="22146"/>
                  </a:lnTo>
                  <a:lnTo>
                    <a:pt x="20889" y="31351"/>
                  </a:lnTo>
                  <a:lnTo>
                    <a:pt x="9493" y="44688"/>
                  </a:lnTo>
                  <a:lnTo>
                    <a:pt x="6639" y="52128"/>
                  </a:lnTo>
                  <a:lnTo>
                    <a:pt x="5934" y="67790"/>
                  </a:lnTo>
                  <a:lnTo>
                    <a:pt x="9814" y="71227"/>
                  </a:lnTo>
                  <a:lnTo>
                    <a:pt x="16098" y="71670"/>
                  </a:lnTo>
                  <a:lnTo>
                    <a:pt x="31094" y="67230"/>
                  </a:lnTo>
                  <a:lnTo>
                    <a:pt x="87307" y="23550"/>
                  </a:lnTo>
                  <a:lnTo>
                    <a:pt x="113947" y="4307"/>
                  </a:lnTo>
                  <a:lnTo>
                    <a:pt x="133446" y="0"/>
                  </a:lnTo>
                  <a:lnTo>
                    <a:pt x="143824" y="146"/>
                  </a:lnTo>
                  <a:lnTo>
                    <a:pt x="151667" y="3018"/>
                  </a:lnTo>
                  <a:lnTo>
                    <a:pt x="162846" y="13604"/>
                  </a:lnTo>
                  <a:lnTo>
                    <a:pt x="174338" y="39575"/>
                  </a:lnTo>
                  <a:lnTo>
                    <a:pt x="180314" y="98961"/>
                  </a:lnTo>
                  <a:lnTo>
                    <a:pt x="180616" y="110499"/>
                  </a:lnTo>
                  <a:lnTo>
                    <a:pt x="183591" y="116342"/>
                  </a:lnTo>
                  <a:lnTo>
                    <a:pt x="188349" y="118388"/>
                  </a:lnTo>
                  <a:lnTo>
                    <a:pt x="194294" y="117904"/>
                  </a:lnTo>
                  <a:lnTo>
                    <a:pt x="205830" y="109968"/>
                  </a:lnTo>
                  <a:lnTo>
                    <a:pt x="228303" y="82273"/>
                  </a:lnTo>
                  <a:lnTo>
                    <a:pt x="234799" y="79034"/>
                  </a:lnTo>
                  <a:lnTo>
                    <a:pt x="241902" y="78723"/>
                  </a:lnTo>
                  <a:lnTo>
                    <a:pt x="249412" y="80365"/>
                  </a:lnTo>
                  <a:lnTo>
                    <a:pt x="255343" y="84233"/>
                  </a:lnTo>
                  <a:lnTo>
                    <a:pt x="272752" y="10861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54775" y="4733251"/>
              <a:ext cx="109288" cy="135566"/>
            </a:xfrm>
            <a:custGeom>
              <a:avLst/>
              <a:gdLst/>
              <a:ahLst/>
              <a:cxnLst/>
              <a:rect l="0" t="0" r="0" b="0"/>
              <a:pathLst>
                <a:path w="109288" h="135566">
                  <a:moveTo>
                    <a:pt x="59361" y="0"/>
                  </a:moveTo>
                  <a:lnTo>
                    <a:pt x="40356" y="14211"/>
                  </a:lnTo>
                  <a:lnTo>
                    <a:pt x="12262" y="55120"/>
                  </a:lnTo>
                  <a:lnTo>
                    <a:pt x="0" y="82284"/>
                  </a:lnTo>
                  <a:lnTo>
                    <a:pt x="1296" y="87216"/>
                  </a:lnTo>
                  <a:lnTo>
                    <a:pt x="5858" y="89579"/>
                  </a:lnTo>
                  <a:lnTo>
                    <a:pt x="19864" y="89739"/>
                  </a:lnTo>
                  <a:lnTo>
                    <a:pt x="35335" y="86729"/>
                  </a:lnTo>
                  <a:lnTo>
                    <a:pt x="42419" y="87406"/>
                  </a:lnTo>
                  <a:lnTo>
                    <a:pt x="55221" y="93088"/>
                  </a:lnTo>
                  <a:lnTo>
                    <a:pt x="72825" y="111101"/>
                  </a:lnTo>
                  <a:lnTo>
                    <a:pt x="85334" y="134005"/>
                  </a:lnTo>
                  <a:lnTo>
                    <a:pt x="89620" y="135565"/>
                  </a:lnTo>
                  <a:lnTo>
                    <a:pt x="94327" y="132906"/>
                  </a:lnTo>
                  <a:lnTo>
                    <a:pt x="102638" y="121940"/>
                  </a:lnTo>
                  <a:lnTo>
                    <a:pt x="109287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32411" y="4575152"/>
              <a:ext cx="156321" cy="331633"/>
            </a:xfrm>
            <a:custGeom>
              <a:avLst/>
              <a:gdLst/>
              <a:ahLst/>
              <a:cxnLst/>
              <a:rect l="0" t="0" r="0" b="0"/>
              <a:pathLst>
                <a:path w="156321" h="331633">
                  <a:moveTo>
                    <a:pt x="14862" y="0"/>
                  </a:moveTo>
                  <a:lnTo>
                    <a:pt x="14862" y="59579"/>
                  </a:lnTo>
                  <a:lnTo>
                    <a:pt x="9143" y="112717"/>
                  </a:lnTo>
                  <a:lnTo>
                    <a:pt x="6883" y="176105"/>
                  </a:lnTo>
                  <a:lnTo>
                    <a:pt x="0" y="232803"/>
                  </a:lnTo>
                  <a:lnTo>
                    <a:pt x="1213" y="263753"/>
                  </a:lnTo>
                  <a:lnTo>
                    <a:pt x="2989" y="272914"/>
                  </a:lnTo>
                  <a:lnTo>
                    <a:pt x="7871" y="279021"/>
                  </a:lnTo>
                  <a:lnTo>
                    <a:pt x="23158" y="285807"/>
                  </a:lnTo>
                  <a:lnTo>
                    <a:pt x="30562" y="285768"/>
                  </a:lnTo>
                  <a:lnTo>
                    <a:pt x="65943" y="272014"/>
                  </a:lnTo>
                  <a:lnTo>
                    <a:pt x="72954" y="271949"/>
                  </a:lnTo>
                  <a:lnTo>
                    <a:pt x="85676" y="276809"/>
                  </a:lnTo>
                  <a:lnTo>
                    <a:pt x="95028" y="287598"/>
                  </a:lnTo>
                  <a:lnTo>
                    <a:pt x="98817" y="294358"/>
                  </a:lnTo>
                  <a:lnTo>
                    <a:pt x="105821" y="331027"/>
                  </a:lnTo>
                  <a:lnTo>
                    <a:pt x="107861" y="331632"/>
                  </a:lnTo>
                  <a:lnTo>
                    <a:pt x="110145" y="329261"/>
                  </a:lnTo>
                  <a:lnTo>
                    <a:pt x="125895" y="290192"/>
                  </a:lnTo>
                  <a:lnTo>
                    <a:pt x="135996" y="232098"/>
                  </a:lnTo>
                  <a:lnTo>
                    <a:pt x="141416" y="173641"/>
                  </a:lnTo>
                  <a:lnTo>
                    <a:pt x="148056" y="114329"/>
                  </a:lnTo>
                  <a:lnTo>
                    <a:pt x="156320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139664" y="4483620"/>
              <a:ext cx="15489" cy="399365"/>
            </a:xfrm>
            <a:custGeom>
              <a:avLst/>
              <a:gdLst/>
              <a:ahLst/>
              <a:cxnLst/>
              <a:rect l="0" t="0" r="0" b="0"/>
              <a:pathLst>
                <a:path w="15489" h="399365">
                  <a:moveTo>
                    <a:pt x="15488" y="0"/>
                  </a:moveTo>
                  <a:lnTo>
                    <a:pt x="15488" y="55162"/>
                  </a:lnTo>
                  <a:lnTo>
                    <a:pt x="8902" y="118189"/>
                  </a:lnTo>
                  <a:lnTo>
                    <a:pt x="7509" y="172303"/>
                  </a:lnTo>
                  <a:lnTo>
                    <a:pt x="6309" y="227508"/>
                  </a:lnTo>
                  <a:lnTo>
                    <a:pt x="594" y="280463"/>
                  </a:lnTo>
                  <a:lnTo>
                    <a:pt x="0" y="338991"/>
                  </a:lnTo>
                  <a:lnTo>
                    <a:pt x="11210" y="399364"/>
                  </a:lnTo>
                  <a:lnTo>
                    <a:pt x="7166" y="3827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088583" y="4751867"/>
              <a:ext cx="416053" cy="486843"/>
            </a:xfrm>
            <a:custGeom>
              <a:avLst/>
              <a:gdLst/>
              <a:ahLst/>
              <a:cxnLst/>
              <a:rect l="0" t="0" r="0" b="0"/>
              <a:pathLst>
                <a:path w="416053" h="486843">
                  <a:moveTo>
                    <a:pt x="0" y="39632"/>
                  </a:moveTo>
                  <a:lnTo>
                    <a:pt x="46327" y="35214"/>
                  </a:lnTo>
                  <a:lnTo>
                    <a:pt x="103954" y="15654"/>
                  </a:lnTo>
                  <a:lnTo>
                    <a:pt x="147268" y="2468"/>
                  </a:lnTo>
                  <a:lnTo>
                    <a:pt x="169311" y="0"/>
                  </a:lnTo>
                  <a:lnTo>
                    <a:pt x="177594" y="2116"/>
                  </a:lnTo>
                  <a:lnTo>
                    <a:pt x="184040" y="6300"/>
                  </a:lnTo>
                  <a:lnTo>
                    <a:pt x="189261" y="11863"/>
                  </a:lnTo>
                  <a:lnTo>
                    <a:pt x="191818" y="18346"/>
                  </a:lnTo>
                  <a:lnTo>
                    <a:pt x="191544" y="78204"/>
                  </a:lnTo>
                  <a:lnTo>
                    <a:pt x="195823" y="136528"/>
                  </a:lnTo>
                  <a:lnTo>
                    <a:pt x="198966" y="140287"/>
                  </a:lnTo>
                  <a:lnTo>
                    <a:pt x="202911" y="140020"/>
                  </a:lnTo>
                  <a:lnTo>
                    <a:pt x="207390" y="137068"/>
                  </a:lnTo>
                  <a:lnTo>
                    <a:pt x="255234" y="76240"/>
                  </a:lnTo>
                  <a:lnTo>
                    <a:pt x="259839" y="75132"/>
                  </a:lnTo>
                  <a:lnTo>
                    <a:pt x="263833" y="77167"/>
                  </a:lnTo>
                  <a:lnTo>
                    <a:pt x="267420" y="81298"/>
                  </a:lnTo>
                  <a:lnTo>
                    <a:pt x="276886" y="113615"/>
                  </a:lnTo>
                  <a:lnTo>
                    <a:pt x="281725" y="168515"/>
                  </a:lnTo>
                  <a:lnTo>
                    <a:pt x="282681" y="229354"/>
                  </a:lnTo>
                  <a:lnTo>
                    <a:pt x="282869" y="290578"/>
                  </a:lnTo>
                  <a:lnTo>
                    <a:pt x="277188" y="348524"/>
                  </a:lnTo>
                  <a:lnTo>
                    <a:pt x="270519" y="407935"/>
                  </a:lnTo>
                  <a:lnTo>
                    <a:pt x="259545" y="446149"/>
                  </a:lnTo>
                  <a:lnTo>
                    <a:pt x="240529" y="477942"/>
                  </a:lnTo>
                  <a:lnTo>
                    <a:pt x="235242" y="484391"/>
                  </a:lnTo>
                  <a:lnTo>
                    <a:pt x="228944" y="486842"/>
                  </a:lnTo>
                  <a:lnTo>
                    <a:pt x="221971" y="486626"/>
                  </a:lnTo>
                  <a:lnTo>
                    <a:pt x="214549" y="484633"/>
                  </a:lnTo>
                  <a:lnTo>
                    <a:pt x="198906" y="470091"/>
                  </a:lnTo>
                  <a:lnTo>
                    <a:pt x="165346" y="412148"/>
                  </a:lnTo>
                  <a:lnTo>
                    <a:pt x="156698" y="391031"/>
                  </a:lnTo>
                  <a:lnTo>
                    <a:pt x="145592" y="331889"/>
                  </a:lnTo>
                  <a:lnTo>
                    <a:pt x="147302" y="314680"/>
                  </a:lnTo>
                  <a:lnTo>
                    <a:pt x="162297" y="284981"/>
                  </a:lnTo>
                  <a:lnTo>
                    <a:pt x="193141" y="257176"/>
                  </a:lnTo>
                  <a:lnTo>
                    <a:pt x="253473" y="224904"/>
                  </a:lnTo>
                  <a:lnTo>
                    <a:pt x="314650" y="203717"/>
                  </a:lnTo>
                  <a:lnTo>
                    <a:pt x="373155" y="179511"/>
                  </a:lnTo>
                  <a:lnTo>
                    <a:pt x="416052" y="1727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9" name="Freeform 88"/>
          <p:cNvSpPr/>
          <p:nvPr/>
        </p:nvSpPr>
        <p:spPr>
          <a:xfrm>
            <a:off x="682326" y="5776942"/>
            <a:ext cx="249632" cy="29725"/>
          </a:xfrm>
          <a:custGeom>
            <a:avLst/>
            <a:gdLst/>
            <a:ahLst/>
            <a:cxnLst/>
            <a:rect l="0" t="0" r="0" b="0"/>
            <a:pathLst>
              <a:path w="249632" h="29725">
                <a:moveTo>
                  <a:pt x="0" y="29724"/>
                </a:moveTo>
                <a:lnTo>
                  <a:pt x="14211" y="17363"/>
                </a:lnTo>
                <a:lnTo>
                  <a:pt x="27581" y="10979"/>
                </a:lnTo>
                <a:lnTo>
                  <a:pt x="86701" y="5308"/>
                </a:lnTo>
                <a:lnTo>
                  <a:pt x="148138" y="2368"/>
                </a:lnTo>
                <a:lnTo>
                  <a:pt x="171239" y="0"/>
                </a:lnTo>
                <a:lnTo>
                  <a:pt x="227346" y="3952"/>
                </a:lnTo>
                <a:lnTo>
                  <a:pt x="249631" y="4762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09" name="Group 108"/>
          <p:cNvGrpSpPr/>
          <p:nvPr/>
        </p:nvGrpSpPr>
        <p:grpSpPr>
          <a:xfrm>
            <a:off x="1345895" y="5523751"/>
            <a:ext cx="4828324" cy="889139"/>
            <a:chOff x="1345895" y="5523751"/>
            <a:chExt cx="4828324" cy="889139"/>
          </a:xfrm>
        </p:grpSpPr>
        <p:sp>
          <p:nvSpPr>
            <p:cNvPr id="90" name="Freeform 89"/>
            <p:cNvSpPr/>
            <p:nvPr/>
          </p:nvSpPr>
          <p:spPr>
            <a:xfrm>
              <a:off x="1345895" y="5710718"/>
              <a:ext cx="120464" cy="336178"/>
            </a:xfrm>
            <a:custGeom>
              <a:avLst/>
              <a:gdLst/>
              <a:ahLst/>
              <a:cxnLst/>
              <a:rect l="0" t="0" r="0" b="0"/>
              <a:pathLst>
                <a:path w="120464" h="336178">
                  <a:moveTo>
                    <a:pt x="118610" y="4417"/>
                  </a:moveTo>
                  <a:lnTo>
                    <a:pt x="100940" y="0"/>
                  </a:lnTo>
                  <a:lnTo>
                    <a:pt x="82403" y="2762"/>
                  </a:lnTo>
                  <a:lnTo>
                    <a:pt x="44787" y="19602"/>
                  </a:lnTo>
                  <a:lnTo>
                    <a:pt x="30018" y="34897"/>
                  </a:lnTo>
                  <a:lnTo>
                    <a:pt x="9887" y="70432"/>
                  </a:lnTo>
                  <a:lnTo>
                    <a:pt x="0" y="100202"/>
                  </a:lnTo>
                  <a:lnTo>
                    <a:pt x="50" y="132445"/>
                  </a:lnTo>
                  <a:lnTo>
                    <a:pt x="3512" y="140620"/>
                  </a:lnTo>
                  <a:lnTo>
                    <a:pt x="14755" y="152169"/>
                  </a:lnTo>
                  <a:lnTo>
                    <a:pt x="75070" y="173190"/>
                  </a:lnTo>
                  <a:lnTo>
                    <a:pt x="101394" y="190643"/>
                  </a:lnTo>
                  <a:lnTo>
                    <a:pt x="113424" y="207993"/>
                  </a:lnTo>
                  <a:lnTo>
                    <a:pt x="117926" y="217798"/>
                  </a:lnTo>
                  <a:lnTo>
                    <a:pt x="120463" y="241019"/>
                  </a:lnTo>
                  <a:lnTo>
                    <a:pt x="117584" y="265825"/>
                  </a:lnTo>
                  <a:lnTo>
                    <a:pt x="100669" y="309417"/>
                  </a:lnTo>
                  <a:lnTo>
                    <a:pt x="89371" y="325809"/>
                  </a:lnTo>
                  <a:lnTo>
                    <a:pt x="75104" y="336177"/>
                  </a:lnTo>
                  <a:lnTo>
                    <a:pt x="70190" y="333764"/>
                  </a:lnTo>
                  <a:lnTo>
                    <a:pt x="64730" y="316290"/>
                  </a:lnTo>
                  <a:lnTo>
                    <a:pt x="60362" y="2706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547721" y="5540393"/>
              <a:ext cx="191379" cy="404380"/>
            </a:xfrm>
            <a:custGeom>
              <a:avLst/>
              <a:gdLst/>
              <a:ahLst/>
              <a:cxnLst/>
              <a:rect l="0" t="0" r="0" b="0"/>
              <a:pathLst>
                <a:path w="191379" h="404380">
                  <a:moveTo>
                    <a:pt x="16636" y="0"/>
                  </a:moveTo>
                  <a:lnTo>
                    <a:pt x="9472" y="55162"/>
                  </a:lnTo>
                  <a:lnTo>
                    <a:pt x="8543" y="110886"/>
                  </a:lnTo>
                  <a:lnTo>
                    <a:pt x="5895" y="168874"/>
                  </a:lnTo>
                  <a:lnTo>
                    <a:pt x="1742" y="217074"/>
                  </a:lnTo>
                  <a:lnTo>
                    <a:pt x="339" y="278642"/>
                  </a:lnTo>
                  <a:lnTo>
                    <a:pt x="62" y="340113"/>
                  </a:lnTo>
                  <a:lnTo>
                    <a:pt x="3" y="401315"/>
                  </a:lnTo>
                  <a:lnTo>
                    <a:pt x="0" y="404379"/>
                  </a:lnTo>
                  <a:lnTo>
                    <a:pt x="9046" y="341646"/>
                  </a:lnTo>
                  <a:lnTo>
                    <a:pt x="16036" y="320113"/>
                  </a:lnTo>
                  <a:lnTo>
                    <a:pt x="46520" y="275110"/>
                  </a:lnTo>
                  <a:lnTo>
                    <a:pt x="62894" y="263113"/>
                  </a:lnTo>
                  <a:lnTo>
                    <a:pt x="114328" y="239970"/>
                  </a:lnTo>
                  <a:lnTo>
                    <a:pt x="136177" y="236092"/>
                  </a:lnTo>
                  <a:lnTo>
                    <a:pt x="141633" y="233209"/>
                  </a:lnTo>
                  <a:lnTo>
                    <a:pt x="143422" y="229437"/>
                  </a:lnTo>
                  <a:lnTo>
                    <a:pt x="142765" y="225074"/>
                  </a:lnTo>
                  <a:lnTo>
                    <a:pt x="140478" y="224014"/>
                  </a:lnTo>
                  <a:lnTo>
                    <a:pt x="137104" y="225157"/>
                  </a:lnTo>
                  <a:lnTo>
                    <a:pt x="118403" y="240277"/>
                  </a:lnTo>
                  <a:lnTo>
                    <a:pt x="93878" y="288726"/>
                  </a:lnTo>
                  <a:lnTo>
                    <a:pt x="78892" y="335285"/>
                  </a:lnTo>
                  <a:lnTo>
                    <a:pt x="78141" y="385819"/>
                  </a:lnTo>
                  <a:lnTo>
                    <a:pt x="79828" y="395897"/>
                  </a:lnTo>
                  <a:lnTo>
                    <a:pt x="82803" y="400766"/>
                  </a:lnTo>
                  <a:lnTo>
                    <a:pt x="86635" y="402164"/>
                  </a:lnTo>
                  <a:lnTo>
                    <a:pt x="91039" y="401246"/>
                  </a:lnTo>
                  <a:lnTo>
                    <a:pt x="100863" y="392830"/>
                  </a:lnTo>
                  <a:lnTo>
                    <a:pt x="114324" y="372497"/>
                  </a:lnTo>
                  <a:lnTo>
                    <a:pt x="117819" y="364826"/>
                  </a:lnTo>
                  <a:lnTo>
                    <a:pt x="121999" y="361561"/>
                  </a:lnTo>
                  <a:lnTo>
                    <a:pt x="126634" y="361234"/>
                  </a:lnTo>
                  <a:lnTo>
                    <a:pt x="131573" y="362865"/>
                  </a:lnTo>
                  <a:lnTo>
                    <a:pt x="139527" y="372073"/>
                  </a:lnTo>
                  <a:lnTo>
                    <a:pt x="142942" y="378412"/>
                  </a:lnTo>
                  <a:lnTo>
                    <a:pt x="147993" y="381713"/>
                  </a:lnTo>
                  <a:lnTo>
                    <a:pt x="161001" y="382916"/>
                  </a:lnTo>
                  <a:lnTo>
                    <a:pt x="166504" y="377319"/>
                  </a:lnTo>
                  <a:lnTo>
                    <a:pt x="188593" y="316174"/>
                  </a:lnTo>
                  <a:lnTo>
                    <a:pt x="191378" y="30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830704" y="5523751"/>
              <a:ext cx="99780" cy="416120"/>
            </a:xfrm>
            <a:custGeom>
              <a:avLst/>
              <a:gdLst/>
              <a:ahLst/>
              <a:cxnLst/>
              <a:rect l="0" t="0" r="0" b="0"/>
              <a:pathLst>
                <a:path w="99780" h="416120">
                  <a:moveTo>
                    <a:pt x="16569" y="0"/>
                  </a:moveTo>
                  <a:lnTo>
                    <a:pt x="16569" y="60656"/>
                  </a:lnTo>
                  <a:lnTo>
                    <a:pt x="9983" y="121378"/>
                  </a:lnTo>
                  <a:lnTo>
                    <a:pt x="6296" y="170333"/>
                  </a:lnTo>
                  <a:lnTo>
                    <a:pt x="1814" y="223362"/>
                  </a:lnTo>
                  <a:lnTo>
                    <a:pt x="300" y="286561"/>
                  </a:lnTo>
                  <a:lnTo>
                    <a:pt x="0" y="344485"/>
                  </a:lnTo>
                  <a:lnTo>
                    <a:pt x="873" y="381904"/>
                  </a:lnTo>
                  <a:lnTo>
                    <a:pt x="2407" y="381267"/>
                  </a:lnTo>
                  <a:lnTo>
                    <a:pt x="23137" y="319344"/>
                  </a:lnTo>
                  <a:lnTo>
                    <a:pt x="32124" y="304961"/>
                  </a:lnTo>
                  <a:lnTo>
                    <a:pt x="51996" y="286469"/>
                  </a:lnTo>
                  <a:lnTo>
                    <a:pt x="59603" y="284360"/>
                  </a:lnTo>
                  <a:lnTo>
                    <a:pt x="75451" y="286948"/>
                  </a:lnTo>
                  <a:lnTo>
                    <a:pt x="81711" y="291151"/>
                  </a:lnTo>
                  <a:lnTo>
                    <a:pt x="91133" y="303218"/>
                  </a:lnTo>
                  <a:lnTo>
                    <a:pt x="97217" y="334440"/>
                  </a:lnTo>
                  <a:lnTo>
                    <a:pt x="98349" y="390275"/>
                  </a:lnTo>
                  <a:lnTo>
                    <a:pt x="94835" y="416119"/>
                  </a:lnTo>
                  <a:lnTo>
                    <a:pt x="95559" y="416097"/>
                  </a:lnTo>
                  <a:lnTo>
                    <a:pt x="99779" y="4077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963767" y="5681851"/>
              <a:ext cx="8323" cy="16643"/>
            </a:xfrm>
            <a:custGeom>
              <a:avLst/>
              <a:gdLst/>
              <a:ahLst/>
              <a:cxnLst/>
              <a:rect l="0" t="0" r="0" b="0"/>
              <a:pathLst>
                <a:path w="8323" h="16643">
                  <a:moveTo>
                    <a:pt x="8322" y="16642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023803" y="5798346"/>
              <a:ext cx="131350" cy="206310"/>
            </a:xfrm>
            <a:custGeom>
              <a:avLst/>
              <a:gdLst/>
              <a:ahLst/>
              <a:cxnLst/>
              <a:rect l="0" t="0" r="0" b="0"/>
              <a:pathLst>
                <a:path w="131350" h="206310">
                  <a:moveTo>
                    <a:pt x="89743" y="0"/>
                  </a:moveTo>
                  <a:lnTo>
                    <a:pt x="59415" y="23163"/>
                  </a:lnTo>
                  <a:lnTo>
                    <a:pt x="25965" y="81469"/>
                  </a:lnTo>
                  <a:lnTo>
                    <a:pt x="4247" y="132984"/>
                  </a:lnTo>
                  <a:lnTo>
                    <a:pt x="0" y="166889"/>
                  </a:lnTo>
                  <a:lnTo>
                    <a:pt x="3938" y="187894"/>
                  </a:lnTo>
                  <a:lnTo>
                    <a:pt x="7576" y="197378"/>
                  </a:lnTo>
                  <a:lnTo>
                    <a:pt x="14625" y="202776"/>
                  </a:lnTo>
                  <a:lnTo>
                    <a:pt x="34784" y="206309"/>
                  </a:lnTo>
                  <a:lnTo>
                    <a:pt x="89263" y="200119"/>
                  </a:lnTo>
                  <a:lnTo>
                    <a:pt x="131349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621130" y="5747009"/>
              <a:ext cx="166422" cy="221403"/>
            </a:xfrm>
            <a:custGeom>
              <a:avLst/>
              <a:gdLst/>
              <a:ahLst/>
              <a:cxnLst/>
              <a:rect l="0" t="0" r="0" b="0"/>
              <a:pathLst>
                <a:path w="166422" h="221403">
                  <a:moveTo>
                    <a:pt x="0" y="9731"/>
                  </a:moveTo>
                  <a:lnTo>
                    <a:pt x="5719" y="71109"/>
                  </a:lnTo>
                  <a:lnTo>
                    <a:pt x="8475" y="118421"/>
                  </a:lnTo>
                  <a:lnTo>
                    <a:pt x="14755" y="179645"/>
                  </a:lnTo>
                  <a:lnTo>
                    <a:pt x="17653" y="202668"/>
                  </a:lnTo>
                  <a:lnTo>
                    <a:pt x="25104" y="219064"/>
                  </a:lnTo>
                  <a:lnTo>
                    <a:pt x="30605" y="221402"/>
                  </a:lnTo>
                  <a:lnTo>
                    <a:pt x="37045" y="220188"/>
                  </a:lnTo>
                  <a:lnTo>
                    <a:pt x="44113" y="216604"/>
                  </a:lnTo>
                  <a:lnTo>
                    <a:pt x="56896" y="200295"/>
                  </a:lnTo>
                  <a:lnTo>
                    <a:pt x="88948" y="141061"/>
                  </a:lnTo>
                  <a:lnTo>
                    <a:pt x="107947" y="85192"/>
                  </a:lnTo>
                  <a:lnTo>
                    <a:pt x="134741" y="21990"/>
                  </a:lnTo>
                  <a:lnTo>
                    <a:pt x="145869" y="8091"/>
                  </a:lnTo>
                  <a:lnTo>
                    <a:pt x="157287" y="682"/>
                  </a:lnTo>
                  <a:lnTo>
                    <a:pt x="160332" y="0"/>
                  </a:lnTo>
                  <a:lnTo>
                    <a:pt x="166421" y="14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804193" y="5773382"/>
              <a:ext cx="83212" cy="260718"/>
            </a:xfrm>
            <a:custGeom>
              <a:avLst/>
              <a:gdLst/>
              <a:ahLst/>
              <a:cxnLst/>
              <a:rect l="0" t="0" r="0" b="0"/>
              <a:pathLst>
                <a:path w="83212" h="260718">
                  <a:moveTo>
                    <a:pt x="83211" y="0"/>
                  </a:moveTo>
                  <a:lnTo>
                    <a:pt x="58522" y="29621"/>
                  </a:lnTo>
                  <a:lnTo>
                    <a:pt x="23849" y="91317"/>
                  </a:lnTo>
                  <a:lnTo>
                    <a:pt x="9943" y="116432"/>
                  </a:lnTo>
                  <a:lnTo>
                    <a:pt x="8478" y="124774"/>
                  </a:lnTo>
                  <a:lnTo>
                    <a:pt x="11781" y="141439"/>
                  </a:lnTo>
                  <a:lnTo>
                    <a:pt x="17100" y="146993"/>
                  </a:lnTo>
                  <a:lnTo>
                    <a:pt x="58125" y="161055"/>
                  </a:lnTo>
                  <a:lnTo>
                    <a:pt x="62789" y="166542"/>
                  </a:lnTo>
                  <a:lnTo>
                    <a:pt x="64973" y="173899"/>
                  </a:lnTo>
                  <a:lnTo>
                    <a:pt x="65505" y="182501"/>
                  </a:lnTo>
                  <a:lnTo>
                    <a:pt x="61165" y="199456"/>
                  </a:lnTo>
                  <a:lnTo>
                    <a:pt x="27421" y="257938"/>
                  </a:lnTo>
                  <a:lnTo>
                    <a:pt x="21979" y="260717"/>
                  </a:lnTo>
                  <a:lnTo>
                    <a:pt x="16502" y="259795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356663" y="5633251"/>
              <a:ext cx="238031" cy="439368"/>
            </a:xfrm>
            <a:custGeom>
              <a:avLst/>
              <a:gdLst/>
              <a:ahLst/>
              <a:cxnLst/>
              <a:rect l="0" t="0" r="0" b="0"/>
              <a:pathLst>
                <a:path w="238031" h="439368">
                  <a:moveTo>
                    <a:pt x="104893" y="165095"/>
                  </a:moveTo>
                  <a:lnTo>
                    <a:pt x="96058" y="156260"/>
                  </a:lnTo>
                  <a:lnTo>
                    <a:pt x="89758" y="154583"/>
                  </a:lnTo>
                  <a:lnTo>
                    <a:pt x="72895" y="155183"/>
                  </a:lnTo>
                  <a:lnTo>
                    <a:pt x="55538" y="163463"/>
                  </a:lnTo>
                  <a:lnTo>
                    <a:pt x="47027" y="169554"/>
                  </a:lnTo>
                  <a:lnTo>
                    <a:pt x="26213" y="200213"/>
                  </a:lnTo>
                  <a:lnTo>
                    <a:pt x="9257" y="248120"/>
                  </a:lnTo>
                  <a:lnTo>
                    <a:pt x="845" y="296841"/>
                  </a:lnTo>
                  <a:lnTo>
                    <a:pt x="0" y="350726"/>
                  </a:lnTo>
                  <a:lnTo>
                    <a:pt x="7150" y="403045"/>
                  </a:lnTo>
                  <a:lnTo>
                    <a:pt x="17998" y="421553"/>
                  </a:lnTo>
                  <a:lnTo>
                    <a:pt x="25698" y="427598"/>
                  </a:lnTo>
                  <a:lnTo>
                    <a:pt x="44116" y="434315"/>
                  </a:lnTo>
                  <a:lnTo>
                    <a:pt x="51431" y="433333"/>
                  </a:lnTo>
                  <a:lnTo>
                    <a:pt x="57232" y="429904"/>
                  </a:lnTo>
                  <a:lnTo>
                    <a:pt x="93931" y="380870"/>
                  </a:lnTo>
                  <a:lnTo>
                    <a:pt x="114967" y="321658"/>
                  </a:lnTo>
                  <a:lnTo>
                    <a:pt x="135750" y="267418"/>
                  </a:lnTo>
                  <a:lnTo>
                    <a:pt x="151018" y="212187"/>
                  </a:lnTo>
                  <a:lnTo>
                    <a:pt x="162938" y="156762"/>
                  </a:lnTo>
                  <a:lnTo>
                    <a:pt x="174195" y="96880"/>
                  </a:lnTo>
                  <a:lnTo>
                    <a:pt x="184398" y="43070"/>
                  </a:lnTo>
                  <a:lnTo>
                    <a:pt x="186456" y="12858"/>
                  </a:lnTo>
                  <a:lnTo>
                    <a:pt x="184232" y="4432"/>
                  </a:lnTo>
                  <a:lnTo>
                    <a:pt x="179975" y="663"/>
                  </a:lnTo>
                  <a:lnTo>
                    <a:pt x="174363" y="0"/>
                  </a:lnTo>
                  <a:lnTo>
                    <a:pt x="169698" y="3256"/>
                  </a:lnTo>
                  <a:lnTo>
                    <a:pt x="162049" y="16736"/>
                  </a:lnTo>
                  <a:lnTo>
                    <a:pt x="146720" y="68625"/>
                  </a:lnTo>
                  <a:lnTo>
                    <a:pt x="139865" y="125801"/>
                  </a:lnTo>
                  <a:lnTo>
                    <a:pt x="134260" y="174100"/>
                  </a:lnTo>
                  <a:lnTo>
                    <a:pt x="131161" y="223545"/>
                  </a:lnTo>
                  <a:lnTo>
                    <a:pt x="130243" y="273328"/>
                  </a:lnTo>
                  <a:lnTo>
                    <a:pt x="135651" y="332281"/>
                  </a:lnTo>
                  <a:lnTo>
                    <a:pt x="142262" y="387490"/>
                  </a:lnTo>
                  <a:lnTo>
                    <a:pt x="154078" y="418470"/>
                  </a:lnTo>
                  <a:lnTo>
                    <a:pt x="168975" y="432724"/>
                  </a:lnTo>
                  <a:lnTo>
                    <a:pt x="178125" y="437819"/>
                  </a:lnTo>
                  <a:lnTo>
                    <a:pt x="186074" y="439367"/>
                  </a:lnTo>
                  <a:lnTo>
                    <a:pt x="193222" y="438550"/>
                  </a:lnTo>
                  <a:lnTo>
                    <a:pt x="206096" y="432711"/>
                  </a:lnTo>
                  <a:lnTo>
                    <a:pt x="222815" y="419028"/>
                  </a:lnTo>
                  <a:lnTo>
                    <a:pt x="238030" y="3980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644923" y="5948125"/>
              <a:ext cx="114093" cy="464765"/>
            </a:xfrm>
            <a:custGeom>
              <a:avLst/>
              <a:gdLst/>
              <a:ahLst/>
              <a:cxnLst/>
              <a:rect l="0" t="0" r="0" b="0"/>
              <a:pathLst>
                <a:path w="114093" h="464765">
                  <a:moveTo>
                    <a:pt x="16338" y="0"/>
                  </a:moveTo>
                  <a:lnTo>
                    <a:pt x="4901" y="27497"/>
                  </a:lnTo>
                  <a:lnTo>
                    <a:pt x="724" y="81416"/>
                  </a:lnTo>
                  <a:lnTo>
                    <a:pt x="0" y="130139"/>
                  </a:lnTo>
                  <a:lnTo>
                    <a:pt x="1680" y="157692"/>
                  </a:lnTo>
                  <a:lnTo>
                    <a:pt x="8591" y="179183"/>
                  </a:lnTo>
                  <a:lnTo>
                    <a:pt x="13947" y="183250"/>
                  </a:lnTo>
                  <a:lnTo>
                    <a:pt x="20291" y="183188"/>
                  </a:lnTo>
                  <a:lnTo>
                    <a:pt x="27295" y="180372"/>
                  </a:lnTo>
                  <a:lnTo>
                    <a:pt x="37542" y="169847"/>
                  </a:lnTo>
                  <a:lnTo>
                    <a:pt x="71819" y="108906"/>
                  </a:lnTo>
                  <a:lnTo>
                    <a:pt x="97141" y="73707"/>
                  </a:lnTo>
                  <a:lnTo>
                    <a:pt x="101642" y="71327"/>
                  </a:lnTo>
                  <a:lnTo>
                    <a:pt x="105567" y="72514"/>
                  </a:lnTo>
                  <a:lnTo>
                    <a:pt x="109108" y="76079"/>
                  </a:lnTo>
                  <a:lnTo>
                    <a:pt x="114092" y="112019"/>
                  </a:lnTo>
                  <a:lnTo>
                    <a:pt x="109133" y="164064"/>
                  </a:lnTo>
                  <a:lnTo>
                    <a:pt x="99250" y="223381"/>
                  </a:lnTo>
                  <a:lnTo>
                    <a:pt x="88395" y="279887"/>
                  </a:lnTo>
                  <a:lnTo>
                    <a:pt x="77348" y="335565"/>
                  </a:lnTo>
                  <a:lnTo>
                    <a:pt x="66262" y="388613"/>
                  </a:lnTo>
                  <a:lnTo>
                    <a:pt x="55477" y="421174"/>
                  </a:lnTo>
                  <a:lnTo>
                    <a:pt x="35267" y="457025"/>
                  </a:lnTo>
                  <a:lnTo>
                    <a:pt x="28957" y="461859"/>
                  </a:lnTo>
                  <a:lnTo>
                    <a:pt x="21977" y="464156"/>
                  </a:lnTo>
                  <a:lnTo>
                    <a:pt x="14550" y="464764"/>
                  </a:lnTo>
                  <a:lnTo>
                    <a:pt x="9599" y="460546"/>
                  </a:lnTo>
                  <a:lnTo>
                    <a:pt x="4097" y="443532"/>
                  </a:lnTo>
                  <a:lnTo>
                    <a:pt x="1490" y="400660"/>
                  </a:lnTo>
                  <a:lnTo>
                    <a:pt x="11385" y="351100"/>
                  </a:lnTo>
                  <a:lnTo>
                    <a:pt x="24659" y="3161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858097" y="5939803"/>
              <a:ext cx="127686" cy="141383"/>
            </a:xfrm>
            <a:custGeom>
              <a:avLst/>
              <a:gdLst/>
              <a:ahLst/>
              <a:cxnLst/>
              <a:rect l="0" t="0" r="0" b="0"/>
              <a:pathLst>
                <a:path w="127686" h="141383">
                  <a:moveTo>
                    <a:pt x="19512" y="0"/>
                  </a:moveTo>
                  <a:lnTo>
                    <a:pt x="15094" y="55162"/>
                  </a:lnTo>
                  <a:lnTo>
                    <a:pt x="2653" y="118188"/>
                  </a:lnTo>
                  <a:lnTo>
                    <a:pt x="0" y="138512"/>
                  </a:lnTo>
                  <a:lnTo>
                    <a:pt x="1881" y="141344"/>
                  </a:lnTo>
                  <a:lnTo>
                    <a:pt x="4984" y="141382"/>
                  </a:lnTo>
                  <a:lnTo>
                    <a:pt x="7977" y="138634"/>
                  </a:lnTo>
                  <a:lnTo>
                    <a:pt x="35006" y="82776"/>
                  </a:lnTo>
                  <a:lnTo>
                    <a:pt x="71224" y="28829"/>
                  </a:lnTo>
                  <a:lnTo>
                    <a:pt x="86874" y="14971"/>
                  </a:lnTo>
                  <a:lnTo>
                    <a:pt x="94930" y="9981"/>
                  </a:lnTo>
                  <a:lnTo>
                    <a:pt x="102150" y="9428"/>
                  </a:lnTo>
                  <a:lnTo>
                    <a:pt x="108813" y="11832"/>
                  </a:lnTo>
                  <a:lnTo>
                    <a:pt x="115104" y="16209"/>
                  </a:lnTo>
                  <a:lnTo>
                    <a:pt x="119297" y="23750"/>
                  </a:lnTo>
                  <a:lnTo>
                    <a:pt x="126028" y="69069"/>
                  </a:lnTo>
                  <a:lnTo>
                    <a:pt x="127194" y="103984"/>
                  </a:lnTo>
                  <a:lnTo>
                    <a:pt x="127685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999893" y="5918744"/>
              <a:ext cx="102385" cy="162518"/>
            </a:xfrm>
            <a:custGeom>
              <a:avLst/>
              <a:gdLst/>
              <a:ahLst/>
              <a:cxnLst/>
              <a:rect l="0" t="0" r="0" b="0"/>
              <a:pathLst>
                <a:path w="102385" h="162518">
                  <a:moveTo>
                    <a:pt x="85742" y="4417"/>
                  </a:moveTo>
                  <a:lnTo>
                    <a:pt x="72489" y="0"/>
                  </a:lnTo>
                  <a:lnTo>
                    <a:pt x="58587" y="297"/>
                  </a:lnTo>
                  <a:lnTo>
                    <a:pt x="50996" y="1671"/>
                  </a:lnTo>
                  <a:lnTo>
                    <a:pt x="37631" y="13059"/>
                  </a:lnTo>
                  <a:lnTo>
                    <a:pt x="9243" y="61029"/>
                  </a:lnTo>
                  <a:lnTo>
                    <a:pt x="0" y="92588"/>
                  </a:lnTo>
                  <a:lnTo>
                    <a:pt x="790" y="111097"/>
                  </a:lnTo>
                  <a:lnTo>
                    <a:pt x="5069" y="117143"/>
                  </a:lnTo>
                  <a:lnTo>
                    <a:pt x="11619" y="121173"/>
                  </a:lnTo>
                  <a:lnTo>
                    <a:pt x="19685" y="123859"/>
                  </a:lnTo>
                  <a:lnTo>
                    <a:pt x="36042" y="121913"/>
                  </a:lnTo>
                  <a:lnTo>
                    <a:pt x="52558" y="117659"/>
                  </a:lnTo>
                  <a:lnTo>
                    <a:pt x="69145" y="118850"/>
                  </a:lnTo>
                  <a:lnTo>
                    <a:pt x="75602" y="122311"/>
                  </a:lnTo>
                  <a:lnTo>
                    <a:pt x="85241" y="133553"/>
                  </a:lnTo>
                  <a:lnTo>
                    <a:pt x="102384" y="1625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77509" y="5883228"/>
              <a:ext cx="407390" cy="255689"/>
            </a:xfrm>
            <a:custGeom>
              <a:avLst/>
              <a:gdLst/>
              <a:ahLst/>
              <a:cxnLst/>
              <a:rect l="0" t="0" r="0" b="0"/>
              <a:pathLst>
                <a:path w="407390" h="255689">
                  <a:moveTo>
                    <a:pt x="7978" y="23291"/>
                  </a:moveTo>
                  <a:lnTo>
                    <a:pt x="3561" y="76783"/>
                  </a:lnTo>
                  <a:lnTo>
                    <a:pt x="171" y="138155"/>
                  </a:lnTo>
                  <a:lnTo>
                    <a:pt x="0" y="149794"/>
                  </a:lnTo>
                  <a:lnTo>
                    <a:pt x="1735" y="154779"/>
                  </a:lnTo>
                  <a:lnTo>
                    <a:pt x="4740" y="155329"/>
                  </a:lnTo>
                  <a:lnTo>
                    <a:pt x="22851" y="140699"/>
                  </a:lnTo>
                  <a:lnTo>
                    <a:pt x="58906" y="83708"/>
                  </a:lnTo>
                  <a:lnTo>
                    <a:pt x="70985" y="65860"/>
                  </a:lnTo>
                  <a:lnTo>
                    <a:pt x="76795" y="61841"/>
                  </a:lnTo>
                  <a:lnTo>
                    <a:pt x="82518" y="61010"/>
                  </a:lnTo>
                  <a:lnTo>
                    <a:pt x="88182" y="62306"/>
                  </a:lnTo>
                  <a:lnTo>
                    <a:pt x="91958" y="67792"/>
                  </a:lnTo>
                  <a:lnTo>
                    <a:pt x="97272" y="98525"/>
                  </a:lnTo>
                  <a:lnTo>
                    <a:pt x="99068" y="155674"/>
                  </a:lnTo>
                  <a:lnTo>
                    <a:pt x="99215" y="169794"/>
                  </a:lnTo>
                  <a:lnTo>
                    <a:pt x="102087" y="178283"/>
                  </a:lnTo>
                  <a:lnTo>
                    <a:pt x="106775" y="183017"/>
                  </a:lnTo>
                  <a:lnTo>
                    <a:pt x="112674" y="185248"/>
                  </a:lnTo>
                  <a:lnTo>
                    <a:pt x="119381" y="183038"/>
                  </a:lnTo>
                  <a:lnTo>
                    <a:pt x="141148" y="163182"/>
                  </a:lnTo>
                  <a:lnTo>
                    <a:pt x="160643" y="141171"/>
                  </a:lnTo>
                  <a:lnTo>
                    <a:pt x="175682" y="131772"/>
                  </a:lnTo>
                  <a:lnTo>
                    <a:pt x="182651" y="132594"/>
                  </a:lnTo>
                  <a:lnTo>
                    <a:pt x="189146" y="136841"/>
                  </a:lnTo>
                  <a:lnTo>
                    <a:pt x="195325" y="143370"/>
                  </a:lnTo>
                  <a:lnTo>
                    <a:pt x="218180" y="204355"/>
                  </a:lnTo>
                  <a:lnTo>
                    <a:pt x="223927" y="209645"/>
                  </a:lnTo>
                  <a:lnTo>
                    <a:pt x="231456" y="212246"/>
                  </a:lnTo>
                  <a:lnTo>
                    <a:pt x="240174" y="213056"/>
                  </a:lnTo>
                  <a:lnTo>
                    <a:pt x="247835" y="210822"/>
                  </a:lnTo>
                  <a:lnTo>
                    <a:pt x="279243" y="184205"/>
                  </a:lnTo>
                  <a:lnTo>
                    <a:pt x="284051" y="183267"/>
                  </a:lnTo>
                  <a:lnTo>
                    <a:pt x="288181" y="185415"/>
                  </a:lnTo>
                  <a:lnTo>
                    <a:pt x="291859" y="189621"/>
                  </a:lnTo>
                  <a:lnTo>
                    <a:pt x="293480" y="206622"/>
                  </a:lnTo>
                  <a:lnTo>
                    <a:pt x="294126" y="239718"/>
                  </a:lnTo>
                  <a:lnTo>
                    <a:pt x="295822" y="250786"/>
                  </a:lnTo>
                  <a:lnTo>
                    <a:pt x="298802" y="255391"/>
                  </a:lnTo>
                  <a:lnTo>
                    <a:pt x="302638" y="255688"/>
                  </a:lnTo>
                  <a:lnTo>
                    <a:pt x="307044" y="253111"/>
                  </a:lnTo>
                  <a:lnTo>
                    <a:pt x="314406" y="235457"/>
                  </a:lnTo>
                  <a:lnTo>
                    <a:pt x="329534" y="176389"/>
                  </a:lnTo>
                  <a:lnTo>
                    <a:pt x="346351" y="115042"/>
                  </a:lnTo>
                  <a:lnTo>
                    <a:pt x="363008" y="57447"/>
                  </a:lnTo>
                  <a:lnTo>
                    <a:pt x="371639" y="18533"/>
                  </a:lnTo>
                  <a:lnTo>
                    <a:pt x="373933" y="836"/>
                  </a:lnTo>
                  <a:lnTo>
                    <a:pt x="375839" y="0"/>
                  </a:lnTo>
                  <a:lnTo>
                    <a:pt x="378035" y="2217"/>
                  </a:lnTo>
                  <a:lnTo>
                    <a:pt x="407389" y="149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613232" y="5931483"/>
              <a:ext cx="113125" cy="207177"/>
            </a:xfrm>
            <a:custGeom>
              <a:avLst/>
              <a:gdLst/>
              <a:ahLst/>
              <a:cxnLst/>
              <a:rect l="0" t="0" r="0" b="0"/>
              <a:pathLst>
                <a:path w="113125" h="207177">
                  <a:moveTo>
                    <a:pt x="88160" y="0"/>
                  </a:moveTo>
                  <a:lnTo>
                    <a:pt x="73950" y="12362"/>
                  </a:lnTo>
                  <a:lnTo>
                    <a:pt x="41876" y="31955"/>
                  </a:lnTo>
                  <a:lnTo>
                    <a:pt x="6935" y="85218"/>
                  </a:lnTo>
                  <a:lnTo>
                    <a:pt x="1210" y="103518"/>
                  </a:lnTo>
                  <a:lnTo>
                    <a:pt x="0" y="158002"/>
                  </a:lnTo>
                  <a:lnTo>
                    <a:pt x="4599" y="183019"/>
                  </a:lnTo>
                  <a:lnTo>
                    <a:pt x="12807" y="200302"/>
                  </a:lnTo>
                  <a:lnTo>
                    <a:pt x="20358" y="204725"/>
                  </a:lnTo>
                  <a:lnTo>
                    <a:pt x="41076" y="207176"/>
                  </a:lnTo>
                  <a:lnTo>
                    <a:pt x="60762" y="202717"/>
                  </a:lnTo>
                  <a:lnTo>
                    <a:pt x="113124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110857" y="5899245"/>
              <a:ext cx="114763" cy="202660"/>
            </a:xfrm>
            <a:custGeom>
              <a:avLst/>
              <a:gdLst/>
              <a:ahLst/>
              <a:cxnLst/>
              <a:rect l="0" t="0" r="0" b="0"/>
              <a:pathLst>
                <a:path w="114763" h="202660">
                  <a:moveTo>
                    <a:pt x="106441" y="32238"/>
                  </a:moveTo>
                  <a:lnTo>
                    <a:pt x="98873" y="13232"/>
                  </a:lnTo>
                  <a:lnTo>
                    <a:pt x="90441" y="1910"/>
                  </a:lnTo>
                  <a:lnTo>
                    <a:pt x="83755" y="0"/>
                  </a:lnTo>
                  <a:lnTo>
                    <a:pt x="66464" y="2808"/>
                  </a:lnTo>
                  <a:lnTo>
                    <a:pt x="48917" y="15152"/>
                  </a:lnTo>
                  <a:lnTo>
                    <a:pt x="28375" y="40427"/>
                  </a:lnTo>
                  <a:lnTo>
                    <a:pt x="4116" y="98798"/>
                  </a:lnTo>
                  <a:lnTo>
                    <a:pt x="0" y="132601"/>
                  </a:lnTo>
                  <a:lnTo>
                    <a:pt x="7615" y="167478"/>
                  </a:lnTo>
                  <a:lnTo>
                    <a:pt x="19064" y="185108"/>
                  </a:lnTo>
                  <a:lnTo>
                    <a:pt x="26000" y="192399"/>
                  </a:lnTo>
                  <a:lnTo>
                    <a:pt x="43569" y="200499"/>
                  </a:lnTo>
                  <a:lnTo>
                    <a:pt x="53431" y="202659"/>
                  </a:lnTo>
                  <a:lnTo>
                    <a:pt x="74252" y="200128"/>
                  </a:lnTo>
                  <a:lnTo>
                    <a:pt x="114762" y="1820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231287" y="5983715"/>
              <a:ext cx="235643" cy="155795"/>
            </a:xfrm>
            <a:custGeom>
              <a:avLst/>
              <a:gdLst/>
              <a:ahLst/>
              <a:cxnLst/>
              <a:rect l="0" t="0" r="0" b="0"/>
              <a:pathLst>
                <a:path w="235643" h="155795">
                  <a:moveTo>
                    <a:pt x="60900" y="22657"/>
                  </a:moveTo>
                  <a:lnTo>
                    <a:pt x="41895" y="36868"/>
                  </a:lnTo>
                  <a:lnTo>
                    <a:pt x="13801" y="77776"/>
                  </a:lnTo>
                  <a:lnTo>
                    <a:pt x="1538" y="109358"/>
                  </a:lnTo>
                  <a:lnTo>
                    <a:pt x="0" y="128684"/>
                  </a:lnTo>
                  <a:lnTo>
                    <a:pt x="884" y="137720"/>
                  </a:lnTo>
                  <a:lnTo>
                    <a:pt x="4247" y="141896"/>
                  </a:lnTo>
                  <a:lnTo>
                    <a:pt x="9263" y="142830"/>
                  </a:lnTo>
                  <a:lnTo>
                    <a:pt x="15381" y="141604"/>
                  </a:lnTo>
                  <a:lnTo>
                    <a:pt x="37243" y="126626"/>
                  </a:lnTo>
                  <a:lnTo>
                    <a:pt x="68662" y="79620"/>
                  </a:lnTo>
                  <a:lnTo>
                    <a:pt x="86883" y="40689"/>
                  </a:lnTo>
                  <a:lnTo>
                    <a:pt x="92021" y="10331"/>
                  </a:lnTo>
                  <a:lnTo>
                    <a:pt x="89968" y="4270"/>
                  </a:lnTo>
                  <a:lnTo>
                    <a:pt x="85826" y="1153"/>
                  </a:lnTo>
                  <a:lnTo>
                    <a:pt x="80291" y="0"/>
                  </a:lnTo>
                  <a:lnTo>
                    <a:pt x="74752" y="2005"/>
                  </a:lnTo>
                  <a:lnTo>
                    <a:pt x="63667" y="11629"/>
                  </a:lnTo>
                  <a:lnTo>
                    <a:pt x="51447" y="32641"/>
                  </a:lnTo>
                  <a:lnTo>
                    <a:pt x="51824" y="38559"/>
                  </a:lnTo>
                  <a:lnTo>
                    <a:pt x="54849" y="43429"/>
                  </a:lnTo>
                  <a:lnTo>
                    <a:pt x="59640" y="47599"/>
                  </a:lnTo>
                  <a:lnTo>
                    <a:pt x="64683" y="48531"/>
                  </a:lnTo>
                  <a:lnTo>
                    <a:pt x="69894" y="47303"/>
                  </a:lnTo>
                  <a:lnTo>
                    <a:pt x="126894" y="16944"/>
                  </a:lnTo>
                  <a:lnTo>
                    <a:pt x="139849" y="7482"/>
                  </a:lnTo>
                  <a:lnTo>
                    <a:pt x="146817" y="5144"/>
                  </a:lnTo>
                  <a:lnTo>
                    <a:pt x="161955" y="5012"/>
                  </a:lnTo>
                  <a:lnTo>
                    <a:pt x="167102" y="9969"/>
                  </a:lnTo>
                  <a:lnTo>
                    <a:pt x="172820" y="27804"/>
                  </a:lnTo>
                  <a:lnTo>
                    <a:pt x="175137" y="85337"/>
                  </a:lnTo>
                  <a:lnTo>
                    <a:pt x="178663" y="94954"/>
                  </a:lnTo>
                  <a:lnTo>
                    <a:pt x="182863" y="99516"/>
                  </a:lnTo>
                  <a:lnTo>
                    <a:pt x="187512" y="100709"/>
                  </a:lnTo>
                  <a:lnTo>
                    <a:pt x="212677" y="93754"/>
                  </a:lnTo>
                  <a:lnTo>
                    <a:pt x="218483" y="95018"/>
                  </a:lnTo>
                  <a:lnTo>
                    <a:pt x="223278" y="98634"/>
                  </a:lnTo>
                  <a:lnTo>
                    <a:pt x="227399" y="103819"/>
                  </a:lnTo>
                  <a:lnTo>
                    <a:pt x="231978" y="119442"/>
                  </a:lnTo>
                  <a:lnTo>
                    <a:pt x="235642" y="1557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67811" y="5781704"/>
              <a:ext cx="182034" cy="324536"/>
            </a:xfrm>
            <a:custGeom>
              <a:avLst/>
              <a:gdLst/>
              <a:ahLst/>
              <a:cxnLst/>
              <a:rect l="0" t="0" r="0" b="0"/>
              <a:pathLst>
                <a:path w="182034" h="324536">
                  <a:moveTo>
                    <a:pt x="73860" y="0"/>
                  </a:moveTo>
                  <a:lnTo>
                    <a:pt x="82694" y="13252"/>
                  </a:lnTo>
                  <a:lnTo>
                    <a:pt x="84566" y="32085"/>
                  </a:lnTo>
                  <a:lnTo>
                    <a:pt x="81571" y="89524"/>
                  </a:lnTo>
                  <a:lnTo>
                    <a:pt x="70641" y="151375"/>
                  </a:lnTo>
                  <a:lnTo>
                    <a:pt x="63745" y="214457"/>
                  </a:lnTo>
                  <a:lnTo>
                    <a:pt x="52359" y="272496"/>
                  </a:lnTo>
                  <a:lnTo>
                    <a:pt x="50435" y="298316"/>
                  </a:lnTo>
                  <a:lnTo>
                    <a:pt x="48073" y="305202"/>
                  </a:lnTo>
                  <a:lnTo>
                    <a:pt x="44650" y="307943"/>
                  </a:lnTo>
                  <a:lnTo>
                    <a:pt x="40518" y="307922"/>
                  </a:lnTo>
                  <a:lnTo>
                    <a:pt x="30996" y="298036"/>
                  </a:lnTo>
                  <a:lnTo>
                    <a:pt x="17705" y="271678"/>
                  </a:lnTo>
                  <a:lnTo>
                    <a:pt x="5446" y="245377"/>
                  </a:lnTo>
                  <a:lnTo>
                    <a:pt x="514" y="238474"/>
                  </a:lnTo>
                  <a:lnTo>
                    <a:pt x="0" y="234796"/>
                  </a:lnTo>
                  <a:lnTo>
                    <a:pt x="2430" y="233270"/>
                  </a:lnTo>
                  <a:lnTo>
                    <a:pt x="12527" y="234038"/>
                  </a:lnTo>
                  <a:lnTo>
                    <a:pt x="54004" y="240170"/>
                  </a:lnTo>
                  <a:lnTo>
                    <a:pt x="85646" y="232137"/>
                  </a:lnTo>
                  <a:lnTo>
                    <a:pt x="121902" y="207139"/>
                  </a:lnTo>
                  <a:lnTo>
                    <a:pt x="135584" y="194996"/>
                  </a:lnTo>
                  <a:lnTo>
                    <a:pt x="137199" y="191943"/>
                  </a:lnTo>
                  <a:lnTo>
                    <a:pt x="135502" y="190832"/>
                  </a:lnTo>
                  <a:lnTo>
                    <a:pt x="131597" y="191016"/>
                  </a:lnTo>
                  <a:lnTo>
                    <a:pt x="128068" y="193912"/>
                  </a:lnTo>
                  <a:lnTo>
                    <a:pt x="121683" y="204527"/>
                  </a:lnTo>
                  <a:lnTo>
                    <a:pt x="110975" y="247228"/>
                  </a:lnTo>
                  <a:lnTo>
                    <a:pt x="110128" y="284771"/>
                  </a:lnTo>
                  <a:lnTo>
                    <a:pt x="116483" y="305005"/>
                  </a:lnTo>
                  <a:lnTo>
                    <a:pt x="127937" y="318312"/>
                  </a:lnTo>
                  <a:lnTo>
                    <a:pt x="134874" y="323156"/>
                  </a:lnTo>
                  <a:lnTo>
                    <a:pt x="142273" y="324535"/>
                  </a:lnTo>
                  <a:lnTo>
                    <a:pt x="157890" y="321137"/>
                  </a:lnTo>
                  <a:lnTo>
                    <a:pt x="182033" y="30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816413" y="5998051"/>
              <a:ext cx="149780" cy="147234"/>
            </a:xfrm>
            <a:custGeom>
              <a:avLst/>
              <a:gdLst/>
              <a:ahLst/>
              <a:cxnLst/>
              <a:rect l="0" t="0" r="0" b="0"/>
              <a:pathLst>
                <a:path w="149780" h="147234">
                  <a:moveTo>
                    <a:pt x="0" y="0"/>
                  </a:moveTo>
                  <a:lnTo>
                    <a:pt x="6586" y="29620"/>
                  </a:lnTo>
                  <a:lnTo>
                    <a:pt x="13811" y="92487"/>
                  </a:lnTo>
                  <a:lnTo>
                    <a:pt x="15385" y="117227"/>
                  </a:lnTo>
                  <a:lnTo>
                    <a:pt x="18577" y="124380"/>
                  </a:lnTo>
                  <a:lnTo>
                    <a:pt x="23480" y="128223"/>
                  </a:lnTo>
                  <a:lnTo>
                    <a:pt x="29522" y="129861"/>
                  </a:lnTo>
                  <a:lnTo>
                    <a:pt x="36324" y="128179"/>
                  </a:lnTo>
                  <a:lnTo>
                    <a:pt x="51277" y="118914"/>
                  </a:lnTo>
                  <a:lnTo>
                    <a:pt x="88390" y="78788"/>
                  </a:lnTo>
                  <a:lnTo>
                    <a:pt x="94060" y="76564"/>
                  </a:lnTo>
                  <a:lnTo>
                    <a:pt x="99689" y="76931"/>
                  </a:lnTo>
                  <a:lnTo>
                    <a:pt x="105291" y="79024"/>
                  </a:lnTo>
                  <a:lnTo>
                    <a:pt x="108101" y="85042"/>
                  </a:lnTo>
                  <a:lnTo>
                    <a:pt x="108347" y="136334"/>
                  </a:lnTo>
                  <a:lnTo>
                    <a:pt x="111063" y="142665"/>
                  </a:lnTo>
                  <a:lnTo>
                    <a:pt x="115648" y="145960"/>
                  </a:lnTo>
                  <a:lnTo>
                    <a:pt x="121478" y="147233"/>
                  </a:lnTo>
                  <a:lnTo>
                    <a:pt x="126289" y="145308"/>
                  </a:lnTo>
                  <a:lnTo>
                    <a:pt x="134099" y="135773"/>
                  </a:lnTo>
                  <a:lnTo>
                    <a:pt x="143695" y="114810"/>
                  </a:lnTo>
                  <a:lnTo>
                    <a:pt x="149779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024439" y="5781704"/>
              <a:ext cx="33286" cy="372424"/>
            </a:xfrm>
            <a:custGeom>
              <a:avLst/>
              <a:gdLst/>
              <a:ahLst/>
              <a:cxnLst/>
              <a:rect l="0" t="0" r="0" b="0"/>
              <a:pathLst>
                <a:path w="33286" h="372424">
                  <a:moveTo>
                    <a:pt x="33285" y="0"/>
                  </a:moveTo>
                  <a:lnTo>
                    <a:pt x="33285" y="55161"/>
                  </a:lnTo>
                  <a:lnTo>
                    <a:pt x="33285" y="115722"/>
                  </a:lnTo>
                  <a:lnTo>
                    <a:pt x="26642" y="177585"/>
                  </a:lnTo>
                  <a:lnTo>
                    <a:pt x="18142" y="239823"/>
                  </a:lnTo>
                  <a:lnTo>
                    <a:pt x="10254" y="298996"/>
                  </a:lnTo>
                  <a:lnTo>
                    <a:pt x="1905" y="359491"/>
                  </a:lnTo>
                  <a:lnTo>
                    <a:pt x="847" y="372423"/>
                  </a:lnTo>
                  <a:lnTo>
                    <a:pt x="0" y="3328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82834" y="5959361"/>
              <a:ext cx="191385" cy="30370"/>
            </a:xfrm>
            <a:custGeom>
              <a:avLst/>
              <a:gdLst/>
              <a:ahLst/>
              <a:cxnLst/>
              <a:rect l="0" t="0" r="0" b="0"/>
              <a:pathLst>
                <a:path w="191385" h="30370">
                  <a:moveTo>
                    <a:pt x="0" y="30369"/>
                  </a:moveTo>
                  <a:lnTo>
                    <a:pt x="55866" y="10457"/>
                  </a:lnTo>
                  <a:lnTo>
                    <a:pt x="108799" y="0"/>
                  </a:lnTo>
                  <a:lnTo>
                    <a:pt x="145033" y="414"/>
                  </a:lnTo>
                  <a:lnTo>
                    <a:pt x="163387" y="5037"/>
                  </a:lnTo>
                  <a:lnTo>
                    <a:pt x="191384" y="220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753183" y="4666683"/>
            <a:ext cx="1242618" cy="879263"/>
            <a:chOff x="4753183" y="4666683"/>
            <a:chExt cx="1242618" cy="879263"/>
          </a:xfrm>
        </p:grpSpPr>
        <p:sp>
          <p:nvSpPr>
            <p:cNvPr id="110" name="Freeform 109"/>
            <p:cNvSpPr/>
            <p:nvPr/>
          </p:nvSpPr>
          <p:spPr>
            <a:xfrm>
              <a:off x="4867813" y="4974562"/>
              <a:ext cx="499264" cy="432695"/>
            </a:xfrm>
            <a:custGeom>
              <a:avLst/>
              <a:gdLst/>
              <a:ahLst/>
              <a:cxnLst/>
              <a:rect l="0" t="0" r="0" b="0"/>
              <a:pathLst>
                <a:path w="499264" h="432695">
                  <a:moveTo>
                    <a:pt x="0" y="432694"/>
                  </a:moveTo>
                  <a:lnTo>
                    <a:pt x="50129" y="403384"/>
                  </a:lnTo>
                  <a:lnTo>
                    <a:pt x="104065" y="358281"/>
                  </a:lnTo>
                  <a:lnTo>
                    <a:pt x="166181" y="311837"/>
                  </a:lnTo>
                  <a:lnTo>
                    <a:pt x="223491" y="265891"/>
                  </a:lnTo>
                  <a:lnTo>
                    <a:pt x="286074" y="223478"/>
                  </a:lnTo>
                  <a:lnTo>
                    <a:pt x="345127" y="174637"/>
                  </a:lnTo>
                  <a:lnTo>
                    <a:pt x="406552" y="122207"/>
                  </a:lnTo>
                  <a:lnTo>
                    <a:pt x="468804" y="62202"/>
                  </a:lnTo>
                  <a:lnTo>
                    <a:pt x="489005" y="34867"/>
                  </a:lnTo>
                  <a:lnTo>
                    <a:pt x="4992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753183" y="5340688"/>
              <a:ext cx="239447" cy="205258"/>
            </a:xfrm>
            <a:custGeom>
              <a:avLst/>
              <a:gdLst/>
              <a:ahLst/>
              <a:cxnLst/>
              <a:rect l="0" t="0" r="0" b="0"/>
              <a:pathLst>
                <a:path w="239447" h="205258">
                  <a:moveTo>
                    <a:pt x="56383" y="0"/>
                  </a:moveTo>
                  <a:lnTo>
                    <a:pt x="23203" y="35029"/>
                  </a:lnTo>
                  <a:lnTo>
                    <a:pt x="10905" y="60614"/>
                  </a:lnTo>
                  <a:lnTo>
                    <a:pt x="0" y="118667"/>
                  </a:lnTo>
                  <a:lnTo>
                    <a:pt x="7523" y="152374"/>
                  </a:lnTo>
                  <a:lnTo>
                    <a:pt x="21463" y="181367"/>
                  </a:lnTo>
                  <a:lnTo>
                    <a:pt x="34391" y="194020"/>
                  </a:lnTo>
                  <a:lnTo>
                    <a:pt x="50307" y="201801"/>
                  </a:lnTo>
                  <a:lnTo>
                    <a:pt x="79135" y="205257"/>
                  </a:lnTo>
                  <a:lnTo>
                    <a:pt x="131495" y="196202"/>
                  </a:lnTo>
                  <a:lnTo>
                    <a:pt x="181791" y="179050"/>
                  </a:lnTo>
                  <a:lnTo>
                    <a:pt x="239446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517198" y="4666683"/>
              <a:ext cx="194607" cy="319569"/>
            </a:xfrm>
            <a:custGeom>
              <a:avLst/>
              <a:gdLst/>
              <a:ahLst/>
              <a:cxnLst/>
              <a:rect l="0" t="0" r="0" b="0"/>
              <a:pathLst>
                <a:path w="194607" h="319569">
                  <a:moveTo>
                    <a:pt x="7978" y="0"/>
                  </a:moveTo>
                  <a:lnTo>
                    <a:pt x="2260" y="22703"/>
                  </a:lnTo>
                  <a:lnTo>
                    <a:pt x="0" y="84591"/>
                  </a:lnTo>
                  <a:lnTo>
                    <a:pt x="2167" y="147860"/>
                  </a:lnTo>
                  <a:lnTo>
                    <a:pt x="13856" y="204076"/>
                  </a:lnTo>
                  <a:lnTo>
                    <a:pt x="19220" y="222913"/>
                  </a:lnTo>
                  <a:lnTo>
                    <a:pt x="25643" y="228121"/>
                  </a:lnTo>
                  <a:lnTo>
                    <a:pt x="45107" y="231442"/>
                  </a:lnTo>
                  <a:lnTo>
                    <a:pt x="61770" y="227371"/>
                  </a:lnTo>
                  <a:lnTo>
                    <a:pt x="68803" y="223696"/>
                  </a:lnTo>
                  <a:lnTo>
                    <a:pt x="76264" y="224020"/>
                  </a:lnTo>
                  <a:lnTo>
                    <a:pt x="91952" y="231777"/>
                  </a:lnTo>
                  <a:lnTo>
                    <a:pt x="103239" y="244470"/>
                  </a:lnTo>
                  <a:lnTo>
                    <a:pt x="111337" y="261206"/>
                  </a:lnTo>
                  <a:lnTo>
                    <a:pt x="126978" y="314072"/>
                  </a:lnTo>
                  <a:lnTo>
                    <a:pt x="130766" y="318479"/>
                  </a:lnTo>
                  <a:lnTo>
                    <a:pt x="135140" y="319568"/>
                  </a:lnTo>
                  <a:lnTo>
                    <a:pt x="139905" y="318446"/>
                  </a:lnTo>
                  <a:lnTo>
                    <a:pt x="144007" y="313074"/>
                  </a:lnTo>
                  <a:lnTo>
                    <a:pt x="163071" y="252009"/>
                  </a:lnTo>
                  <a:lnTo>
                    <a:pt x="172725" y="196880"/>
                  </a:lnTo>
                  <a:lnTo>
                    <a:pt x="183230" y="134865"/>
                  </a:lnTo>
                  <a:lnTo>
                    <a:pt x="190937" y="76042"/>
                  </a:lnTo>
                  <a:lnTo>
                    <a:pt x="194606" y="39481"/>
                  </a:lnTo>
                  <a:lnTo>
                    <a:pt x="192493" y="37416"/>
                  </a:lnTo>
                  <a:lnTo>
                    <a:pt x="189235" y="38812"/>
                  </a:lnTo>
                  <a:lnTo>
                    <a:pt x="187064" y="41592"/>
                  </a:lnTo>
                  <a:lnTo>
                    <a:pt x="182720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759602" y="4843176"/>
              <a:ext cx="56812" cy="121192"/>
            </a:xfrm>
            <a:custGeom>
              <a:avLst/>
              <a:gdLst/>
              <a:ahLst/>
              <a:cxnLst/>
              <a:rect l="0" t="0" r="0" b="0"/>
              <a:pathLst>
                <a:path w="56812" h="121192">
                  <a:moveTo>
                    <a:pt x="23526" y="48175"/>
                  </a:moveTo>
                  <a:lnTo>
                    <a:pt x="30112" y="18555"/>
                  </a:lnTo>
                  <a:lnTo>
                    <a:pt x="30691" y="9013"/>
                  </a:lnTo>
                  <a:lnTo>
                    <a:pt x="28302" y="3576"/>
                  </a:lnTo>
                  <a:lnTo>
                    <a:pt x="23937" y="876"/>
                  </a:lnTo>
                  <a:lnTo>
                    <a:pt x="18253" y="0"/>
                  </a:lnTo>
                  <a:lnTo>
                    <a:pt x="13539" y="2190"/>
                  </a:lnTo>
                  <a:lnTo>
                    <a:pt x="5836" y="12020"/>
                  </a:lnTo>
                  <a:lnTo>
                    <a:pt x="0" y="54217"/>
                  </a:lnTo>
                  <a:lnTo>
                    <a:pt x="1313" y="102137"/>
                  </a:lnTo>
                  <a:lnTo>
                    <a:pt x="3170" y="111887"/>
                  </a:lnTo>
                  <a:lnTo>
                    <a:pt x="8106" y="117462"/>
                  </a:lnTo>
                  <a:lnTo>
                    <a:pt x="15096" y="120254"/>
                  </a:lnTo>
                  <a:lnTo>
                    <a:pt x="23453" y="121191"/>
                  </a:lnTo>
                  <a:lnTo>
                    <a:pt x="30874" y="118117"/>
                  </a:lnTo>
                  <a:lnTo>
                    <a:pt x="56811" y="897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849697" y="4716609"/>
              <a:ext cx="146104" cy="308294"/>
            </a:xfrm>
            <a:custGeom>
              <a:avLst/>
              <a:gdLst/>
              <a:ahLst/>
              <a:cxnLst/>
              <a:rect l="0" t="0" r="0" b="0"/>
              <a:pathLst>
                <a:path w="146104" h="308294">
                  <a:moveTo>
                    <a:pt x="41605" y="0"/>
                  </a:moveTo>
                  <a:lnTo>
                    <a:pt x="28337" y="56791"/>
                  </a:lnTo>
                  <a:lnTo>
                    <a:pt x="25630" y="115386"/>
                  </a:lnTo>
                  <a:lnTo>
                    <a:pt x="27108" y="140965"/>
                  </a:lnTo>
                  <a:lnTo>
                    <a:pt x="33930" y="158498"/>
                  </a:lnTo>
                  <a:lnTo>
                    <a:pt x="40186" y="162063"/>
                  </a:lnTo>
                  <a:lnTo>
                    <a:pt x="48056" y="162592"/>
                  </a:lnTo>
                  <a:lnTo>
                    <a:pt x="65737" y="158247"/>
                  </a:lnTo>
                  <a:lnTo>
                    <a:pt x="92210" y="148179"/>
                  </a:lnTo>
                  <a:lnTo>
                    <a:pt x="112481" y="148452"/>
                  </a:lnTo>
                  <a:lnTo>
                    <a:pt x="128887" y="156586"/>
                  </a:lnTo>
                  <a:lnTo>
                    <a:pt x="135851" y="162638"/>
                  </a:lnTo>
                  <a:lnTo>
                    <a:pt x="143588" y="181690"/>
                  </a:lnTo>
                  <a:lnTo>
                    <a:pt x="146103" y="205567"/>
                  </a:lnTo>
                  <a:lnTo>
                    <a:pt x="144138" y="231589"/>
                  </a:lnTo>
                  <a:lnTo>
                    <a:pt x="135252" y="253632"/>
                  </a:lnTo>
                  <a:lnTo>
                    <a:pt x="106948" y="290383"/>
                  </a:lnTo>
                  <a:lnTo>
                    <a:pt x="82847" y="307113"/>
                  </a:lnTo>
                  <a:lnTo>
                    <a:pt x="73722" y="308293"/>
                  </a:lnTo>
                  <a:lnTo>
                    <a:pt x="53723" y="304673"/>
                  </a:lnTo>
                  <a:lnTo>
                    <a:pt x="26089" y="287822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6" name="Freeform 115"/>
          <p:cNvSpPr/>
          <p:nvPr/>
        </p:nvSpPr>
        <p:spPr>
          <a:xfrm>
            <a:off x="723931" y="6873857"/>
            <a:ext cx="174743" cy="14547"/>
          </a:xfrm>
          <a:custGeom>
            <a:avLst/>
            <a:gdLst/>
            <a:ahLst/>
            <a:cxnLst/>
            <a:rect l="0" t="0" r="0" b="0"/>
            <a:pathLst>
              <a:path w="174743" h="14547">
                <a:moveTo>
                  <a:pt x="0" y="6225"/>
                </a:moveTo>
                <a:lnTo>
                  <a:pt x="13252" y="10642"/>
                </a:lnTo>
                <a:lnTo>
                  <a:pt x="50147" y="7132"/>
                </a:lnTo>
                <a:lnTo>
                  <a:pt x="100992" y="0"/>
                </a:lnTo>
                <a:lnTo>
                  <a:pt x="136865" y="990"/>
                </a:lnTo>
                <a:lnTo>
                  <a:pt x="160129" y="7140"/>
                </a:lnTo>
                <a:lnTo>
                  <a:pt x="174742" y="14546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28" name="Group 127"/>
          <p:cNvGrpSpPr/>
          <p:nvPr/>
        </p:nvGrpSpPr>
        <p:grpSpPr>
          <a:xfrm>
            <a:off x="1334068" y="6630451"/>
            <a:ext cx="2596504" cy="574153"/>
            <a:chOff x="1334068" y="6630451"/>
            <a:chExt cx="2596504" cy="574153"/>
          </a:xfrm>
        </p:grpSpPr>
        <p:sp>
          <p:nvSpPr>
            <p:cNvPr id="117" name="Freeform 116"/>
            <p:cNvSpPr/>
            <p:nvPr/>
          </p:nvSpPr>
          <p:spPr>
            <a:xfrm>
              <a:off x="1334068" y="6643500"/>
              <a:ext cx="213648" cy="452930"/>
            </a:xfrm>
            <a:custGeom>
              <a:avLst/>
              <a:gdLst/>
              <a:ahLst/>
              <a:cxnLst/>
              <a:rect l="0" t="0" r="0" b="0"/>
              <a:pathLst>
                <a:path w="213648" h="452930">
                  <a:moveTo>
                    <a:pt x="163721" y="236582"/>
                  </a:moveTo>
                  <a:lnTo>
                    <a:pt x="112205" y="197462"/>
                  </a:lnTo>
                  <a:lnTo>
                    <a:pt x="96446" y="193924"/>
                  </a:lnTo>
                  <a:lnTo>
                    <a:pt x="63728" y="199186"/>
                  </a:lnTo>
                  <a:lnTo>
                    <a:pt x="49629" y="208866"/>
                  </a:lnTo>
                  <a:lnTo>
                    <a:pt x="20730" y="239918"/>
                  </a:lnTo>
                  <a:lnTo>
                    <a:pt x="9584" y="264382"/>
                  </a:lnTo>
                  <a:lnTo>
                    <a:pt x="0" y="315593"/>
                  </a:lnTo>
                  <a:lnTo>
                    <a:pt x="2251" y="365602"/>
                  </a:lnTo>
                  <a:lnTo>
                    <a:pt x="16694" y="426420"/>
                  </a:lnTo>
                  <a:lnTo>
                    <a:pt x="21324" y="438030"/>
                  </a:lnTo>
                  <a:lnTo>
                    <a:pt x="29033" y="444846"/>
                  </a:lnTo>
                  <a:lnTo>
                    <a:pt x="49927" y="449953"/>
                  </a:lnTo>
                  <a:lnTo>
                    <a:pt x="60121" y="447246"/>
                  </a:lnTo>
                  <a:lnTo>
                    <a:pt x="78845" y="434378"/>
                  </a:lnTo>
                  <a:lnTo>
                    <a:pt x="100563" y="397506"/>
                  </a:lnTo>
                  <a:lnTo>
                    <a:pt x="121103" y="337172"/>
                  </a:lnTo>
                  <a:lnTo>
                    <a:pt x="135851" y="274415"/>
                  </a:lnTo>
                  <a:lnTo>
                    <a:pt x="147052" y="219743"/>
                  </a:lnTo>
                  <a:lnTo>
                    <a:pt x="158168" y="160010"/>
                  </a:lnTo>
                  <a:lnTo>
                    <a:pt x="169267" y="107154"/>
                  </a:lnTo>
                  <a:lnTo>
                    <a:pt x="183136" y="43826"/>
                  </a:lnTo>
                  <a:lnTo>
                    <a:pt x="193307" y="0"/>
                  </a:lnTo>
                  <a:lnTo>
                    <a:pt x="194539" y="273"/>
                  </a:lnTo>
                  <a:lnTo>
                    <a:pt x="195361" y="4153"/>
                  </a:lnTo>
                  <a:lnTo>
                    <a:pt x="190962" y="60752"/>
                  </a:lnTo>
                  <a:lnTo>
                    <a:pt x="186668" y="119324"/>
                  </a:lnTo>
                  <a:lnTo>
                    <a:pt x="181608" y="179827"/>
                  </a:lnTo>
                  <a:lnTo>
                    <a:pt x="180732" y="228703"/>
                  </a:lnTo>
                  <a:lnTo>
                    <a:pt x="174717" y="288274"/>
                  </a:lnTo>
                  <a:lnTo>
                    <a:pt x="172570" y="344556"/>
                  </a:lnTo>
                  <a:lnTo>
                    <a:pt x="177830" y="401710"/>
                  </a:lnTo>
                  <a:lnTo>
                    <a:pt x="179237" y="423077"/>
                  </a:lnTo>
                  <a:lnTo>
                    <a:pt x="182386" y="431178"/>
                  </a:lnTo>
                  <a:lnTo>
                    <a:pt x="193281" y="442646"/>
                  </a:lnTo>
                  <a:lnTo>
                    <a:pt x="213647" y="45292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98301" y="6945746"/>
              <a:ext cx="157441" cy="201935"/>
            </a:xfrm>
            <a:custGeom>
              <a:avLst/>
              <a:gdLst/>
              <a:ahLst/>
              <a:cxnLst/>
              <a:rect l="0" t="0" r="0" b="0"/>
              <a:pathLst>
                <a:path w="157441" h="201935">
                  <a:moveTo>
                    <a:pt x="82551" y="25867"/>
                  </a:moveTo>
                  <a:lnTo>
                    <a:pt x="59387" y="2704"/>
                  </a:lnTo>
                  <a:lnTo>
                    <a:pt x="53240" y="255"/>
                  </a:lnTo>
                  <a:lnTo>
                    <a:pt x="39013" y="0"/>
                  </a:lnTo>
                  <a:lnTo>
                    <a:pt x="32261" y="4924"/>
                  </a:lnTo>
                  <a:lnTo>
                    <a:pt x="14847" y="32092"/>
                  </a:lnTo>
                  <a:lnTo>
                    <a:pt x="4346" y="59455"/>
                  </a:lnTo>
                  <a:lnTo>
                    <a:pt x="0" y="112257"/>
                  </a:lnTo>
                  <a:lnTo>
                    <a:pt x="1893" y="169844"/>
                  </a:lnTo>
                  <a:lnTo>
                    <a:pt x="3816" y="182873"/>
                  </a:lnTo>
                  <a:lnTo>
                    <a:pt x="8796" y="191559"/>
                  </a:lnTo>
                  <a:lnTo>
                    <a:pt x="15814" y="197350"/>
                  </a:lnTo>
                  <a:lnTo>
                    <a:pt x="24191" y="201210"/>
                  </a:lnTo>
                  <a:lnTo>
                    <a:pt x="31625" y="201934"/>
                  </a:lnTo>
                  <a:lnTo>
                    <a:pt x="44816" y="197808"/>
                  </a:lnTo>
                  <a:lnTo>
                    <a:pt x="56842" y="184879"/>
                  </a:lnTo>
                  <a:lnTo>
                    <a:pt x="91869" y="143407"/>
                  </a:lnTo>
                  <a:lnTo>
                    <a:pt x="107957" y="130191"/>
                  </a:lnTo>
                  <a:lnTo>
                    <a:pt x="116131" y="126852"/>
                  </a:lnTo>
                  <a:lnTo>
                    <a:pt x="132608" y="125607"/>
                  </a:lnTo>
                  <a:lnTo>
                    <a:pt x="144247" y="128135"/>
                  </a:lnTo>
                  <a:lnTo>
                    <a:pt x="157440" y="1340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807842" y="6630451"/>
              <a:ext cx="230816" cy="499264"/>
            </a:xfrm>
            <a:custGeom>
              <a:avLst/>
              <a:gdLst/>
              <a:ahLst/>
              <a:cxnLst/>
              <a:rect l="0" t="0" r="0" b="0"/>
              <a:pathLst>
                <a:path w="230816" h="499264">
                  <a:moveTo>
                    <a:pt x="72715" y="0"/>
                  </a:moveTo>
                  <a:lnTo>
                    <a:pt x="61133" y="60656"/>
                  </a:lnTo>
                  <a:lnTo>
                    <a:pt x="54274" y="121376"/>
                  </a:lnTo>
                  <a:lnTo>
                    <a:pt x="44623" y="184028"/>
                  </a:lnTo>
                  <a:lnTo>
                    <a:pt x="40969" y="237692"/>
                  </a:lnTo>
                  <a:lnTo>
                    <a:pt x="39886" y="290164"/>
                  </a:lnTo>
                  <a:lnTo>
                    <a:pt x="35148" y="340845"/>
                  </a:lnTo>
                  <a:lnTo>
                    <a:pt x="30983" y="399177"/>
                  </a:lnTo>
                  <a:lnTo>
                    <a:pt x="24050" y="452628"/>
                  </a:lnTo>
                  <a:lnTo>
                    <a:pt x="21781" y="456154"/>
                  </a:lnTo>
                  <a:lnTo>
                    <a:pt x="18418" y="454806"/>
                  </a:lnTo>
                  <a:lnTo>
                    <a:pt x="14328" y="450209"/>
                  </a:lnTo>
                  <a:lnTo>
                    <a:pt x="4153" y="421653"/>
                  </a:lnTo>
                  <a:lnTo>
                    <a:pt x="0" y="378155"/>
                  </a:lnTo>
                  <a:lnTo>
                    <a:pt x="2798" y="359453"/>
                  </a:lnTo>
                  <a:lnTo>
                    <a:pt x="12055" y="344360"/>
                  </a:lnTo>
                  <a:lnTo>
                    <a:pt x="18407" y="337747"/>
                  </a:lnTo>
                  <a:lnTo>
                    <a:pt x="35326" y="330399"/>
                  </a:lnTo>
                  <a:lnTo>
                    <a:pt x="88063" y="325294"/>
                  </a:lnTo>
                  <a:lnTo>
                    <a:pt x="149484" y="328458"/>
                  </a:lnTo>
                  <a:lnTo>
                    <a:pt x="150707" y="326221"/>
                  </a:lnTo>
                  <a:lnTo>
                    <a:pt x="149673" y="322880"/>
                  </a:lnTo>
                  <a:lnTo>
                    <a:pt x="146210" y="322503"/>
                  </a:lnTo>
                  <a:lnTo>
                    <a:pt x="134965" y="327014"/>
                  </a:lnTo>
                  <a:lnTo>
                    <a:pt x="125653" y="340113"/>
                  </a:lnTo>
                  <a:lnTo>
                    <a:pt x="119357" y="359187"/>
                  </a:lnTo>
                  <a:lnTo>
                    <a:pt x="114983" y="418095"/>
                  </a:lnTo>
                  <a:lnTo>
                    <a:pt x="119546" y="435760"/>
                  </a:lnTo>
                  <a:lnTo>
                    <a:pt x="123351" y="443059"/>
                  </a:lnTo>
                  <a:lnTo>
                    <a:pt x="128662" y="446076"/>
                  </a:lnTo>
                  <a:lnTo>
                    <a:pt x="134976" y="446238"/>
                  </a:lnTo>
                  <a:lnTo>
                    <a:pt x="148464" y="441487"/>
                  </a:lnTo>
                  <a:lnTo>
                    <a:pt x="160622" y="433212"/>
                  </a:lnTo>
                  <a:lnTo>
                    <a:pt x="167378" y="431190"/>
                  </a:lnTo>
                  <a:lnTo>
                    <a:pt x="182280" y="431409"/>
                  </a:lnTo>
                  <a:lnTo>
                    <a:pt x="188288" y="434612"/>
                  </a:lnTo>
                  <a:lnTo>
                    <a:pt x="212191" y="467327"/>
                  </a:lnTo>
                  <a:lnTo>
                    <a:pt x="230815" y="4992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42333" y="6721982"/>
              <a:ext cx="117257" cy="366365"/>
            </a:xfrm>
            <a:custGeom>
              <a:avLst/>
              <a:gdLst/>
              <a:ahLst/>
              <a:cxnLst/>
              <a:rect l="0" t="0" r="0" b="0"/>
              <a:pathLst>
                <a:path w="117257" h="366365">
                  <a:moveTo>
                    <a:pt x="21140" y="0"/>
                  </a:moveTo>
                  <a:lnTo>
                    <a:pt x="9558" y="52415"/>
                  </a:lnTo>
                  <a:lnTo>
                    <a:pt x="4572" y="106474"/>
                  </a:lnTo>
                  <a:lnTo>
                    <a:pt x="0" y="157186"/>
                  </a:lnTo>
                  <a:lnTo>
                    <a:pt x="5800" y="217091"/>
                  </a:lnTo>
                  <a:lnTo>
                    <a:pt x="8140" y="227938"/>
                  </a:lnTo>
                  <a:lnTo>
                    <a:pt x="12473" y="233320"/>
                  </a:lnTo>
                  <a:lnTo>
                    <a:pt x="18136" y="235059"/>
                  </a:lnTo>
                  <a:lnTo>
                    <a:pt x="24684" y="234369"/>
                  </a:lnTo>
                  <a:lnTo>
                    <a:pt x="36892" y="228672"/>
                  </a:lnTo>
                  <a:lnTo>
                    <a:pt x="64213" y="214364"/>
                  </a:lnTo>
                  <a:lnTo>
                    <a:pt x="88143" y="205487"/>
                  </a:lnTo>
                  <a:lnTo>
                    <a:pt x="95394" y="205409"/>
                  </a:lnTo>
                  <a:lnTo>
                    <a:pt x="108383" y="210253"/>
                  </a:lnTo>
                  <a:lnTo>
                    <a:pt x="112586" y="215983"/>
                  </a:lnTo>
                  <a:lnTo>
                    <a:pt x="117256" y="232211"/>
                  </a:lnTo>
                  <a:lnTo>
                    <a:pt x="111051" y="266557"/>
                  </a:lnTo>
                  <a:lnTo>
                    <a:pt x="81775" y="328233"/>
                  </a:lnTo>
                  <a:lnTo>
                    <a:pt x="65963" y="344970"/>
                  </a:lnTo>
                  <a:lnTo>
                    <a:pt x="30096" y="366364"/>
                  </a:lnTo>
                  <a:lnTo>
                    <a:pt x="23413" y="366285"/>
                  </a:lnTo>
                  <a:lnTo>
                    <a:pt x="18032" y="363458"/>
                  </a:lnTo>
                  <a:lnTo>
                    <a:pt x="13520" y="358801"/>
                  </a:lnTo>
                  <a:lnTo>
                    <a:pt x="13287" y="353846"/>
                  </a:lnTo>
                  <a:lnTo>
                    <a:pt x="15904" y="348693"/>
                  </a:lnTo>
                  <a:lnTo>
                    <a:pt x="46103" y="30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22178" y="6913366"/>
              <a:ext cx="90927" cy="163161"/>
            </a:xfrm>
            <a:custGeom>
              <a:avLst/>
              <a:gdLst/>
              <a:ahLst/>
              <a:cxnLst/>
              <a:rect l="0" t="0" r="0" b="0"/>
              <a:pathLst>
                <a:path w="90927" h="163161">
                  <a:moveTo>
                    <a:pt x="41000" y="0"/>
                  </a:moveTo>
                  <a:lnTo>
                    <a:pt x="13538" y="54016"/>
                  </a:lnTo>
                  <a:lnTo>
                    <a:pt x="3996" y="84731"/>
                  </a:lnTo>
                  <a:lnTo>
                    <a:pt x="303" y="138471"/>
                  </a:lnTo>
                  <a:lnTo>
                    <a:pt x="0" y="150562"/>
                  </a:lnTo>
                  <a:lnTo>
                    <a:pt x="3497" y="157697"/>
                  </a:lnTo>
                  <a:lnTo>
                    <a:pt x="9526" y="161529"/>
                  </a:lnTo>
                  <a:lnTo>
                    <a:pt x="17243" y="163160"/>
                  </a:lnTo>
                  <a:lnTo>
                    <a:pt x="24238" y="161473"/>
                  </a:lnTo>
                  <a:lnTo>
                    <a:pt x="36940" y="152203"/>
                  </a:lnTo>
                  <a:lnTo>
                    <a:pt x="54487" y="131389"/>
                  </a:lnTo>
                  <a:lnTo>
                    <a:pt x="60161" y="128274"/>
                  </a:lnTo>
                  <a:lnTo>
                    <a:pt x="65793" y="128045"/>
                  </a:lnTo>
                  <a:lnTo>
                    <a:pt x="80089" y="134094"/>
                  </a:lnTo>
                  <a:lnTo>
                    <a:pt x="90926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14118" y="6880082"/>
              <a:ext cx="198545" cy="265841"/>
            </a:xfrm>
            <a:custGeom>
              <a:avLst/>
              <a:gdLst/>
              <a:ahLst/>
              <a:cxnLst/>
              <a:rect l="0" t="0" r="0" b="0"/>
              <a:pathLst>
                <a:path w="198545" h="265841">
                  <a:moveTo>
                    <a:pt x="15481" y="0"/>
                  </a:moveTo>
                  <a:lnTo>
                    <a:pt x="9762" y="21779"/>
                  </a:lnTo>
                  <a:lnTo>
                    <a:pt x="7502" y="81844"/>
                  </a:lnTo>
                  <a:lnTo>
                    <a:pt x="9670" y="145033"/>
                  </a:lnTo>
                  <a:lnTo>
                    <a:pt x="18690" y="173336"/>
                  </a:lnTo>
                  <a:lnTo>
                    <a:pt x="33887" y="212166"/>
                  </a:lnTo>
                  <a:lnTo>
                    <a:pt x="34084" y="244489"/>
                  </a:lnTo>
                  <a:lnTo>
                    <a:pt x="30656" y="252675"/>
                  </a:lnTo>
                  <a:lnTo>
                    <a:pt x="19452" y="264236"/>
                  </a:lnTo>
                  <a:lnTo>
                    <a:pt x="13505" y="265840"/>
                  </a:lnTo>
                  <a:lnTo>
                    <a:pt x="7692" y="265060"/>
                  </a:lnTo>
                  <a:lnTo>
                    <a:pt x="1967" y="262691"/>
                  </a:lnTo>
                  <a:lnTo>
                    <a:pt x="0" y="259262"/>
                  </a:lnTo>
                  <a:lnTo>
                    <a:pt x="537" y="255127"/>
                  </a:lnTo>
                  <a:lnTo>
                    <a:pt x="2745" y="250522"/>
                  </a:lnTo>
                  <a:lnTo>
                    <a:pt x="62905" y="192315"/>
                  </a:lnTo>
                  <a:lnTo>
                    <a:pt x="116314" y="130571"/>
                  </a:lnTo>
                  <a:lnTo>
                    <a:pt x="149081" y="83791"/>
                  </a:lnTo>
                  <a:lnTo>
                    <a:pt x="158993" y="71450"/>
                  </a:lnTo>
                  <a:lnTo>
                    <a:pt x="166481" y="56719"/>
                  </a:lnTo>
                  <a:lnTo>
                    <a:pt x="166998" y="53530"/>
                  </a:lnTo>
                  <a:lnTo>
                    <a:pt x="165494" y="53253"/>
                  </a:lnTo>
                  <a:lnTo>
                    <a:pt x="162642" y="54918"/>
                  </a:lnTo>
                  <a:lnTo>
                    <a:pt x="133717" y="108693"/>
                  </a:lnTo>
                  <a:lnTo>
                    <a:pt x="121225" y="154813"/>
                  </a:lnTo>
                  <a:lnTo>
                    <a:pt x="117079" y="192361"/>
                  </a:lnTo>
                  <a:lnTo>
                    <a:pt x="121040" y="213083"/>
                  </a:lnTo>
                  <a:lnTo>
                    <a:pt x="124685" y="222493"/>
                  </a:lnTo>
                  <a:lnTo>
                    <a:pt x="130813" y="227841"/>
                  </a:lnTo>
                  <a:lnTo>
                    <a:pt x="138597" y="230482"/>
                  </a:lnTo>
                  <a:lnTo>
                    <a:pt x="147485" y="231317"/>
                  </a:lnTo>
                  <a:lnTo>
                    <a:pt x="198544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117122" y="6932321"/>
              <a:ext cx="128088" cy="205714"/>
            </a:xfrm>
            <a:custGeom>
              <a:avLst/>
              <a:gdLst/>
              <a:ahLst/>
              <a:cxnLst/>
              <a:rect l="0" t="0" r="0" b="0"/>
              <a:pathLst>
                <a:path w="128088" h="205714">
                  <a:moveTo>
                    <a:pt x="103123" y="14329"/>
                  </a:moveTo>
                  <a:lnTo>
                    <a:pt x="94289" y="5494"/>
                  </a:lnTo>
                  <a:lnTo>
                    <a:pt x="80089" y="1157"/>
                  </a:lnTo>
                  <a:lnTo>
                    <a:pt x="71125" y="0"/>
                  </a:lnTo>
                  <a:lnTo>
                    <a:pt x="53769" y="6111"/>
                  </a:lnTo>
                  <a:lnTo>
                    <a:pt x="37734" y="18073"/>
                  </a:lnTo>
                  <a:lnTo>
                    <a:pt x="24443" y="32635"/>
                  </a:lnTo>
                  <a:lnTo>
                    <a:pt x="7487" y="71227"/>
                  </a:lnTo>
                  <a:lnTo>
                    <a:pt x="0" y="102584"/>
                  </a:lnTo>
                  <a:lnTo>
                    <a:pt x="1201" y="121047"/>
                  </a:lnTo>
                  <a:lnTo>
                    <a:pt x="9747" y="136032"/>
                  </a:lnTo>
                  <a:lnTo>
                    <a:pt x="15910" y="142618"/>
                  </a:lnTo>
                  <a:lnTo>
                    <a:pt x="21867" y="145158"/>
                  </a:lnTo>
                  <a:lnTo>
                    <a:pt x="27687" y="145003"/>
                  </a:lnTo>
                  <a:lnTo>
                    <a:pt x="33417" y="143050"/>
                  </a:lnTo>
                  <a:lnTo>
                    <a:pt x="83033" y="109160"/>
                  </a:lnTo>
                  <a:lnTo>
                    <a:pt x="101591" y="105170"/>
                  </a:lnTo>
                  <a:lnTo>
                    <a:pt x="110423" y="105401"/>
                  </a:lnTo>
                  <a:lnTo>
                    <a:pt x="116311" y="110176"/>
                  </a:lnTo>
                  <a:lnTo>
                    <a:pt x="122853" y="127811"/>
                  </a:lnTo>
                  <a:lnTo>
                    <a:pt x="127397" y="182739"/>
                  </a:lnTo>
                  <a:lnTo>
                    <a:pt x="128087" y="20571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322969" y="6930008"/>
              <a:ext cx="105304" cy="190829"/>
            </a:xfrm>
            <a:custGeom>
              <a:avLst/>
              <a:gdLst/>
              <a:ahLst/>
              <a:cxnLst/>
              <a:rect l="0" t="0" r="0" b="0"/>
              <a:pathLst>
                <a:path w="105304" h="190829">
                  <a:moveTo>
                    <a:pt x="55377" y="0"/>
                  </a:moveTo>
                  <a:lnTo>
                    <a:pt x="24125" y="57162"/>
                  </a:lnTo>
                  <a:lnTo>
                    <a:pt x="3697" y="112071"/>
                  </a:lnTo>
                  <a:lnTo>
                    <a:pt x="0" y="146517"/>
                  </a:lnTo>
                  <a:lnTo>
                    <a:pt x="2412" y="168978"/>
                  </a:lnTo>
                  <a:lnTo>
                    <a:pt x="7123" y="177371"/>
                  </a:lnTo>
                  <a:lnTo>
                    <a:pt x="22219" y="189163"/>
                  </a:lnTo>
                  <a:lnTo>
                    <a:pt x="30498" y="190828"/>
                  </a:lnTo>
                  <a:lnTo>
                    <a:pt x="47093" y="187747"/>
                  </a:lnTo>
                  <a:lnTo>
                    <a:pt x="105303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428878" y="6971613"/>
              <a:ext cx="207421" cy="207996"/>
            </a:xfrm>
            <a:custGeom>
              <a:avLst/>
              <a:gdLst/>
              <a:ahLst/>
              <a:cxnLst/>
              <a:rect l="0" t="0" r="0" b="0"/>
              <a:pathLst>
                <a:path w="207421" h="207996">
                  <a:moveTo>
                    <a:pt x="40999" y="0"/>
                  </a:moveTo>
                  <a:lnTo>
                    <a:pt x="6296" y="58681"/>
                  </a:lnTo>
                  <a:lnTo>
                    <a:pt x="0" y="119794"/>
                  </a:lnTo>
                  <a:lnTo>
                    <a:pt x="4594" y="139226"/>
                  </a:lnTo>
                  <a:lnTo>
                    <a:pt x="8408" y="148291"/>
                  </a:lnTo>
                  <a:lnTo>
                    <a:pt x="20042" y="160829"/>
                  </a:lnTo>
                  <a:lnTo>
                    <a:pt x="27028" y="165467"/>
                  </a:lnTo>
                  <a:lnTo>
                    <a:pt x="54529" y="171994"/>
                  </a:lnTo>
                  <a:lnTo>
                    <a:pt x="81682" y="169511"/>
                  </a:lnTo>
                  <a:lnTo>
                    <a:pt x="111712" y="154085"/>
                  </a:lnTo>
                  <a:lnTo>
                    <a:pt x="139614" y="131948"/>
                  </a:lnTo>
                  <a:lnTo>
                    <a:pt x="156614" y="107822"/>
                  </a:lnTo>
                  <a:lnTo>
                    <a:pt x="167506" y="83107"/>
                  </a:lnTo>
                  <a:lnTo>
                    <a:pt x="167867" y="75745"/>
                  </a:lnTo>
                  <a:lnTo>
                    <a:pt x="163337" y="62634"/>
                  </a:lnTo>
                  <a:lnTo>
                    <a:pt x="158615" y="60248"/>
                  </a:lnTo>
                  <a:lnTo>
                    <a:pt x="152694" y="60506"/>
                  </a:lnTo>
                  <a:lnTo>
                    <a:pt x="145973" y="62527"/>
                  </a:lnTo>
                  <a:lnTo>
                    <a:pt x="140568" y="67572"/>
                  </a:lnTo>
                  <a:lnTo>
                    <a:pt x="132097" y="83041"/>
                  </a:lnTo>
                  <a:lnTo>
                    <a:pt x="118662" y="140432"/>
                  </a:lnTo>
                  <a:lnTo>
                    <a:pt x="119176" y="171973"/>
                  </a:lnTo>
                  <a:lnTo>
                    <a:pt x="123822" y="189230"/>
                  </a:lnTo>
                  <a:lnTo>
                    <a:pt x="132050" y="203063"/>
                  </a:lnTo>
                  <a:lnTo>
                    <a:pt x="139607" y="206567"/>
                  </a:lnTo>
                  <a:lnTo>
                    <a:pt x="160331" y="207995"/>
                  </a:lnTo>
                  <a:lnTo>
                    <a:pt x="180020" y="200616"/>
                  </a:lnTo>
                  <a:lnTo>
                    <a:pt x="20742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02609" y="6954971"/>
              <a:ext cx="90800" cy="191605"/>
            </a:xfrm>
            <a:custGeom>
              <a:avLst/>
              <a:gdLst/>
              <a:ahLst/>
              <a:cxnLst/>
              <a:rect l="0" t="0" r="0" b="0"/>
              <a:pathLst>
                <a:path w="90800" h="191605">
                  <a:moveTo>
                    <a:pt x="58505" y="0"/>
                  </a:moveTo>
                  <a:lnTo>
                    <a:pt x="4242" y="31956"/>
                  </a:lnTo>
                  <a:lnTo>
                    <a:pt x="1065" y="37946"/>
                  </a:lnTo>
                  <a:lnTo>
                    <a:pt x="0" y="51998"/>
                  </a:lnTo>
                  <a:lnTo>
                    <a:pt x="2859" y="57779"/>
                  </a:lnTo>
                  <a:lnTo>
                    <a:pt x="13433" y="66669"/>
                  </a:lnTo>
                  <a:lnTo>
                    <a:pt x="75336" y="93893"/>
                  </a:lnTo>
                  <a:lnTo>
                    <a:pt x="83594" y="98653"/>
                  </a:lnTo>
                  <a:lnTo>
                    <a:pt x="88175" y="104601"/>
                  </a:lnTo>
                  <a:lnTo>
                    <a:pt x="90304" y="111340"/>
                  </a:lnTo>
                  <a:lnTo>
                    <a:pt x="90799" y="118606"/>
                  </a:lnTo>
                  <a:lnTo>
                    <a:pt x="86418" y="134075"/>
                  </a:lnTo>
                  <a:lnTo>
                    <a:pt x="71090" y="158378"/>
                  </a:lnTo>
                  <a:lnTo>
                    <a:pt x="41061" y="187022"/>
                  </a:lnTo>
                  <a:lnTo>
                    <a:pt x="34857" y="190325"/>
                  </a:lnTo>
                  <a:lnTo>
                    <a:pt x="29795" y="191604"/>
                  </a:lnTo>
                  <a:lnTo>
                    <a:pt x="16900" y="1913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864168" y="6888403"/>
              <a:ext cx="66404" cy="316201"/>
            </a:xfrm>
            <a:custGeom>
              <a:avLst/>
              <a:gdLst/>
              <a:ahLst/>
              <a:cxnLst/>
              <a:rect l="0" t="0" r="0" b="0"/>
              <a:pathLst>
                <a:path w="66404" h="316201">
                  <a:moveTo>
                    <a:pt x="46725" y="0"/>
                  </a:moveTo>
                  <a:lnTo>
                    <a:pt x="23561" y="27581"/>
                  </a:lnTo>
                  <a:lnTo>
                    <a:pt x="7605" y="55120"/>
                  </a:lnTo>
                  <a:lnTo>
                    <a:pt x="0" y="91118"/>
                  </a:lnTo>
                  <a:lnTo>
                    <a:pt x="3153" y="112613"/>
                  </a:lnTo>
                  <a:lnTo>
                    <a:pt x="15323" y="137843"/>
                  </a:lnTo>
                  <a:lnTo>
                    <a:pt x="55129" y="191659"/>
                  </a:lnTo>
                  <a:lnTo>
                    <a:pt x="65343" y="220846"/>
                  </a:lnTo>
                  <a:lnTo>
                    <a:pt x="66403" y="239612"/>
                  </a:lnTo>
                  <a:lnTo>
                    <a:pt x="65391" y="248499"/>
                  </a:lnTo>
                  <a:lnTo>
                    <a:pt x="41409" y="295209"/>
                  </a:lnTo>
                  <a:lnTo>
                    <a:pt x="30083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56096" y="7562635"/>
            <a:ext cx="3662529" cy="740348"/>
            <a:chOff x="656096" y="7562635"/>
            <a:chExt cx="3662529" cy="740348"/>
          </a:xfrm>
        </p:grpSpPr>
        <p:sp>
          <p:nvSpPr>
            <p:cNvPr id="129" name="Freeform 128"/>
            <p:cNvSpPr/>
            <p:nvPr/>
          </p:nvSpPr>
          <p:spPr>
            <a:xfrm>
              <a:off x="656096" y="7745471"/>
              <a:ext cx="192652" cy="84661"/>
            </a:xfrm>
            <a:custGeom>
              <a:avLst/>
              <a:gdLst/>
              <a:ahLst/>
              <a:cxnLst/>
              <a:rect l="0" t="0" r="0" b="0"/>
              <a:pathLst>
                <a:path w="192652" h="84661">
                  <a:moveTo>
                    <a:pt x="9588" y="0"/>
                  </a:moveTo>
                  <a:lnTo>
                    <a:pt x="753" y="8835"/>
                  </a:lnTo>
                  <a:lnTo>
                    <a:pt x="0" y="14211"/>
                  </a:lnTo>
                  <a:lnTo>
                    <a:pt x="4094" y="27581"/>
                  </a:lnTo>
                  <a:lnTo>
                    <a:pt x="14543" y="40303"/>
                  </a:lnTo>
                  <a:lnTo>
                    <a:pt x="29357" y="51197"/>
                  </a:lnTo>
                  <a:lnTo>
                    <a:pt x="84824" y="77459"/>
                  </a:lnTo>
                  <a:lnTo>
                    <a:pt x="105280" y="84660"/>
                  </a:lnTo>
                  <a:lnTo>
                    <a:pt x="159549" y="84041"/>
                  </a:lnTo>
                  <a:lnTo>
                    <a:pt x="192651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306557" y="7562635"/>
              <a:ext cx="187953" cy="571652"/>
            </a:xfrm>
            <a:custGeom>
              <a:avLst/>
              <a:gdLst/>
              <a:ahLst/>
              <a:cxnLst/>
              <a:rect l="0" t="0" r="0" b="0"/>
              <a:pathLst>
                <a:path w="187953" h="571652">
                  <a:moveTo>
                    <a:pt x="24811" y="99626"/>
                  </a:moveTo>
                  <a:lnTo>
                    <a:pt x="13229" y="150369"/>
                  </a:lnTo>
                  <a:lnTo>
                    <a:pt x="9668" y="202700"/>
                  </a:lnTo>
                  <a:lnTo>
                    <a:pt x="8613" y="251797"/>
                  </a:lnTo>
                  <a:lnTo>
                    <a:pt x="8256" y="311651"/>
                  </a:lnTo>
                  <a:lnTo>
                    <a:pt x="8195" y="364208"/>
                  </a:lnTo>
                  <a:lnTo>
                    <a:pt x="8176" y="415325"/>
                  </a:lnTo>
                  <a:lnTo>
                    <a:pt x="8171" y="464678"/>
                  </a:lnTo>
                  <a:lnTo>
                    <a:pt x="8169" y="520773"/>
                  </a:lnTo>
                  <a:lnTo>
                    <a:pt x="8169" y="571651"/>
                  </a:lnTo>
                  <a:lnTo>
                    <a:pt x="3751" y="511733"/>
                  </a:lnTo>
                  <a:lnTo>
                    <a:pt x="619" y="461651"/>
                  </a:lnTo>
                  <a:lnTo>
                    <a:pt x="0" y="407243"/>
                  </a:lnTo>
                  <a:lnTo>
                    <a:pt x="4295" y="347561"/>
                  </a:lnTo>
                  <a:lnTo>
                    <a:pt x="7403" y="294716"/>
                  </a:lnTo>
                  <a:lnTo>
                    <a:pt x="10483" y="240719"/>
                  </a:lnTo>
                  <a:lnTo>
                    <a:pt x="19720" y="185538"/>
                  </a:lnTo>
                  <a:lnTo>
                    <a:pt x="33192" y="125310"/>
                  </a:lnTo>
                  <a:lnTo>
                    <a:pt x="49779" y="67135"/>
                  </a:lnTo>
                  <a:lnTo>
                    <a:pt x="70286" y="20046"/>
                  </a:lnTo>
                  <a:lnTo>
                    <a:pt x="80772" y="5393"/>
                  </a:lnTo>
                  <a:lnTo>
                    <a:pt x="88006" y="1671"/>
                  </a:lnTo>
                  <a:lnTo>
                    <a:pt x="105906" y="0"/>
                  </a:lnTo>
                  <a:lnTo>
                    <a:pt x="113083" y="2699"/>
                  </a:lnTo>
                  <a:lnTo>
                    <a:pt x="123523" y="13093"/>
                  </a:lnTo>
                  <a:lnTo>
                    <a:pt x="134598" y="34538"/>
                  </a:lnTo>
                  <a:lnTo>
                    <a:pt x="144775" y="83790"/>
                  </a:lnTo>
                  <a:lnTo>
                    <a:pt x="139799" y="123104"/>
                  </a:lnTo>
                  <a:lnTo>
                    <a:pt x="127239" y="177435"/>
                  </a:lnTo>
                  <a:lnTo>
                    <a:pt x="121801" y="197077"/>
                  </a:lnTo>
                  <a:lnTo>
                    <a:pt x="122755" y="201576"/>
                  </a:lnTo>
                  <a:lnTo>
                    <a:pt x="126165" y="202726"/>
                  </a:lnTo>
                  <a:lnTo>
                    <a:pt x="131212" y="201643"/>
                  </a:lnTo>
                  <a:lnTo>
                    <a:pt x="136425" y="202771"/>
                  </a:lnTo>
                  <a:lnTo>
                    <a:pt x="152598" y="213192"/>
                  </a:lnTo>
                  <a:lnTo>
                    <a:pt x="169101" y="229840"/>
                  </a:lnTo>
                  <a:lnTo>
                    <a:pt x="180163" y="247489"/>
                  </a:lnTo>
                  <a:lnTo>
                    <a:pt x="187952" y="278217"/>
                  </a:lnTo>
                  <a:lnTo>
                    <a:pt x="181748" y="331101"/>
                  </a:lnTo>
                  <a:lnTo>
                    <a:pt x="171586" y="378955"/>
                  </a:lnTo>
                  <a:lnTo>
                    <a:pt x="137269" y="433953"/>
                  </a:lnTo>
                  <a:lnTo>
                    <a:pt x="86161" y="495455"/>
                  </a:lnTo>
                  <a:lnTo>
                    <a:pt x="45412" y="529475"/>
                  </a:lnTo>
                  <a:lnTo>
                    <a:pt x="39470" y="531348"/>
                  </a:lnTo>
                  <a:lnTo>
                    <a:pt x="33659" y="530747"/>
                  </a:lnTo>
                  <a:lnTo>
                    <a:pt x="16490" y="5239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557193" y="7612334"/>
              <a:ext cx="331686" cy="557511"/>
            </a:xfrm>
            <a:custGeom>
              <a:avLst/>
              <a:gdLst/>
              <a:ahLst/>
              <a:cxnLst/>
              <a:rect l="0" t="0" r="0" b="0"/>
              <a:pathLst>
                <a:path w="331686" h="557511">
                  <a:moveTo>
                    <a:pt x="7164" y="0"/>
                  </a:moveTo>
                  <a:lnTo>
                    <a:pt x="7164" y="62326"/>
                  </a:lnTo>
                  <a:lnTo>
                    <a:pt x="7164" y="113260"/>
                  </a:lnTo>
                  <a:lnTo>
                    <a:pt x="4699" y="166878"/>
                  </a:lnTo>
                  <a:lnTo>
                    <a:pt x="0" y="226402"/>
                  </a:lnTo>
                  <a:lnTo>
                    <a:pt x="4790" y="284937"/>
                  </a:lnTo>
                  <a:lnTo>
                    <a:pt x="6695" y="341015"/>
                  </a:lnTo>
                  <a:lnTo>
                    <a:pt x="13746" y="397199"/>
                  </a:lnTo>
                  <a:lnTo>
                    <a:pt x="18718" y="415070"/>
                  </a:lnTo>
                  <a:lnTo>
                    <a:pt x="23188" y="420020"/>
                  </a:lnTo>
                  <a:lnTo>
                    <a:pt x="28941" y="422396"/>
                  </a:lnTo>
                  <a:lnTo>
                    <a:pt x="35551" y="423055"/>
                  </a:lnTo>
                  <a:lnTo>
                    <a:pt x="41806" y="420721"/>
                  </a:lnTo>
                  <a:lnTo>
                    <a:pt x="53687" y="410731"/>
                  </a:lnTo>
                  <a:lnTo>
                    <a:pt x="79505" y="360575"/>
                  </a:lnTo>
                  <a:lnTo>
                    <a:pt x="101320" y="299719"/>
                  </a:lnTo>
                  <a:lnTo>
                    <a:pt x="114164" y="270225"/>
                  </a:lnTo>
                  <a:lnTo>
                    <a:pt x="118253" y="267983"/>
                  </a:lnTo>
                  <a:lnTo>
                    <a:pt x="121904" y="271112"/>
                  </a:lnTo>
                  <a:lnTo>
                    <a:pt x="125263" y="277820"/>
                  </a:lnTo>
                  <a:lnTo>
                    <a:pt x="131578" y="338034"/>
                  </a:lnTo>
                  <a:lnTo>
                    <a:pt x="138970" y="401042"/>
                  </a:lnTo>
                  <a:lnTo>
                    <a:pt x="144324" y="435130"/>
                  </a:lnTo>
                  <a:lnTo>
                    <a:pt x="149455" y="441715"/>
                  </a:lnTo>
                  <a:lnTo>
                    <a:pt x="156574" y="445180"/>
                  </a:lnTo>
                  <a:lnTo>
                    <a:pt x="165018" y="446566"/>
                  </a:lnTo>
                  <a:lnTo>
                    <a:pt x="172496" y="444716"/>
                  </a:lnTo>
                  <a:lnTo>
                    <a:pt x="185737" y="435264"/>
                  </a:lnTo>
                  <a:lnTo>
                    <a:pt x="231765" y="374223"/>
                  </a:lnTo>
                  <a:lnTo>
                    <a:pt x="249591" y="341119"/>
                  </a:lnTo>
                  <a:lnTo>
                    <a:pt x="254661" y="311770"/>
                  </a:lnTo>
                  <a:lnTo>
                    <a:pt x="253523" y="307699"/>
                  </a:lnTo>
                  <a:lnTo>
                    <a:pt x="250916" y="307759"/>
                  </a:lnTo>
                  <a:lnTo>
                    <a:pt x="243088" y="315222"/>
                  </a:lnTo>
                  <a:lnTo>
                    <a:pt x="229209" y="335943"/>
                  </a:lnTo>
                  <a:lnTo>
                    <a:pt x="212802" y="381899"/>
                  </a:lnTo>
                  <a:lnTo>
                    <a:pt x="213044" y="411891"/>
                  </a:lnTo>
                  <a:lnTo>
                    <a:pt x="222334" y="453309"/>
                  </a:lnTo>
                  <a:lnTo>
                    <a:pt x="231001" y="468361"/>
                  </a:lnTo>
                  <a:lnTo>
                    <a:pt x="243482" y="478749"/>
                  </a:lnTo>
                  <a:lnTo>
                    <a:pt x="250694" y="482813"/>
                  </a:lnTo>
                  <a:lnTo>
                    <a:pt x="266103" y="484864"/>
                  </a:lnTo>
                  <a:lnTo>
                    <a:pt x="281272" y="481769"/>
                  </a:lnTo>
                  <a:lnTo>
                    <a:pt x="306078" y="464715"/>
                  </a:lnTo>
                  <a:lnTo>
                    <a:pt x="311840" y="459589"/>
                  </a:lnTo>
                  <a:lnTo>
                    <a:pt x="318242" y="444032"/>
                  </a:lnTo>
                  <a:lnTo>
                    <a:pt x="327483" y="399807"/>
                  </a:lnTo>
                  <a:lnTo>
                    <a:pt x="325811" y="382945"/>
                  </a:lnTo>
                  <a:lnTo>
                    <a:pt x="323146" y="380112"/>
                  </a:lnTo>
                  <a:lnTo>
                    <a:pt x="319521" y="380997"/>
                  </a:lnTo>
                  <a:lnTo>
                    <a:pt x="315254" y="384362"/>
                  </a:lnTo>
                  <a:lnTo>
                    <a:pt x="304833" y="411182"/>
                  </a:lnTo>
                  <a:lnTo>
                    <a:pt x="300596" y="471249"/>
                  </a:lnTo>
                  <a:lnTo>
                    <a:pt x="310150" y="527146"/>
                  </a:lnTo>
                  <a:lnTo>
                    <a:pt x="317799" y="541857"/>
                  </a:lnTo>
                  <a:lnTo>
                    <a:pt x="331685" y="5575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933343" y="7570729"/>
              <a:ext cx="72031" cy="500614"/>
            </a:xfrm>
            <a:custGeom>
              <a:avLst/>
              <a:gdLst/>
              <a:ahLst/>
              <a:cxnLst/>
              <a:rect l="0" t="0" r="0" b="0"/>
              <a:pathLst>
                <a:path w="72031" h="500614">
                  <a:moveTo>
                    <a:pt x="72030" y="0"/>
                  </a:moveTo>
                  <a:lnTo>
                    <a:pt x="64865" y="53491"/>
                  </a:lnTo>
                  <a:lnTo>
                    <a:pt x="58219" y="104802"/>
                  </a:lnTo>
                  <a:lnTo>
                    <a:pt x="53481" y="167399"/>
                  </a:lnTo>
                  <a:lnTo>
                    <a:pt x="48967" y="221568"/>
                  </a:lnTo>
                  <a:lnTo>
                    <a:pt x="45164" y="281998"/>
                  </a:lnTo>
                  <a:lnTo>
                    <a:pt x="40647" y="340891"/>
                  </a:lnTo>
                  <a:lnTo>
                    <a:pt x="39309" y="396865"/>
                  </a:lnTo>
                  <a:lnTo>
                    <a:pt x="38857" y="456641"/>
                  </a:lnTo>
                  <a:lnTo>
                    <a:pt x="38778" y="492592"/>
                  </a:lnTo>
                  <a:lnTo>
                    <a:pt x="36918" y="498514"/>
                  </a:lnTo>
                  <a:lnTo>
                    <a:pt x="33829" y="500613"/>
                  </a:lnTo>
                  <a:lnTo>
                    <a:pt x="29921" y="500163"/>
                  </a:lnTo>
                  <a:lnTo>
                    <a:pt x="26390" y="497089"/>
                  </a:lnTo>
                  <a:lnTo>
                    <a:pt x="6791" y="460180"/>
                  </a:lnTo>
                  <a:lnTo>
                    <a:pt x="0" y="429025"/>
                  </a:lnTo>
                  <a:lnTo>
                    <a:pt x="2745" y="421927"/>
                  </a:lnTo>
                  <a:lnTo>
                    <a:pt x="8273" y="417195"/>
                  </a:lnTo>
                  <a:lnTo>
                    <a:pt x="15657" y="414040"/>
                  </a:lnTo>
                  <a:lnTo>
                    <a:pt x="33723" y="413001"/>
                  </a:lnTo>
                  <a:lnTo>
                    <a:pt x="72030" y="4160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681654" y="7803718"/>
              <a:ext cx="136083" cy="282917"/>
            </a:xfrm>
            <a:custGeom>
              <a:avLst/>
              <a:gdLst/>
              <a:ahLst/>
              <a:cxnLst/>
              <a:rect l="0" t="0" r="0" b="0"/>
              <a:pathLst>
                <a:path w="136083" h="282917">
                  <a:moveTo>
                    <a:pt x="40803" y="0"/>
                  </a:moveTo>
                  <a:lnTo>
                    <a:pt x="27551" y="4417"/>
                  </a:lnTo>
                  <a:lnTo>
                    <a:pt x="18579" y="13983"/>
                  </a:lnTo>
                  <a:lnTo>
                    <a:pt x="5286" y="42724"/>
                  </a:lnTo>
                  <a:lnTo>
                    <a:pt x="0" y="94875"/>
                  </a:lnTo>
                  <a:lnTo>
                    <a:pt x="1403" y="119830"/>
                  </a:lnTo>
                  <a:lnTo>
                    <a:pt x="21897" y="181774"/>
                  </a:lnTo>
                  <a:lnTo>
                    <a:pt x="46783" y="220081"/>
                  </a:lnTo>
                  <a:lnTo>
                    <a:pt x="67538" y="233582"/>
                  </a:lnTo>
                  <a:lnTo>
                    <a:pt x="75268" y="234309"/>
                  </a:lnTo>
                  <a:lnTo>
                    <a:pt x="91254" y="230186"/>
                  </a:lnTo>
                  <a:lnTo>
                    <a:pt x="105139" y="219724"/>
                  </a:lnTo>
                  <a:lnTo>
                    <a:pt x="116550" y="204904"/>
                  </a:lnTo>
                  <a:lnTo>
                    <a:pt x="127247" y="174845"/>
                  </a:lnTo>
                  <a:lnTo>
                    <a:pt x="136082" y="114648"/>
                  </a:lnTo>
                  <a:lnTo>
                    <a:pt x="133692" y="96875"/>
                  </a:lnTo>
                  <a:lnTo>
                    <a:pt x="130466" y="89546"/>
                  </a:lnTo>
                  <a:lnTo>
                    <a:pt x="126466" y="86510"/>
                  </a:lnTo>
                  <a:lnTo>
                    <a:pt x="121950" y="86335"/>
                  </a:lnTo>
                  <a:lnTo>
                    <a:pt x="117090" y="88067"/>
                  </a:lnTo>
                  <a:lnTo>
                    <a:pt x="109225" y="97389"/>
                  </a:lnTo>
                  <a:lnTo>
                    <a:pt x="103572" y="111701"/>
                  </a:lnTo>
                  <a:lnTo>
                    <a:pt x="99646" y="161704"/>
                  </a:lnTo>
                  <a:lnTo>
                    <a:pt x="108180" y="216457"/>
                  </a:lnTo>
                  <a:lnTo>
                    <a:pt x="121619" y="268943"/>
                  </a:lnTo>
                  <a:lnTo>
                    <a:pt x="124013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856343" y="7878867"/>
              <a:ext cx="115747" cy="285169"/>
            </a:xfrm>
            <a:custGeom>
              <a:avLst/>
              <a:gdLst/>
              <a:ahLst/>
              <a:cxnLst/>
              <a:rect l="0" t="0" r="0" b="0"/>
              <a:pathLst>
                <a:path w="115747" h="285169">
                  <a:moveTo>
                    <a:pt x="15893" y="191125"/>
                  </a:moveTo>
                  <a:lnTo>
                    <a:pt x="28255" y="170271"/>
                  </a:lnTo>
                  <a:lnTo>
                    <a:pt x="46271" y="110075"/>
                  </a:lnTo>
                  <a:lnTo>
                    <a:pt x="60254" y="50716"/>
                  </a:lnTo>
                  <a:lnTo>
                    <a:pt x="64170" y="10324"/>
                  </a:lnTo>
                  <a:lnTo>
                    <a:pt x="61946" y="3098"/>
                  </a:lnTo>
                  <a:lnTo>
                    <a:pt x="57690" y="130"/>
                  </a:lnTo>
                  <a:lnTo>
                    <a:pt x="52078" y="0"/>
                  </a:lnTo>
                  <a:lnTo>
                    <a:pt x="46489" y="4536"/>
                  </a:lnTo>
                  <a:lnTo>
                    <a:pt x="30711" y="32083"/>
                  </a:lnTo>
                  <a:lnTo>
                    <a:pt x="10672" y="90337"/>
                  </a:lnTo>
                  <a:lnTo>
                    <a:pt x="3046" y="118732"/>
                  </a:lnTo>
                  <a:lnTo>
                    <a:pt x="0" y="174155"/>
                  </a:lnTo>
                  <a:lnTo>
                    <a:pt x="3816" y="225474"/>
                  </a:lnTo>
                  <a:lnTo>
                    <a:pt x="10834" y="243681"/>
                  </a:lnTo>
                  <a:lnTo>
                    <a:pt x="30406" y="270437"/>
                  </a:lnTo>
                  <a:lnTo>
                    <a:pt x="46073" y="279691"/>
                  </a:lnTo>
                  <a:lnTo>
                    <a:pt x="55429" y="283453"/>
                  </a:lnTo>
                  <a:lnTo>
                    <a:pt x="75686" y="285168"/>
                  </a:lnTo>
                  <a:lnTo>
                    <a:pt x="100486" y="280936"/>
                  </a:lnTo>
                  <a:lnTo>
                    <a:pt x="115746" y="27433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066571" y="7895250"/>
              <a:ext cx="86443" cy="247363"/>
            </a:xfrm>
            <a:custGeom>
              <a:avLst/>
              <a:gdLst/>
              <a:ahLst/>
              <a:cxnLst/>
              <a:rect l="0" t="0" r="0" b="0"/>
              <a:pathLst>
                <a:path w="86443" h="247363">
                  <a:moveTo>
                    <a:pt x="55296" y="0"/>
                  </a:moveTo>
                  <a:lnTo>
                    <a:pt x="42010" y="15135"/>
                  </a:lnTo>
                  <a:lnTo>
                    <a:pt x="14293" y="74721"/>
                  </a:lnTo>
                  <a:lnTo>
                    <a:pt x="8014" y="102268"/>
                  </a:lnTo>
                  <a:lnTo>
                    <a:pt x="0" y="161363"/>
                  </a:lnTo>
                  <a:lnTo>
                    <a:pt x="1855" y="223237"/>
                  </a:lnTo>
                  <a:lnTo>
                    <a:pt x="5800" y="232959"/>
                  </a:lnTo>
                  <a:lnTo>
                    <a:pt x="17581" y="246228"/>
                  </a:lnTo>
                  <a:lnTo>
                    <a:pt x="24605" y="247362"/>
                  </a:lnTo>
                  <a:lnTo>
                    <a:pt x="32062" y="245345"/>
                  </a:lnTo>
                  <a:lnTo>
                    <a:pt x="39807" y="241226"/>
                  </a:lnTo>
                  <a:lnTo>
                    <a:pt x="53343" y="226788"/>
                  </a:lnTo>
                  <a:lnTo>
                    <a:pt x="72683" y="191803"/>
                  </a:lnTo>
                  <a:lnTo>
                    <a:pt x="84481" y="151539"/>
                  </a:lnTo>
                  <a:lnTo>
                    <a:pt x="86442" y="118968"/>
                  </a:lnTo>
                  <a:lnTo>
                    <a:pt x="80653" y="87745"/>
                  </a:lnTo>
                  <a:lnTo>
                    <a:pt x="72422" y="72590"/>
                  </a:lnTo>
                  <a:lnTo>
                    <a:pt x="64864" y="67810"/>
                  </a:lnTo>
                  <a:lnTo>
                    <a:pt x="44139" y="62498"/>
                  </a:lnTo>
                  <a:lnTo>
                    <a:pt x="26915" y="65067"/>
                  </a:lnTo>
                  <a:lnTo>
                    <a:pt x="19734" y="68341"/>
                  </a:lnTo>
                  <a:lnTo>
                    <a:pt x="17719" y="70524"/>
                  </a:lnTo>
                  <a:lnTo>
                    <a:pt x="19150" y="71980"/>
                  </a:lnTo>
                  <a:lnTo>
                    <a:pt x="30333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180115" y="79035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202290" y="7936855"/>
              <a:ext cx="80771" cy="148447"/>
            </a:xfrm>
            <a:custGeom>
              <a:avLst/>
              <a:gdLst/>
              <a:ahLst/>
              <a:cxnLst/>
              <a:rect l="0" t="0" r="0" b="0"/>
              <a:pathLst>
                <a:path w="80771" h="148447">
                  <a:moveTo>
                    <a:pt x="36072" y="0"/>
                  </a:moveTo>
                  <a:lnTo>
                    <a:pt x="34223" y="30442"/>
                  </a:lnTo>
                  <a:lnTo>
                    <a:pt x="22786" y="51036"/>
                  </a:lnTo>
                  <a:lnTo>
                    <a:pt x="4820" y="77027"/>
                  </a:lnTo>
                  <a:lnTo>
                    <a:pt x="1369" y="84635"/>
                  </a:lnTo>
                  <a:lnTo>
                    <a:pt x="0" y="102951"/>
                  </a:lnTo>
                  <a:lnTo>
                    <a:pt x="3398" y="122495"/>
                  </a:lnTo>
                  <a:lnTo>
                    <a:pt x="11072" y="140426"/>
                  </a:lnTo>
                  <a:lnTo>
                    <a:pt x="17556" y="145393"/>
                  </a:lnTo>
                  <a:lnTo>
                    <a:pt x="34623" y="148446"/>
                  </a:lnTo>
                  <a:lnTo>
                    <a:pt x="42502" y="146117"/>
                  </a:lnTo>
                  <a:lnTo>
                    <a:pt x="56188" y="136132"/>
                  </a:lnTo>
                  <a:lnTo>
                    <a:pt x="69872" y="114916"/>
                  </a:lnTo>
                  <a:lnTo>
                    <a:pt x="79782" y="86647"/>
                  </a:lnTo>
                  <a:lnTo>
                    <a:pt x="80770" y="68096"/>
                  </a:lnTo>
                  <a:lnTo>
                    <a:pt x="73871" y="33586"/>
                  </a:lnTo>
                  <a:lnTo>
                    <a:pt x="61859" y="12828"/>
                  </a:lnTo>
                  <a:lnTo>
                    <a:pt x="56037" y="9476"/>
                  </a:lnTo>
                  <a:lnTo>
                    <a:pt x="42172" y="8218"/>
                  </a:lnTo>
                  <a:lnTo>
                    <a:pt x="37365" y="9177"/>
                  </a:lnTo>
                  <a:lnTo>
                    <a:pt x="34160" y="10741"/>
                  </a:lnTo>
                  <a:lnTo>
                    <a:pt x="27751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346535" y="7662261"/>
              <a:ext cx="49585" cy="386229"/>
            </a:xfrm>
            <a:custGeom>
              <a:avLst/>
              <a:gdLst/>
              <a:ahLst/>
              <a:cxnLst/>
              <a:rect l="0" t="0" r="0" b="0"/>
              <a:pathLst>
                <a:path w="49585" h="386229">
                  <a:moveTo>
                    <a:pt x="41606" y="0"/>
                  </a:moveTo>
                  <a:lnTo>
                    <a:pt x="47324" y="21779"/>
                  </a:lnTo>
                  <a:lnTo>
                    <a:pt x="49584" y="77425"/>
                  </a:lnTo>
                  <a:lnTo>
                    <a:pt x="48934" y="128638"/>
                  </a:lnTo>
                  <a:lnTo>
                    <a:pt x="43327" y="183269"/>
                  </a:lnTo>
                  <a:lnTo>
                    <a:pt x="41946" y="242994"/>
                  </a:lnTo>
                  <a:lnTo>
                    <a:pt x="35954" y="301568"/>
                  </a:lnTo>
                  <a:lnTo>
                    <a:pt x="33812" y="360119"/>
                  </a:lnTo>
                  <a:lnTo>
                    <a:pt x="33636" y="375990"/>
                  </a:lnTo>
                  <a:lnTo>
                    <a:pt x="30745" y="383797"/>
                  </a:lnTo>
                  <a:lnTo>
                    <a:pt x="26044" y="386228"/>
                  </a:lnTo>
                  <a:lnTo>
                    <a:pt x="20137" y="385074"/>
                  </a:lnTo>
                  <a:lnTo>
                    <a:pt x="15274" y="379682"/>
                  </a:lnTo>
                  <a:lnTo>
                    <a:pt x="0" y="3411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329893" y="79368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38215" y="7911892"/>
              <a:ext cx="66569" cy="4418"/>
            </a:xfrm>
            <a:custGeom>
              <a:avLst/>
              <a:gdLst/>
              <a:ahLst/>
              <a:cxnLst/>
              <a:rect l="0" t="0" r="0" b="0"/>
              <a:pathLst>
                <a:path w="66569" h="4418">
                  <a:moveTo>
                    <a:pt x="0" y="0"/>
                  </a:moveTo>
                  <a:lnTo>
                    <a:pt x="13252" y="4417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514227" y="7712187"/>
              <a:ext cx="92270" cy="474300"/>
            </a:xfrm>
            <a:custGeom>
              <a:avLst/>
              <a:gdLst/>
              <a:ahLst/>
              <a:cxnLst/>
              <a:rect l="0" t="0" r="0" b="0"/>
              <a:pathLst>
                <a:path w="92270" h="474300">
                  <a:moveTo>
                    <a:pt x="40335" y="0"/>
                  </a:moveTo>
                  <a:lnTo>
                    <a:pt x="31283" y="50189"/>
                  </a:lnTo>
                  <a:lnTo>
                    <a:pt x="20775" y="112129"/>
                  </a:lnTo>
                  <a:lnTo>
                    <a:pt x="15515" y="168880"/>
                  </a:lnTo>
                  <a:lnTo>
                    <a:pt x="8997" y="222141"/>
                  </a:lnTo>
                  <a:lnTo>
                    <a:pt x="1588" y="279809"/>
                  </a:lnTo>
                  <a:lnTo>
                    <a:pt x="0" y="302184"/>
                  </a:lnTo>
                  <a:lnTo>
                    <a:pt x="1426" y="306855"/>
                  </a:lnTo>
                  <a:lnTo>
                    <a:pt x="4225" y="307196"/>
                  </a:lnTo>
                  <a:lnTo>
                    <a:pt x="51798" y="266694"/>
                  </a:lnTo>
                  <a:lnTo>
                    <a:pt x="66694" y="265844"/>
                  </a:lnTo>
                  <a:lnTo>
                    <a:pt x="72701" y="270609"/>
                  </a:lnTo>
                  <a:lnTo>
                    <a:pt x="92183" y="315310"/>
                  </a:lnTo>
                  <a:lnTo>
                    <a:pt x="92269" y="362986"/>
                  </a:lnTo>
                  <a:lnTo>
                    <a:pt x="90658" y="424506"/>
                  </a:lnTo>
                  <a:lnTo>
                    <a:pt x="90261" y="4742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070467" y="7936855"/>
              <a:ext cx="174743" cy="33286"/>
            </a:xfrm>
            <a:custGeom>
              <a:avLst/>
              <a:gdLst/>
              <a:ahLst/>
              <a:cxnLst/>
              <a:rect l="0" t="0" r="0" b="0"/>
              <a:pathLst>
                <a:path w="174743" h="33286">
                  <a:moveTo>
                    <a:pt x="0" y="0"/>
                  </a:moveTo>
                  <a:lnTo>
                    <a:pt x="55866" y="14194"/>
                  </a:lnTo>
                  <a:lnTo>
                    <a:pt x="108799" y="25028"/>
                  </a:lnTo>
                  <a:lnTo>
                    <a:pt x="145033" y="30839"/>
                  </a:lnTo>
                  <a:lnTo>
                    <a:pt x="174742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453440" y="7635763"/>
              <a:ext cx="340959" cy="547345"/>
            </a:xfrm>
            <a:custGeom>
              <a:avLst/>
              <a:gdLst/>
              <a:ahLst/>
              <a:cxnLst/>
              <a:rect l="0" t="0" r="0" b="0"/>
              <a:pathLst>
                <a:path w="340959" h="547345">
                  <a:moveTo>
                    <a:pt x="107969" y="267808"/>
                  </a:moveTo>
                  <a:lnTo>
                    <a:pt x="68848" y="220709"/>
                  </a:lnTo>
                  <a:lnTo>
                    <a:pt x="52983" y="214515"/>
                  </a:lnTo>
                  <a:lnTo>
                    <a:pt x="43575" y="212864"/>
                  </a:lnTo>
                  <a:lnTo>
                    <a:pt x="28190" y="215959"/>
                  </a:lnTo>
                  <a:lnTo>
                    <a:pt x="21499" y="219374"/>
                  </a:lnTo>
                  <a:lnTo>
                    <a:pt x="11598" y="235495"/>
                  </a:lnTo>
                  <a:lnTo>
                    <a:pt x="5041" y="259919"/>
                  </a:lnTo>
                  <a:lnTo>
                    <a:pt x="831" y="323401"/>
                  </a:lnTo>
                  <a:lnTo>
                    <a:pt x="0" y="376587"/>
                  </a:lnTo>
                  <a:lnTo>
                    <a:pt x="760" y="428425"/>
                  </a:lnTo>
                  <a:lnTo>
                    <a:pt x="11382" y="482113"/>
                  </a:lnTo>
                  <a:lnTo>
                    <a:pt x="23931" y="527549"/>
                  </a:lnTo>
                  <a:lnTo>
                    <a:pt x="36409" y="543814"/>
                  </a:lnTo>
                  <a:lnTo>
                    <a:pt x="42696" y="547041"/>
                  </a:lnTo>
                  <a:lnTo>
                    <a:pt x="48736" y="547344"/>
                  </a:lnTo>
                  <a:lnTo>
                    <a:pt x="54612" y="545697"/>
                  </a:lnTo>
                  <a:lnTo>
                    <a:pt x="66071" y="531539"/>
                  </a:lnTo>
                  <a:lnTo>
                    <a:pt x="87419" y="478273"/>
                  </a:lnTo>
                  <a:lnTo>
                    <a:pt x="106690" y="418672"/>
                  </a:lnTo>
                  <a:lnTo>
                    <a:pt x="121036" y="357910"/>
                  </a:lnTo>
                  <a:lnTo>
                    <a:pt x="129921" y="308989"/>
                  </a:lnTo>
                  <a:lnTo>
                    <a:pt x="138409" y="259361"/>
                  </a:lnTo>
                  <a:lnTo>
                    <a:pt x="146779" y="209523"/>
                  </a:lnTo>
                  <a:lnTo>
                    <a:pt x="155115" y="160548"/>
                  </a:lnTo>
                  <a:lnTo>
                    <a:pt x="166215" y="102115"/>
                  </a:lnTo>
                  <a:lnTo>
                    <a:pt x="177310" y="50475"/>
                  </a:lnTo>
                  <a:lnTo>
                    <a:pt x="185632" y="620"/>
                  </a:lnTo>
                  <a:lnTo>
                    <a:pt x="183783" y="0"/>
                  </a:lnTo>
                  <a:lnTo>
                    <a:pt x="180701" y="3285"/>
                  </a:lnTo>
                  <a:lnTo>
                    <a:pt x="171946" y="25578"/>
                  </a:lnTo>
                  <a:lnTo>
                    <a:pt x="164505" y="88550"/>
                  </a:lnTo>
                  <a:lnTo>
                    <a:pt x="154783" y="147647"/>
                  </a:lnTo>
                  <a:lnTo>
                    <a:pt x="150603" y="209556"/>
                  </a:lnTo>
                  <a:lnTo>
                    <a:pt x="152243" y="267259"/>
                  </a:lnTo>
                  <a:lnTo>
                    <a:pt x="161196" y="327590"/>
                  </a:lnTo>
                  <a:lnTo>
                    <a:pt x="173563" y="358768"/>
                  </a:lnTo>
                  <a:lnTo>
                    <a:pt x="188939" y="379716"/>
                  </a:lnTo>
                  <a:lnTo>
                    <a:pt x="196157" y="383094"/>
                  </a:lnTo>
                  <a:lnTo>
                    <a:pt x="214040" y="384382"/>
                  </a:lnTo>
                  <a:lnTo>
                    <a:pt x="240483" y="375491"/>
                  </a:lnTo>
                  <a:lnTo>
                    <a:pt x="252540" y="363744"/>
                  </a:lnTo>
                  <a:lnTo>
                    <a:pt x="272231" y="324767"/>
                  </a:lnTo>
                  <a:lnTo>
                    <a:pt x="287917" y="261418"/>
                  </a:lnTo>
                  <a:lnTo>
                    <a:pt x="288955" y="249679"/>
                  </a:lnTo>
                  <a:lnTo>
                    <a:pt x="286874" y="243703"/>
                  </a:lnTo>
                  <a:lnTo>
                    <a:pt x="282712" y="241568"/>
                  </a:lnTo>
                  <a:lnTo>
                    <a:pt x="277164" y="241993"/>
                  </a:lnTo>
                  <a:lnTo>
                    <a:pt x="272541" y="245051"/>
                  </a:lnTo>
                  <a:lnTo>
                    <a:pt x="264939" y="255844"/>
                  </a:lnTo>
                  <a:lnTo>
                    <a:pt x="246797" y="317502"/>
                  </a:lnTo>
                  <a:lnTo>
                    <a:pt x="242230" y="370011"/>
                  </a:lnTo>
                  <a:lnTo>
                    <a:pt x="241254" y="428260"/>
                  </a:lnTo>
                  <a:lnTo>
                    <a:pt x="245567" y="457424"/>
                  </a:lnTo>
                  <a:lnTo>
                    <a:pt x="257118" y="479214"/>
                  </a:lnTo>
                  <a:lnTo>
                    <a:pt x="262875" y="480861"/>
                  </a:lnTo>
                  <a:lnTo>
                    <a:pt x="269487" y="479185"/>
                  </a:lnTo>
                  <a:lnTo>
                    <a:pt x="276669" y="475295"/>
                  </a:lnTo>
                  <a:lnTo>
                    <a:pt x="287114" y="463575"/>
                  </a:lnTo>
                  <a:lnTo>
                    <a:pt x="314635" y="409035"/>
                  </a:lnTo>
                  <a:lnTo>
                    <a:pt x="337018" y="346230"/>
                  </a:lnTo>
                  <a:lnTo>
                    <a:pt x="340958" y="3343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819361" y="7873888"/>
              <a:ext cx="174743" cy="217471"/>
            </a:xfrm>
            <a:custGeom>
              <a:avLst/>
              <a:gdLst/>
              <a:ahLst/>
              <a:cxnLst/>
              <a:rect l="0" t="0" r="0" b="0"/>
              <a:pathLst>
                <a:path w="174743" h="217471">
                  <a:moveTo>
                    <a:pt x="0" y="4719"/>
                  </a:moveTo>
                  <a:lnTo>
                    <a:pt x="0" y="62628"/>
                  </a:lnTo>
                  <a:lnTo>
                    <a:pt x="924" y="115224"/>
                  </a:lnTo>
                  <a:lnTo>
                    <a:pt x="4418" y="139200"/>
                  </a:lnTo>
                  <a:lnTo>
                    <a:pt x="9417" y="145224"/>
                  </a:lnTo>
                  <a:lnTo>
                    <a:pt x="16448" y="147391"/>
                  </a:lnTo>
                  <a:lnTo>
                    <a:pt x="24834" y="146987"/>
                  </a:lnTo>
                  <a:lnTo>
                    <a:pt x="31349" y="142094"/>
                  </a:lnTo>
                  <a:lnTo>
                    <a:pt x="56132" y="88340"/>
                  </a:lnTo>
                  <a:lnTo>
                    <a:pt x="76711" y="35034"/>
                  </a:lnTo>
                  <a:lnTo>
                    <a:pt x="87718" y="20967"/>
                  </a:lnTo>
                  <a:lnTo>
                    <a:pt x="101856" y="8550"/>
                  </a:lnTo>
                  <a:lnTo>
                    <a:pt x="119851" y="1799"/>
                  </a:lnTo>
                  <a:lnTo>
                    <a:pt x="129827" y="0"/>
                  </a:lnTo>
                  <a:lnTo>
                    <a:pt x="138326" y="1573"/>
                  </a:lnTo>
                  <a:lnTo>
                    <a:pt x="152702" y="10718"/>
                  </a:lnTo>
                  <a:lnTo>
                    <a:pt x="162789" y="28958"/>
                  </a:lnTo>
                  <a:lnTo>
                    <a:pt x="169430" y="54324"/>
                  </a:lnTo>
                  <a:lnTo>
                    <a:pt x="173693" y="115946"/>
                  </a:lnTo>
                  <a:lnTo>
                    <a:pt x="174535" y="173387"/>
                  </a:lnTo>
                  <a:lnTo>
                    <a:pt x="169907" y="217470"/>
                  </a:lnTo>
                  <a:lnTo>
                    <a:pt x="170594" y="216820"/>
                  </a:lnTo>
                  <a:lnTo>
                    <a:pt x="172899" y="204387"/>
                  </a:lnTo>
                  <a:lnTo>
                    <a:pt x="174742" y="1544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985782" y="7828682"/>
              <a:ext cx="33285" cy="16642"/>
            </a:xfrm>
            <a:custGeom>
              <a:avLst/>
              <a:gdLst/>
              <a:ahLst/>
              <a:cxnLst/>
              <a:rect l="0" t="0" r="0" b="0"/>
              <a:pathLst>
                <a:path w="33285" h="16642">
                  <a:moveTo>
                    <a:pt x="0" y="0"/>
                  </a:moveTo>
                  <a:lnTo>
                    <a:pt x="22224" y="13172"/>
                  </a:lnTo>
                  <a:lnTo>
                    <a:pt x="33284" y="166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094457" y="7870287"/>
              <a:ext cx="224168" cy="432696"/>
            </a:xfrm>
            <a:custGeom>
              <a:avLst/>
              <a:gdLst/>
              <a:ahLst/>
              <a:cxnLst/>
              <a:rect l="0" t="0" r="0" b="0"/>
              <a:pathLst>
                <a:path w="224168" h="432696">
                  <a:moveTo>
                    <a:pt x="82709" y="0"/>
                  </a:moveTo>
                  <a:lnTo>
                    <a:pt x="48604" y="37802"/>
                  </a:lnTo>
                  <a:lnTo>
                    <a:pt x="23589" y="101030"/>
                  </a:lnTo>
                  <a:lnTo>
                    <a:pt x="5213" y="161889"/>
                  </a:lnTo>
                  <a:lnTo>
                    <a:pt x="628" y="216891"/>
                  </a:lnTo>
                  <a:lnTo>
                    <a:pt x="0" y="241860"/>
                  </a:lnTo>
                  <a:lnTo>
                    <a:pt x="2607" y="250923"/>
                  </a:lnTo>
                  <a:lnTo>
                    <a:pt x="7118" y="257889"/>
                  </a:lnTo>
                  <a:lnTo>
                    <a:pt x="12899" y="263457"/>
                  </a:lnTo>
                  <a:lnTo>
                    <a:pt x="19527" y="266245"/>
                  </a:lnTo>
                  <a:lnTo>
                    <a:pt x="34288" y="266877"/>
                  </a:lnTo>
                  <a:lnTo>
                    <a:pt x="62609" y="257618"/>
                  </a:lnTo>
                  <a:lnTo>
                    <a:pt x="111273" y="212841"/>
                  </a:lnTo>
                  <a:lnTo>
                    <a:pt x="144821" y="161108"/>
                  </a:lnTo>
                  <a:lnTo>
                    <a:pt x="168432" y="100029"/>
                  </a:lnTo>
                  <a:lnTo>
                    <a:pt x="180062" y="55805"/>
                  </a:lnTo>
                  <a:lnTo>
                    <a:pt x="180895" y="45524"/>
                  </a:lnTo>
                  <a:lnTo>
                    <a:pt x="178677" y="39595"/>
                  </a:lnTo>
                  <a:lnTo>
                    <a:pt x="174425" y="36567"/>
                  </a:lnTo>
                  <a:lnTo>
                    <a:pt x="168816" y="35472"/>
                  </a:lnTo>
                  <a:lnTo>
                    <a:pt x="162303" y="39366"/>
                  </a:lnTo>
                  <a:lnTo>
                    <a:pt x="147670" y="56019"/>
                  </a:lnTo>
                  <a:lnTo>
                    <a:pt x="132673" y="86968"/>
                  </a:lnTo>
                  <a:lnTo>
                    <a:pt x="119322" y="137200"/>
                  </a:lnTo>
                  <a:lnTo>
                    <a:pt x="107782" y="191639"/>
                  </a:lnTo>
                  <a:lnTo>
                    <a:pt x="104315" y="233065"/>
                  </a:lnTo>
                  <a:lnTo>
                    <a:pt x="107231" y="295698"/>
                  </a:lnTo>
                  <a:lnTo>
                    <a:pt x="112032" y="347697"/>
                  </a:lnTo>
                  <a:lnTo>
                    <a:pt x="122779" y="381491"/>
                  </a:lnTo>
                  <a:lnTo>
                    <a:pt x="131645" y="394836"/>
                  </a:lnTo>
                  <a:lnTo>
                    <a:pt x="155867" y="412745"/>
                  </a:lnTo>
                  <a:lnTo>
                    <a:pt x="195335" y="427796"/>
                  </a:lnTo>
                  <a:lnTo>
                    <a:pt x="224167" y="4326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817887" y="7029052"/>
            <a:ext cx="1289763" cy="1307215"/>
            <a:chOff x="4817887" y="7029052"/>
            <a:chExt cx="1289763" cy="1307215"/>
          </a:xfrm>
        </p:grpSpPr>
        <p:sp>
          <p:nvSpPr>
            <p:cNvPr id="148" name="Freeform 147"/>
            <p:cNvSpPr/>
            <p:nvPr/>
          </p:nvSpPr>
          <p:spPr>
            <a:xfrm>
              <a:off x="4817887" y="7310303"/>
              <a:ext cx="490943" cy="476775"/>
            </a:xfrm>
            <a:custGeom>
              <a:avLst/>
              <a:gdLst/>
              <a:ahLst/>
              <a:cxnLst/>
              <a:rect l="0" t="0" r="0" b="0"/>
              <a:pathLst>
                <a:path w="490943" h="476775">
                  <a:moveTo>
                    <a:pt x="0" y="476774"/>
                  </a:moveTo>
                  <a:lnTo>
                    <a:pt x="54696" y="419611"/>
                  </a:lnTo>
                  <a:lnTo>
                    <a:pt x="100271" y="366230"/>
                  </a:lnTo>
                  <a:lnTo>
                    <a:pt x="142437" y="312814"/>
                  </a:lnTo>
                  <a:lnTo>
                    <a:pt x="190235" y="253194"/>
                  </a:lnTo>
                  <a:lnTo>
                    <a:pt x="241889" y="191901"/>
                  </a:lnTo>
                  <a:lnTo>
                    <a:pt x="296860" y="131826"/>
                  </a:lnTo>
                  <a:lnTo>
                    <a:pt x="357641" y="72967"/>
                  </a:lnTo>
                  <a:lnTo>
                    <a:pt x="417209" y="21243"/>
                  </a:lnTo>
                  <a:lnTo>
                    <a:pt x="434134" y="9890"/>
                  </a:lnTo>
                  <a:lnTo>
                    <a:pt x="453982" y="1763"/>
                  </a:lnTo>
                  <a:lnTo>
                    <a:pt x="470201" y="0"/>
                  </a:lnTo>
                  <a:lnTo>
                    <a:pt x="490942" y="24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440989" y="7063145"/>
              <a:ext cx="103424" cy="362848"/>
            </a:xfrm>
            <a:custGeom>
              <a:avLst/>
              <a:gdLst/>
              <a:ahLst/>
              <a:cxnLst/>
              <a:rect l="0" t="0" r="0" b="0"/>
              <a:pathLst>
                <a:path w="103424" h="362848">
                  <a:moveTo>
                    <a:pt x="100829" y="0"/>
                  </a:moveTo>
                  <a:lnTo>
                    <a:pt x="64623" y="23034"/>
                  </a:lnTo>
                  <a:lnTo>
                    <a:pt x="46831" y="40748"/>
                  </a:lnTo>
                  <a:lnTo>
                    <a:pt x="9815" y="97175"/>
                  </a:lnTo>
                  <a:lnTo>
                    <a:pt x="899" y="115304"/>
                  </a:lnTo>
                  <a:lnTo>
                    <a:pt x="0" y="123098"/>
                  </a:lnTo>
                  <a:lnTo>
                    <a:pt x="3933" y="136688"/>
                  </a:lnTo>
                  <a:lnTo>
                    <a:pt x="16776" y="146427"/>
                  </a:lnTo>
                  <a:lnTo>
                    <a:pt x="71399" y="173416"/>
                  </a:lnTo>
                  <a:lnTo>
                    <a:pt x="89233" y="193457"/>
                  </a:lnTo>
                  <a:lnTo>
                    <a:pt x="101811" y="216962"/>
                  </a:lnTo>
                  <a:lnTo>
                    <a:pt x="103423" y="233262"/>
                  </a:lnTo>
                  <a:lnTo>
                    <a:pt x="96924" y="270745"/>
                  </a:lnTo>
                  <a:lnTo>
                    <a:pt x="64380" y="329861"/>
                  </a:lnTo>
                  <a:lnTo>
                    <a:pt x="36983" y="362595"/>
                  </a:lnTo>
                  <a:lnTo>
                    <a:pt x="33302" y="362847"/>
                  </a:lnTo>
                  <a:lnTo>
                    <a:pt x="30848" y="359317"/>
                  </a:lnTo>
                  <a:lnTo>
                    <a:pt x="25940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675122" y="7029052"/>
              <a:ext cx="171679" cy="409524"/>
            </a:xfrm>
            <a:custGeom>
              <a:avLst/>
              <a:gdLst/>
              <a:ahLst/>
              <a:cxnLst/>
              <a:rect l="0" t="0" r="0" b="0"/>
              <a:pathLst>
                <a:path w="171679" h="409524">
                  <a:moveTo>
                    <a:pt x="33117" y="17451"/>
                  </a:moveTo>
                  <a:lnTo>
                    <a:pt x="33117" y="71760"/>
                  </a:lnTo>
                  <a:lnTo>
                    <a:pt x="28700" y="125977"/>
                  </a:lnTo>
                  <a:lnTo>
                    <a:pt x="19849" y="178017"/>
                  </a:lnTo>
                  <a:lnTo>
                    <a:pt x="12502" y="231748"/>
                  </a:lnTo>
                  <a:lnTo>
                    <a:pt x="4118" y="295126"/>
                  </a:lnTo>
                  <a:lnTo>
                    <a:pt x="2690" y="298722"/>
                  </a:lnTo>
                  <a:lnTo>
                    <a:pt x="1737" y="297421"/>
                  </a:lnTo>
                  <a:lnTo>
                    <a:pt x="0" y="235549"/>
                  </a:lnTo>
                  <a:lnTo>
                    <a:pt x="4283" y="176513"/>
                  </a:lnTo>
                  <a:lnTo>
                    <a:pt x="16696" y="119622"/>
                  </a:lnTo>
                  <a:lnTo>
                    <a:pt x="35904" y="59192"/>
                  </a:lnTo>
                  <a:lnTo>
                    <a:pt x="48633" y="38551"/>
                  </a:lnTo>
                  <a:lnTo>
                    <a:pt x="76144" y="10216"/>
                  </a:lnTo>
                  <a:lnTo>
                    <a:pt x="91996" y="983"/>
                  </a:lnTo>
                  <a:lnTo>
                    <a:pt x="100106" y="0"/>
                  </a:lnTo>
                  <a:lnTo>
                    <a:pt x="116515" y="3840"/>
                  </a:lnTo>
                  <a:lnTo>
                    <a:pt x="141346" y="25232"/>
                  </a:lnTo>
                  <a:lnTo>
                    <a:pt x="164800" y="80478"/>
                  </a:lnTo>
                  <a:lnTo>
                    <a:pt x="171678" y="110398"/>
                  </a:lnTo>
                  <a:lnTo>
                    <a:pt x="171251" y="142687"/>
                  </a:lnTo>
                  <a:lnTo>
                    <a:pt x="160269" y="197795"/>
                  </a:lnTo>
                  <a:lnTo>
                    <a:pt x="143101" y="258595"/>
                  </a:lnTo>
                  <a:lnTo>
                    <a:pt x="113226" y="316142"/>
                  </a:lnTo>
                  <a:lnTo>
                    <a:pt x="69162" y="379126"/>
                  </a:lnTo>
                  <a:lnTo>
                    <a:pt x="46059" y="401737"/>
                  </a:lnTo>
                  <a:lnTo>
                    <a:pt x="31473" y="409523"/>
                  </a:lnTo>
                  <a:lnTo>
                    <a:pt x="23700" y="409196"/>
                  </a:lnTo>
                  <a:lnTo>
                    <a:pt x="7667" y="401435"/>
                  </a:lnTo>
                  <a:lnTo>
                    <a:pt x="3206" y="393633"/>
                  </a:lnTo>
                  <a:lnTo>
                    <a:pt x="716" y="372637"/>
                  </a:lnTo>
                  <a:lnTo>
                    <a:pt x="8154" y="3253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887269" y="7079787"/>
              <a:ext cx="220381" cy="357807"/>
            </a:xfrm>
            <a:custGeom>
              <a:avLst/>
              <a:gdLst/>
              <a:ahLst/>
              <a:cxnLst/>
              <a:rect l="0" t="0" r="0" b="0"/>
              <a:pathLst>
                <a:path w="220381" h="357807">
                  <a:moveTo>
                    <a:pt x="37317" y="0"/>
                  </a:moveTo>
                  <a:lnTo>
                    <a:pt x="30674" y="61566"/>
                  </a:lnTo>
                  <a:lnTo>
                    <a:pt x="20459" y="108726"/>
                  </a:lnTo>
                  <a:lnTo>
                    <a:pt x="13955" y="166016"/>
                  </a:lnTo>
                  <a:lnTo>
                    <a:pt x="5330" y="228320"/>
                  </a:lnTo>
                  <a:lnTo>
                    <a:pt x="0" y="265404"/>
                  </a:lnTo>
                  <a:lnTo>
                    <a:pt x="2269" y="273091"/>
                  </a:lnTo>
                  <a:lnTo>
                    <a:pt x="7480" y="277290"/>
                  </a:lnTo>
                  <a:lnTo>
                    <a:pt x="14652" y="279165"/>
                  </a:lnTo>
                  <a:lnTo>
                    <a:pt x="22207" y="276717"/>
                  </a:lnTo>
                  <a:lnTo>
                    <a:pt x="58065" y="245095"/>
                  </a:lnTo>
                  <a:lnTo>
                    <a:pt x="101417" y="181788"/>
                  </a:lnTo>
                  <a:lnTo>
                    <a:pt x="157516" y="121192"/>
                  </a:lnTo>
                  <a:lnTo>
                    <a:pt x="172100" y="106564"/>
                  </a:lnTo>
                  <a:lnTo>
                    <a:pt x="178024" y="104326"/>
                  </a:lnTo>
                  <a:lnTo>
                    <a:pt x="182897" y="105609"/>
                  </a:lnTo>
                  <a:lnTo>
                    <a:pt x="187071" y="109237"/>
                  </a:lnTo>
                  <a:lnTo>
                    <a:pt x="188928" y="114430"/>
                  </a:lnTo>
                  <a:lnTo>
                    <a:pt x="188527" y="127596"/>
                  </a:lnTo>
                  <a:lnTo>
                    <a:pt x="172987" y="183226"/>
                  </a:lnTo>
                  <a:lnTo>
                    <a:pt x="156565" y="239647"/>
                  </a:lnTo>
                  <a:lnTo>
                    <a:pt x="147132" y="294157"/>
                  </a:lnTo>
                  <a:lnTo>
                    <a:pt x="151151" y="311334"/>
                  </a:lnTo>
                  <a:lnTo>
                    <a:pt x="160026" y="325132"/>
                  </a:lnTo>
                  <a:lnTo>
                    <a:pt x="180616" y="342372"/>
                  </a:lnTo>
                  <a:lnTo>
                    <a:pt x="207492" y="354483"/>
                  </a:lnTo>
                  <a:lnTo>
                    <a:pt x="220380" y="3578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971569" y="7895250"/>
              <a:ext cx="328940" cy="441017"/>
            </a:xfrm>
            <a:custGeom>
              <a:avLst/>
              <a:gdLst/>
              <a:ahLst/>
              <a:cxnLst/>
              <a:rect l="0" t="0" r="0" b="0"/>
              <a:pathLst>
                <a:path w="328940" h="441017">
                  <a:moveTo>
                    <a:pt x="4418" y="0"/>
                  </a:moveTo>
                  <a:lnTo>
                    <a:pt x="0" y="13252"/>
                  </a:lnTo>
                  <a:lnTo>
                    <a:pt x="1671" y="43580"/>
                  </a:lnTo>
                  <a:lnTo>
                    <a:pt x="8128" y="61282"/>
                  </a:lnTo>
                  <a:lnTo>
                    <a:pt x="43466" y="116672"/>
                  </a:lnTo>
                  <a:lnTo>
                    <a:pt x="95362" y="174753"/>
                  </a:lnTo>
                  <a:lnTo>
                    <a:pt x="144074" y="230388"/>
                  </a:lnTo>
                  <a:lnTo>
                    <a:pt x="201363" y="289330"/>
                  </a:lnTo>
                  <a:lnTo>
                    <a:pt x="249782" y="344051"/>
                  </a:lnTo>
                  <a:lnTo>
                    <a:pt x="297558" y="406012"/>
                  </a:lnTo>
                  <a:lnTo>
                    <a:pt x="328939" y="4410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342113" y="6566196"/>
            <a:ext cx="4578149" cy="2161159"/>
            <a:chOff x="5342113" y="6566196"/>
            <a:chExt cx="4578149" cy="2161159"/>
          </a:xfrm>
        </p:grpSpPr>
        <p:sp>
          <p:nvSpPr>
            <p:cNvPr id="154" name="Freeform 153"/>
            <p:cNvSpPr/>
            <p:nvPr/>
          </p:nvSpPr>
          <p:spPr>
            <a:xfrm>
              <a:off x="5431259" y="8276385"/>
              <a:ext cx="122581" cy="287212"/>
            </a:xfrm>
            <a:custGeom>
              <a:avLst/>
              <a:gdLst/>
              <a:ahLst/>
              <a:cxnLst/>
              <a:rect l="0" t="0" r="0" b="0"/>
              <a:pathLst>
                <a:path w="122581" h="287212">
                  <a:moveTo>
                    <a:pt x="10707" y="68202"/>
                  </a:moveTo>
                  <a:lnTo>
                    <a:pt x="1872" y="81454"/>
                  </a:lnTo>
                  <a:lnTo>
                    <a:pt x="0" y="97822"/>
                  </a:lnTo>
                  <a:lnTo>
                    <a:pt x="2996" y="156820"/>
                  </a:lnTo>
                  <a:lnTo>
                    <a:pt x="11375" y="211652"/>
                  </a:lnTo>
                  <a:lnTo>
                    <a:pt x="25587" y="269265"/>
                  </a:lnTo>
                  <a:lnTo>
                    <a:pt x="34579" y="285768"/>
                  </a:lnTo>
                  <a:lnTo>
                    <a:pt x="39565" y="287211"/>
                  </a:lnTo>
                  <a:lnTo>
                    <a:pt x="44739" y="284474"/>
                  </a:lnTo>
                  <a:lnTo>
                    <a:pt x="50037" y="278952"/>
                  </a:lnTo>
                  <a:lnTo>
                    <a:pt x="61911" y="244676"/>
                  </a:lnTo>
                  <a:lnTo>
                    <a:pt x="73281" y="185244"/>
                  </a:lnTo>
                  <a:lnTo>
                    <a:pt x="81167" y="128896"/>
                  </a:lnTo>
                  <a:lnTo>
                    <a:pt x="94064" y="65407"/>
                  </a:lnTo>
                  <a:lnTo>
                    <a:pt x="113342" y="1957"/>
                  </a:lnTo>
                  <a:lnTo>
                    <a:pt x="116112" y="0"/>
                  </a:lnTo>
                  <a:lnTo>
                    <a:pt x="118884" y="2393"/>
                  </a:lnTo>
                  <a:lnTo>
                    <a:pt x="121657" y="7688"/>
                  </a:lnTo>
                  <a:lnTo>
                    <a:pt x="122580" y="12142"/>
                  </a:lnTo>
                  <a:lnTo>
                    <a:pt x="122271" y="16036"/>
                  </a:lnTo>
                  <a:lnTo>
                    <a:pt x="118880" y="2659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674955" y="8094956"/>
              <a:ext cx="104181" cy="416053"/>
            </a:xfrm>
            <a:custGeom>
              <a:avLst/>
              <a:gdLst/>
              <a:ahLst/>
              <a:cxnLst/>
              <a:rect l="0" t="0" r="0" b="0"/>
              <a:pathLst>
                <a:path w="104181" h="416053">
                  <a:moveTo>
                    <a:pt x="8321" y="0"/>
                  </a:moveTo>
                  <a:lnTo>
                    <a:pt x="20683" y="14210"/>
                  </a:lnTo>
                  <a:lnTo>
                    <a:pt x="27067" y="27580"/>
                  </a:lnTo>
                  <a:lnTo>
                    <a:pt x="32466" y="78429"/>
                  </a:lnTo>
                  <a:lnTo>
                    <a:pt x="32738" y="91117"/>
                  </a:lnTo>
                  <a:lnTo>
                    <a:pt x="35694" y="100500"/>
                  </a:lnTo>
                  <a:lnTo>
                    <a:pt x="46374" y="113392"/>
                  </a:lnTo>
                  <a:lnTo>
                    <a:pt x="80625" y="131975"/>
                  </a:lnTo>
                  <a:lnTo>
                    <a:pt x="94697" y="148645"/>
                  </a:lnTo>
                  <a:lnTo>
                    <a:pt x="102184" y="168382"/>
                  </a:lnTo>
                  <a:lnTo>
                    <a:pt x="104180" y="178823"/>
                  </a:lnTo>
                  <a:lnTo>
                    <a:pt x="92010" y="239747"/>
                  </a:lnTo>
                  <a:lnTo>
                    <a:pt x="80887" y="271665"/>
                  </a:lnTo>
                  <a:lnTo>
                    <a:pt x="49722" y="321798"/>
                  </a:lnTo>
                  <a:lnTo>
                    <a:pt x="11083" y="363192"/>
                  </a:lnTo>
                  <a:lnTo>
                    <a:pt x="4926" y="379307"/>
                  </a:lnTo>
                  <a:lnTo>
                    <a:pt x="0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608387" y="8063817"/>
              <a:ext cx="172539" cy="449435"/>
            </a:xfrm>
            <a:custGeom>
              <a:avLst/>
              <a:gdLst/>
              <a:ahLst/>
              <a:cxnLst/>
              <a:rect l="0" t="0" r="0" b="0"/>
              <a:pathLst>
                <a:path w="172539" h="449435">
                  <a:moveTo>
                    <a:pt x="41605" y="47780"/>
                  </a:moveTo>
                  <a:lnTo>
                    <a:pt x="46022" y="34528"/>
                  </a:lnTo>
                  <a:lnTo>
                    <a:pt x="58053" y="23091"/>
                  </a:lnTo>
                  <a:lnTo>
                    <a:pt x="91493" y="5099"/>
                  </a:lnTo>
                  <a:lnTo>
                    <a:pt x="125318" y="0"/>
                  </a:lnTo>
                  <a:lnTo>
                    <a:pt x="143838" y="3739"/>
                  </a:lnTo>
                  <a:lnTo>
                    <a:pt x="151365" y="7324"/>
                  </a:lnTo>
                  <a:lnTo>
                    <a:pt x="156384" y="13413"/>
                  </a:lnTo>
                  <a:lnTo>
                    <a:pt x="161960" y="30041"/>
                  </a:lnTo>
                  <a:lnTo>
                    <a:pt x="160681" y="64611"/>
                  </a:lnTo>
                  <a:lnTo>
                    <a:pt x="154316" y="83305"/>
                  </a:lnTo>
                  <a:lnTo>
                    <a:pt x="135163" y="110374"/>
                  </a:lnTo>
                  <a:lnTo>
                    <a:pt x="114629" y="123444"/>
                  </a:lnTo>
                  <a:lnTo>
                    <a:pt x="112477" y="127809"/>
                  </a:lnTo>
                  <a:lnTo>
                    <a:pt x="113816" y="132567"/>
                  </a:lnTo>
                  <a:lnTo>
                    <a:pt x="117483" y="137589"/>
                  </a:lnTo>
                  <a:lnTo>
                    <a:pt x="128953" y="145634"/>
                  </a:lnTo>
                  <a:lnTo>
                    <a:pt x="142372" y="154141"/>
                  </a:lnTo>
                  <a:lnTo>
                    <a:pt x="159398" y="174524"/>
                  </a:lnTo>
                  <a:lnTo>
                    <a:pt x="167305" y="190095"/>
                  </a:lnTo>
                  <a:lnTo>
                    <a:pt x="172538" y="218873"/>
                  </a:lnTo>
                  <a:lnTo>
                    <a:pt x="165254" y="255239"/>
                  </a:lnTo>
                  <a:lnTo>
                    <a:pt x="143404" y="311148"/>
                  </a:lnTo>
                  <a:lnTo>
                    <a:pt x="120278" y="356201"/>
                  </a:lnTo>
                  <a:lnTo>
                    <a:pt x="75415" y="417896"/>
                  </a:lnTo>
                  <a:lnTo>
                    <a:pt x="55526" y="438614"/>
                  </a:lnTo>
                  <a:lnTo>
                    <a:pt x="40395" y="447384"/>
                  </a:lnTo>
                  <a:lnTo>
                    <a:pt x="24425" y="449434"/>
                  </a:lnTo>
                  <a:lnTo>
                    <a:pt x="16283" y="448687"/>
                  </a:lnTo>
                  <a:lnTo>
                    <a:pt x="10855" y="444489"/>
                  </a:lnTo>
                  <a:lnTo>
                    <a:pt x="4824" y="429964"/>
                  </a:lnTo>
                  <a:lnTo>
                    <a:pt x="0" y="3972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866339" y="7911892"/>
              <a:ext cx="24964" cy="216348"/>
            </a:xfrm>
            <a:custGeom>
              <a:avLst/>
              <a:gdLst/>
              <a:ahLst/>
              <a:cxnLst/>
              <a:rect l="0" t="0" r="0" b="0"/>
              <a:pathLst>
                <a:path w="24964" h="216348">
                  <a:moveTo>
                    <a:pt x="24963" y="0"/>
                  </a:moveTo>
                  <a:lnTo>
                    <a:pt x="18377" y="29620"/>
                  </a:lnTo>
                  <a:lnTo>
                    <a:pt x="10228" y="83824"/>
                  </a:lnTo>
                  <a:lnTo>
                    <a:pt x="3441" y="132908"/>
                  </a:lnTo>
                  <a:lnTo>
                    <a:pt x="680" y="189798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882981" y="7895250"/>
              <a:ext cx="49927" cy="208027"/>
            </a:xfrm>
            <a:custGeom>
              <a:avLst/>
              <a:gdLst/>
              <a:ahLst/>
              <a:cxnLst/>
              <a:rect l="0" t="0" r="0" b="0"/>
              <a:pathLst>
                <a:path w="49927" h="208027">
                  <a:moveTo>
                    <a:pt x="49926" y="0"/>
                  </a:moveTo>
                  <a:lnTo>
                    <a:pt x="35733" y="51072"/>
                  </a:lnTo>
                  <a:lnTo>
                    <a:pt x="22147" y="112810"/>
                  </a:lnTo>
                  <a:lnTo>
                    <a:pt x="8316" y="170787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342113" y="7986781"/>
              <a:ext cx="24964" cy="249633"/>
            </a:xfrm>
            <a:custGeom>
              <a:avLst/>
              <a:gdLst/>
              <a:ahLst/>
              <a:cxnLst/>
              <a:rect l="0" t="0" r="0" b="0"/>
              <a:pathLst>
                <a:path w="24964" h="249633">
                  <a:moveTo>
                    <a:pt x="24963" y="0"/>
                  </a:moveTo>
                  <a:lnTo>
                    <a:pt x="19245" y="21779"/>
                  </a:lnTo>
                  <a:lnTo>
                    <a:pt x="16985" y="77427"/>
                  </a:lnTo>
                  <a:lnTo>
                    <a:pt x="10101" y="133106"/>
                  </a:lnTo>
                  <a:lnTo>
                    <a:pt x="8555" y="189532"/>
                  </a:lnTo>
                  <a:lnTo>
                    <a:pt x="5902" y="232179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375397" y="8045028"/>
              <a:ext cx="8322" cy="191386"/>
            </a:xfrm>
            <a:custGeom>
              <a:avLst/>
              <a:gdLst/>
              <a:ahLst/>
              <a:cxnLst/>
              <a:rect l="0" t="0" r="0" b="0"/>
              <a:pathLst>
                <a:path w="8322" h="191386">
                  <a:moveTo>
                    <a:pt x="8321" y="0"/>
                  </a:moveTo>
                  <a:lnTo>
                    <a:pt x="8321" y="51845"/>
                  </a:lnTo>
                  <a:lnTo>
                    <a:pt x="3904" y="110197"/>
                  </a:lnTo>
                  <a:lnTo>
                    <a:pt x="771" y="169595"/>
                  </a:lnTo>
                  <a:lnTo>
                    <a:pt x="0" y="1913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275003" y="7931359"/>
              <a:ext cx="221200" cy="544647"/>
            </a:xfrm>
            <a:custGeom>
              <a:avLst/>
              <a:gdLst/>
              <a:ahLst/>
              <a:cxnLst/>
              <a:rect l="0" t="0" r="0" b="0"/>
              <a:pathLst>
                <a:path w="221200" h="544647">
                  <a:moveTo>
                    <a:pt x="65636" y="97028"/>
                  </a:moveTo>
                  <a:lnTo>
                    <a:pt x="52367" y="160461"/>
                  </a:lnTo>
                  <a:lnTo>
                    <a:pt x="49993" y="210333"/>
                  </a:lnTo>
                  <a:lnTo>
                    <a:pt x="46725" y="264188"/>
                  </a:lnTo>
                  <a:lnTo>
                    <a:pt x="41868" y="319068"/>
                  </a:lnTo>
                  <a:lnTo>
                    <a:pt x="40909" y="374425"/>
                  </a:lnTo>
                  <a:lnTo>
                    <a:pt x="40720" y="427409"/>
                  </a:lnTo>
                  <a:lnTo>
                    <a:pt x="36265" y="469345"/>
                  </a:lnTo>
                  <a:lnTo>
                    <a:pt x="29094" y="495807"/>
                  </a:lnTo>
                  <a:lnTo>
                    <a:pt x="25557" y="498792"/>
                  </a:lnTo>
                  <a:lnTo>
                    <a:pt x="21350" y="498007"/>
                  </a:lnTo>
                  <a:lnTo>
                    <a:pt x="16696" y="494710"/>
                  </a:lnTo>
                  <a:lnTo>
                    <a:pt x="11525" y="473788"/>
                  </a:lnTo>
                  <a:lnTo>
                    <a:pt x="3789" y="420875"/>
                  </a:lnTo>
                  <a:lnTo>
                    <a:pt x="0" y="368168"/>
                  </a:lnTo>
                  <a:lnTo>
                    <a:pt x="1717" y="313240"/>
                  </a:lnTo>
                  <a:lnTo>
                    <a:pt x="6268" y="257874"/>
                  </a:lnTo>
                  <a:lnTo>
                    <a:pt x="8091" y="203347"/>
                  </a:lnTo>
                  <a:lnTo>
                    <a:pt x="18942" y="144667"/>
                  </a:lnTo>
                  <a:lnTo>
                    <a:pt x="35166" y="89236"/>
                  </a:lnTo>
                  <a:lnTo>
                    <a:pt x="59515" y="44090"/>
                  </a:lnTo>
                  <a:lnTo>
                    <a:pt x="74934" y="24498"/>
                  </a:lnTo>
                  <a:lnTo>
                    <a:pt x="93499" y="11476"/>
                  </a:lnTo>
                  <a:lnTo>
                    <a:pt x="115002" y="3531"/>
                  </a:lnTo>
                  <a:lnTo>
                    <a:pt x="139968" y="0"/>
                  </a:lnTo>
                  <a:lnTo>
                    <a:pt x="150324" y="1832"/>
                  </a:lnTo>
                  <a:lnTo>
                    <a:pt x="166762" y="11264"/>
                  </a:lnTo>
                  <a:lnTo>
                    <a:pt x="177766" y="27167"/>
                  </a:lnTo>
                  <a:lnTo>
                    <a:pt x="181994" y="36586"/>
                  </a:lnTo>
                  <a:lnTo>
                    <a:pt x="184227" y="59378"/>
                  </a:lnTo>
                  <a:lnTo>
                    <a:pt x="177821" y="98200"/>
                  </a:lnTo>
                  <a:lnTo>
                    <a:pt x="160469" y="153238"/>
                  </a:lnTo>
                  <a:lnTo>
                    <a:pt x="154628" y="171012"/>
                  </a:lnTo>
                  <a:lnTo>
                    <a:pt x="154550" y="178710"/>
                  </a:lnTo>
                  <a:lnTo>
                    <a:pt x="159395" y="192195"/>
                  </a:lnTo>
                  <a:lnTo>
                    <a:pt x="205862" y="247944"/>
                  </a:lnTo>
                  <a:lnTo>
                    <a:pt x="215176" y="267961"/>
                  </a:lnTo>
                  <a:lnTo>
                    <a:pt x="221199" y="308856"/>
                  </a:lnTo>
                  <a:lnTo>
                    <a:pt x="216592" y="352444"/>
                  </a:lnTo>
                  <a:lnTo>
                    <a:pt x="204313" y="387763"/>
                  </a:lnTo>
                  <a:lnTo>
                    <a:pt x="170156" y="449095"/>
                  </a:lnTo>
                  <a:lnTo>
                    <a:pt x="126623" y="501599"/>
                  </a:lnTo>
                  <a:lnTo>
                    <a:pt x="74623" y="542401"/>
                  </a:lnTo>
                  <a:lnTo>
                    <a:pt x="67005" y="544646"/>
                  </a:lnTo>
                  <a:lnTo>
                    <a:pt x="60076" y="544294"/>
                  </a:lnTo>
                  <a:lnTo>
                    <a:pt x="53608" y="542211"/>
                  </a:lnTo>
                  <a:lnTo>
                    <a:pt x="51146" y="536199"/>
                  </a:lnTo>
                  <a:lnTo>
                    <a:pt x="57315" y="4964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557025" y="7945176"/>
              <a:ext cx="391051" cy="489585"/>
            </a:xfrm>
            <a:custGeom>
              <a:avLst/>
              <a:gdLst/>
              <a:ahLst/>
              <a:cxnLst/>
              <a:rect l="0" t="0" r="0" b="0"/>
              <a:pathLst>
                <a:path w="391051" h="489585">
                  <a:moveTo>
                    <a:pt x="24924" y="0"/>
                  </a:moveTo>
                  <a:lnTo>
                    <a:pt x="20507" y="59579"/>
                  </a:lnTo>
                  <a:lnTo>
                    <a:pt x="16450" y="112717"/>
                  </a:lnTo>
                  <a:lnTo>
                    <a:pt x="7704" y="166771"/>
                  </a:lnTo>
                  <a:lnTo>
                    <a:pt x="1490" y="226381"/>
                  </a:lnTo>
                  <a:lnTo>
                    <a:pt x="414" y="275102"/>
                  </a:lnTo>
                  <a:lnTo>
                    <a:pt x="95" y="324671"/>
                  </a:lnTo>
                  <a:lnTo>
                    <a:pt x="0" y="374491"/>
                  </a:lnTo>
                  <a:lnTo>
                    <a:pt x="6612" y="432532"/>
                  </a:lnTo>
                  <a:lnTo>
                    <a:pt x="19287" y="472624"/>
                  </a:lnTo>
                  <a:lnTo>
                    <a:pt x="23940" y="481504"/>
                  </a:lnTo>
                  <a:lnTo>
                    <a:pt x="31664" y="486499"/>
                  </a:lnTo>
                  <a:lnTo>
                    <a:pt x="52575" y="489584"/>
                  </a:lnTo>
                  <a:lnTo>
                    <a:pt x="61849" y="487263"/>
                  </a:lnTo>
                  <a:lnTo>
                    <a:pt x="77085" y="477287"/>
                  </a:lnTo>
                  <a:lnTo>
                    <a:pt x="96058" y="456078"/>
                  </a:lnTo>
                  <a:lnTo>
                    <a:pt x="113391" y="423392"/>
                  </a:lnTo>
                  <a:lnTo>
                    <a:pt x="125742" y="368827"/>
                  </a:lnTo>
                  <a:lnTo>
                    <a:pt x="139038" y="313972"/>
                  </a:lnTo>
                  <a:lnTo>
                    <a:pt x="139832" y="303620"/>
                  </a:lnTo>
                  <a:lnTo>
                    <a:pt x="139436" y="301342"/>
                  </a:lnTo>
                  <a:lnTo>
                    <a:pt x="136532" y="311137"/>
                  </a:lnTo>
                  <a:lnTo>
                    <a:pt x="136015" y="372136"/>
                  </a:lnTo>
                  <a:lnTo>
                    <a:pt x="144749" y="404581"/>
                  </a:lnTo>
                  <a:lnTo>
                    <a:pt x="174995" y="454916"/>
                  </a:lnTo>
                  <a:lnTo>
                    <a:pt x="186853" y="466610"/>
                  </a:lnTo>
                  <a:lnTo>
                    <a:pt x="201368" y="474888"/>
                  </a:lnTo>
                  <a:lnTo>
                    <a:pt x="209122" y="475617"/>
                  </a:lnTo>
                  <a:lnTo>
                    <a:pt x="225133" y="471496"/>
                  </a:lnTo>
                  <a:lnTo>
                    <a:pt x="239030" y="458568"/>
                  </a:lnTo>
                  <a:lnTo>
                    <a:pt x="258601" y="424553"/>
                  </a:lnTo>
                  <a:lnTo>
                    <a:pt x="279981" y="364288"/>
                  </a:lnTo>
                  <a:lnTo>
                    <a:pt x="289538" y="305776"/>
                  </a:lnTo>
                  <a:lnTo>
                    <a:pt x="288242" y="300005"/>
                  </a:lnTo>
                  <a:lnTo>
                    <a:pt x="285529" y="298008"/>
                  </a:lnTo>
                  <a:lnTo>
                    <a:pt x="281872" y="298524"/>
                  </a:lnTo>
                  <a:lnTo>
                    <a:pt x="278508" y="301642"/>
                  </a:lnTo>
                  <a:lnTo>
                    <a:pt x="263616" y="334212"/>
                  </a:lnTo>
                  <a:lnTo>
                    <a:pt x="244978" y="393944"/>
                  </a:lnTo>
                  <a:lnTo>
                    <a:pt x="244469" y="444148"/>
                  </a:lnTo>
                  <a:lnTo>
                    <a:pt x="249165" y="462748"/>
                  </a:lnTo>
                  <a:lnTo>
                    <a:pt x="257415" y="477178"/>
                  </a:lnTo>
                  <a:lnTo>
                    <a:pt x="264053" y="481766"/>
                  </a:lnTo>
                  <a:lnTo>
                    <a:pt x="281291" y="486864"/>
                  </a:lnTo>
                  <a:lnTo>
                    <a:pt x="307370" y="485316"/>
                  </a:lnTo>
                  <a:lnTo>
                    <a:pt x="324273" y="476422"/>
                  </a:lnTo>
                  <a:lnTo>
                    <a:pt x="340107" y="462300"/>
                  </a:lnTo>
                  <a:lnTo>
                    <a:pt x="371135" y="408012"/>
                  </a:lnTo>
                  <a:lnTo>
                    <a:pt x="387788" y="358938"/>
                  </a:lnTo>
                  <a:lnTo>
                    <a:pt x="39105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936598" y="7870287"/>
              <a:ext cx="94689" cy="531366"/>
            </a:xfrm>
            <a:custGeom>
              <a:avLst/>
              <a:gdLst/>
              <a:ahLst/>
              <a:cxnLst/>
              <a:rect l="0" t="0" r="0" b="0"/>
              <a:pathLst>
                <a:path w="94689" h="531366">
                  <a:moveTo>
                    <a:pt x="69725" y="0"/>
                  </a:moveTo>
                  <a:lnTo>
                    <a:pt x="65307" y="55162"/>
                  </a:lnTo>
                  <a:lnTo>
                    <a:pt x="55532" y="110886"/>
                  </a:lnTo>
                  <a:lnTo>
                    <a:pt x="47163" y="171340"/>
                  </a:lnTo>
                  <a:lnTo>
                    <a:pt x="43008" y="223660"/>
                  </a:lnTo>
                  <a:lnTo>
                    <a:pt x="35921" y="274296"/>
                  </a:lnTo>
                  <a:lnTo>
                    <a:pt x="30431" y="324432"/>
                  </a:lnTo>
                  <a:lnTo>
                    <a:pt x="24159" y="386654"/>
                  </a:lnTo>
                  <a:lnTo>
                    <a:pt x="20660" y="442536"/>
                  </a:lnTo>
                  <a:lnTo>
                    <a:pt x="15495" y="497089"/>
                  </a:lnTo>
                  <a:lnTo>
                    <a:pt x="12668" y="527999"/>
                  </a:lnTo>
                  <a:lnTo>
                    <a:pt x="11346" y="531365"/>
                  </a:lnTo>
                  <a:lnTo>
                    <a:pt x="9541" y="529910"/>
                  </a:lnTo>
                  <a:lnTo>
                    <a:pt x="0" y="505419"/>
                  </a:lnTo>
                  <a:lnTo>
                    <a:pt x="782" y="477562"/>
                  </a:lnTo>
                  <a:lnTo>
                    <a:pt x="9498" y="459108"/>
                  </a:lnTo>
                  <a:lnTo>
                    <a:pt x="29998" y="435590"/>
                  </a:lnTo>
                  <a:lnTo>
                    <a:pt x="75745" y="395543"/>
                  </a:lnTo>
                  <a:lnTo>
                    <a:pt x="94688" y="3827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058722" y="8194808"/>
              <a:ext cx="103776" cy="240270"/>
            </a:xfrm>
            <a:custGeom>
              <a:avLst/>
              <a:gdLst/>
              <a:ahLst/>
              <a:cxnLst/>
              <a:rect l="0" t="0" r="0" b="0"/>
              <a:pathLst>
                <a:path w="103776" h="240270">
                  <a:moveTo>
                    <a:pt x="89059" y="0"/>
                  </a:moveTo>
                  <a:lnTo>
                    <a:pt x="64335" y="7567"/>
                  </a:lnTo>
                  <a:lnTo>
                    <a:pt x="51566" y="15999"/>
                  </a:lnTo>
                  <a:lnTo>
                    <a:pt x="42193" y="28375"/>
                  </a:lnTo>
                  <a:lnTo>
                    <a:pt x="22759" y="84240"/>
                  </a:lnTo>
                  <a:lnTo>
                    <a:pt x="8657" y="138820"/>
                  </a:lnTo>
                  <a:lnTo>
                    <a:pt x="0" y="188021"/>
                  </a:lnTo>
                  <a:lnTo>
                    <a:pt x="475" y="214852"/>
                  </a:lnTo>
                  <a:lnTo>
                    <a:pt x="6850" y="232941"/>
                  </a:lnTo>
                  <a:lnTo>
                    <a:pt x="12063" y="237580"/>
                  </a:lnTo>
                  <a:lnTo>
                    <a:pt x="18313" y="239748"/>
                  </a:lnTo>
                  <a:lnTo>
                    <a:pt x="25253" y="240269"/>
                  </a:lnTo>
                  <a:lnTo>
                    <a:pt x="40359" y="233450"/>
                  </a:lnTo>
                  <a:lnTo>
                    <a:pt x="64459" y="211553"/>
                  </a:lnTo>
                  <a:lnTo>
                    <a:pt x="84235" y="184107"/>
                  </a:lnTo>
                  <a:lnTo>
                    <a:pt x="99201" y="145567"/>
                  </a:lnTo>
                  <a:lnTo>
                    <a:pt x="103775" y="108877"/>
                  </a:lnTo>
                  <a:lnTo>
                    <a:pt x="99914" y="87221"/>
                  </a:lnTo>
                  <a:lnTo>
                    <a:pt x="87344" y="61900"/>
                  </a:lnTo>
                  <a:lnTo>
                    <a:pt x="82368" y="55136"/>
                  </a:lnTo>
                  <a:lnTo>
                    <a:pt x="76277" y="51550"/>
                  </a:lnTo>
                  <a:lnTo>
                    <a:pt x="62113" y="50031"/>
                  </a:lnTo>
                  <a:lnTo>
                    <a:pt x="55378" y="52770"/>
                  </a:lnTo>
                  <a:lnTo>
                    <a:pt x="42962" y="63209"/>
                  </a:lnTo>
                  <a:lnTo>
                    <a:pt x="36212" y="74629"/>
                  </a:lnTo>
                  <a:lnTo>
                    <a:pt x="30811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191056" y="8236413"/>
              <a:ext cx="79631" cy="180272"/>
            </a:xfrm>
            <a:custGeom>
              <a:avLst/>
              <a:gdLst/>
              <a:ahLst/>
              <a:cxnLst/>
              <a:rect l="0" t="0" r="0" b="0"/>
              <a:pathLst>
                <a:path w="79631" h="180272">
                  <a:moveTo>
                    <a:pt x="48256" y="0"/>
                  </a:moveTo>
                  <a:lnTo>
                    <a:pt x="28344" y="54017"/>
                  </a:lnTo>
                  <a:lnTo>
                    <a:pt x="6784" y="116246"/>
                  </a:lnTo>
                  <a:lnTo>
                    <a:pt x="835" y="143850"/>
                  </a:lnTo>
                  <a:lnTo>
                    <a:pt x="0" y="154148"/>
                  </a:lnTo>
                  <a:lnTo>
                    <a:pt x="4003" y="170520"/>
                  </a:lnTo>
                  <a:lnTo>
                    <a:pt x="7660" y="177474"/>
                  </a:lnTo>
                  <a:lnTo>
                    <a:pt x="12870" y="180262"/>
                  </a:lnTo>
                  <a:lnTo>
                    <a:pt x="19118" y="180271"/>
                  </a:lnTo>
                  <a:lnTo>
                    <a:pt x="26057" y="178428"/>
                  </a:lnTo>
                  <a:lnTo>
                    <a:pt x="49075" y="162582"/>
                  </a:lnTo>
                  <a:lnTo>
                    <a:pt x="60331" y="145607"/>
                  </a:lnTo>
                  <a:lnTo>
                    <a:pt x="77241" y="98550"/>
                  </a:lnTo>
                  <a:lnTo>
                    <a:pt x="79630" y="74618"/>
                  </a:lnTo>
                  <a:lnTo>
                    <a:pt x="72139" y="39573"/>
                  </a:lnTo>
                  <a:lnTo>
                    <a:pt x="58209" y="14602"/>
                  </a:lnTo>
                  <a:lnTo>
                    <a:pt x="53042" y="11584"/>
                  </a:lnTo>
                  <a:lnTo>
                    <a:pt x="47749" y="11421"/>
                  </a:lnTo>
                  <a:lnTo>
                    <a:pt x="42371" y="13161"/>
                  </a:lnTo>
                  <a:lnTo>
                    <a:pt x="33929" y="20026"/>
                  </a:lnTo>
                  <a:lnTo>
                    <a:pt x="23293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307454" y="7936855"/>
              <a:ext cx="56675" cy="448261"/>
            </a:xfrm>
            <a:custGeom>
              <a:avLst/>
              <a:gdLst/>
              <a:ahLst/>
              <a:cxnLst/>
              <a:rect l="0" t="0" r="0" b="0"/>
              <a:pathLst>
                <a:path w="56675" h="448261">
                  <a:moveTo>
                    <a:pt x="56674" y="0"/>
                  </a:moveTo>
                  <a:lnTo>
                    <a:pt x="54208" y="33741"/>
                  </a:lnTo>
                  <a:lnTo>
                    <a:pt x="42280" y="94768"/>
                  </a:lnTo>
                  <a:lnTo>
                    <a:pt x="36058" y="152062"/>
                  </a:lnTo>
                  <a:lnTo>
                    <a:pt x="32999" y="200382"/>
                  </a:lnTo>
                  <a:lnTo>
                    <a:pt x="32092" y="249832"/>
                  </a:lnTo>
                  <a:lnTo>
                    <a:pt x="27406" y="299617"/>
                  </a:lnTo>
                  <a:lnTo>
                    <a:pt x="24580" y="349502"/>
                  </a:lnTo>
                  <a:lnTo>
                    <a:pt x="17907" y="410337"/>
                  </a:lnTo>
                  <a:lnTo>
                    <a:pt x="16834" y="448260"/>
                  </a:lnTo>
                  <a:lnTo>
                    <a:pt x="18094" y="447694"/>
                  </a:lnTo>
                  <a:lnTo>
                    <a:pt x="19859" y="442695"/>
                  </a:lnTo>
                  <a:lnTo>
                    <a:pt x="13874" y="379702"/>
                  </a:lnTo>
                  <a:lnTo>
                    <a:pt x="3738" y="320012"/>
                  </a:lnTo>
                  <a:lnTo>
                    <a:pt x="0" y="282093"/>
                  </a:lnTo>
                  <a:lnTo>
                    <a:pt x="4057" y="263751"/>
                  </a:lnTo>
                  <a:lnTo>
                    <a:pt x="16737" y="243029"/>
                  </a:lnTo>
                  <a:lnTo>
                    <a:pt x="31710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444493" y="7928534"/>
              <a:ext cx="100823" cy="515907"/>
            </a:xfrm>
            <a:custGeom>
              <a:avLst/>
              <a:gdLst/>
              <a:ahLst/>
              <a:cxnLst/>
              <a:rect l="0" t="0" r="0" b="0"/>
              <a:pathLst>
                <a:path w="100823" h="515907">
                  <a:moveTo>
                    <a:pt x="52772" y="0"/>
                  </a:moveTo>
                  <a:lnTo>
                    <a:pt x="58490" y="22703"/>
                  </a:lnTo>
                  <a:lnTo>
                    <a:pt x="58113" y="75265"/>
                  </a:lnTo>
                  <a:lnTo>
                    <a:pt x="49410" y="130437"/>
                  </a:lnTo>
                  <a:lnTo>
                    <a:pt x="37862" y="192494"/>
                  </a:lnTo>
                  <a:lnTo>
                    <a:pt x="23664" y="255707"/>
                  </a:lnTo>
                  <a:lnTo>
                    <a:pt x="15895" y="312982"/>
                  </a:lnTo>
                  <a:lnTo>
                    <a:pt x="0" y="373434"/>
                  </a:lnTo>
                  <a:lnTo>
                    <a:pt x="24" y="377470"/>
                  </a:lnTo>
                  <a:lnTo>
                    <a:pt x="1889" y="378312"/>
                  </a:lnTo>
                  <a:lnTo>
                    <a:pt x="8892" y="374316"/>
                  </a:lnTo>
                  <a:lnTo>
                    <a:pt x="50126" y="335394"/>
                  </a:lnTo>
                  <a:lnTo>
                    <a:pt x="57479" y="332694"/>
                  </a:lnTo>
                  <a:lnTo>
                    <a:pt x="75512" y="332160"/>
                  </a:lnTo>
                  <a:lnTo>
                    <a:pt x="82725" y="336086"/>
                  </a:lnTo>
                  <a:lnTo>
                    <a:pt x="93205" y="350310"/>
                  </a:lnTo>
                  <a:lnTo>
                    <a:pt x="100822" y="406730"/>
                  </a:lnTo>
                  <a:lnTo>
                    <a:pt x="99862" y="453899"/>
                  </a:lnTo>
                  <a:lnTo>
                    <a:pt x="86056" y="5159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673520" y="8203129"/>
              <a:ext cx="108135" cy="274595"/>
            </a:xfrm>
            <a:custGeom>
              <a:avLst/>
              <a:gdLst/>
              <a:ahLst/>
              <a:cxnLst/>
              <a:rect l="0" t="0" r="0" b="0"/>
              <a:pathLst>
                <a:path w="108135" h="274595">
                  <a:moveTo>
                    <a:pt x="16603" y="0"/>
                  </a:moveTo>
                  <a:lnTo>
                    <a:pt x="2210" y="59627"/>
                  </a:lnTo>
                  <a:lnTo>
                    <a:pt x="257" y="114827"/>
                  </a:lnTo>
                  <a:lnTo>
                    <a:pt x="0" y="176384"/>
                  </a:lnTo>
                  <a:lnTo>
                    <a:pt x="3685" y="183233"/>
                  </a:lnTo>
                  <a:lnTo>
                    <a:pt x="9839" y="186874"/>
                  </a:lnTo>
                  <a:lnTo>
                    <a:pt x="17641" y="188377"/>
                  </a:lnTo>
                  <a:lnTo>
                    <a:pt x="24692" y="186605"/>
                  </a:lnTo>
                  <a:lnTo>
                    <a:pt x="37456" y="177241"/>
                  </a:lnTo>
                  <a:lnTo>
                    <a:pt x="55038" y="151957"/>
                  </a:lnTo>
                  <a:lnTo>
                    <a:pt x="77102" y="88462"/>
                  </a:lnTo>
                  <a:lnTo>
                    <a:pt x="85790" y="59803"/>
                  </a:lnTo>
                  <a:lnTo>
                    <a:pt x="87691" y="57435"/>
                  </a:lnTo>
                  <a:lnTo>
                    <a:pt x="88958" y="59555"/>
                  </a:lnTo>
                  <a:lnTo>
                    <a:pt x="93735" y="120456"/>
                  </a:lnTo>
                  <a:lnTo>
                    <a:pt x="98612" y="174908"/>
                  </a:lnTo>
                  <a:lnTo>
                    <a:pt x="100501" y="232851"/>
                  </a:lnTo>
                  <a:lnTo>
                    <a:pt x="108134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863548" y="7504161"/>
              <a:ext cx="191228" cy="1223194"/>
            </a:xfrm>
            <a:custGeom>
              <a:avLst/>
              <a:gdLst/>
              <a:ahLst/>
              <a:cxnLst/>
              <a:rect l="0" t="0" r="0" b="0"/>
              <a:pathLst>
                <a:path w="191228" h="1223194">
                  <a:moveTo>
                    <a:pt x="191227" y="0"/>
                  </a:moveTo>
                  <a:lnTo>
                    <a:pt x="172481" y="34745"/>
                  </a:lnTo>
                  <a:lnTo>
                    <a:pt x="155565" y="86598"/>
                  </a:lnTo>
                  <a:lnTo>
                    <a:pt x="139701" y="148187"/>
                  </a:lnTo>
                  <a:lnTo>
                    <a:pt x="126136" y="208067"/>
                  </a:lnTo>
                  <a:lnTo>
                    <a:pt x="115761" y="250882"/>
                  </a:lnTo>
                  <a:lnTo>
                    <a:pt x="104987" y="296415"/>
                  </a:lnTo>
                  <a:lnTo>
                    <a:pt x="94034" y="347471"/>
                  </a:lnTo>
                  <a:lnTo>
                    <a:pt x="83003" y="403446"/>
                  </a:lnTo>
                  <a:lnTo>
                    <a:pt x="71937" y="461301"/>
                  </a:lnTo>
                  <a:lnTo>
                    <a:pt x="60854" y="517832"/>
                  </a:lnTo>
                  <a:lnTo>
                    <a:pt x="49764" y="576242"/>
                  </a:lnTo>
                  <a:lnTo>
                    <a:pt x="38672" y="636102"/>
                  </a:lnTo>
                  <a:lnTo>
                    <a:pt x="27579" y="696607"/>
                  </a:lnTo>
                  <a:lnTo>
                    <a:pt x="18950" y="757398"/>
                  </a:lnTo>
                  <a:lnTo>
                    <a:pt x="12033" y="817392"/>
                  </a:lnTo>
                  <a:lnTo>
                    <a:pt x="5877" y="874876"/>
                  </a:lnTo>
                  <a:lnTo>
                    <a:pt x="2524" y="928777"/>
                  </a:lnTo>
                  <a:lnTo>
                    <a:pt x="1034" y="978621"/>
                  </a:lnTo>
                  <a:lnTo>
                    <a:pt x="372" y="1022347"/>
                  </a:lnTo>
                  <a:lnTo>
                    <a:pt x="0" y="1083350"/>
                  </a:lnTo>
                  <a:lnTo>
                    <a:pt x="6517" y="1146808"/>
                  </a:lnTo>
                  <a:lnTo>
                    <a:pt x="19407" y="1196937"/>
                  </a:lnTo>
                  <a:lnTo>
                    <a:pt x="23981" y="1203841"/>
                  </a:lnTo>
                  <a:lnTo>
                    <a:pt x="49769" y="12231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104797" y="7823839"/>
              <a:ext cx="267700" cy="715655"/>
            </a:xfrm>
            <a:custGeom>
              <a:avLst/>
              <a:gdLst/>
              <a:ahLst/>
              <a:cxnLst/>
              <a:rect l="0" t="0" r="0" b="0"/>
              <a:pathLst>
                <a:path w="267700" h="715655">
                  <a:moveTo>
                    <a:pt x="83115" y="179584"/>
                  </a:moveTo>
                  <a:lnTo>
                    <a:pt x="61372" y="237281"/>
                  </a:lnTo>
                  <a:lnTo>
                    <a:pt x="52383" y="291211"/>
                  </a:lnTo>
                  <a:lnTo>
                    <a:pt x="45917" y="350591"/>
                  </a:lnTo>
                  <a:lnTo>
                    <a:pt x="42380" y="413479"/>
                  </a:lnTo>
                  <a:lnTo>
                    <a:pt x="40843" y="462768"/>
                  </a:lnTo>
                  <a:lnTo>
                    <a:pt x="35867" y="511581"/>
                  </a:lnTo>
                  <a:lnTo>
                    <a:pt x="31252" y="567493"/>
                  </a:lnTo>
                  <a:lnTo>
                    <a:pt x="21711" y="618842"/>
                  </a:lnTo>
                  <a:lnTo>
                    <a:pt x="19064" y="623126"/>
                  </a:lnTo>
                  <a:lnTo>
                    <a:pt x="16376" y="621359"/>
                  </a:lnTo>
                  <a:lnTo>
                    <a:pt x="5418" y="589726"/>
                  </a:lnTo>
                  <a:lnTo>
                    <a:pt x="994" y="540296"/>
                  </a:lnTo>
                  <a:lnTo>
                    <a:pt x="228" y="493256"/>
                  </a:lnTo>
                  <a:lnTo>
                    <a:pt x="0" y="438740"/>
                  </a:lnTo>
                  <a:lnTo>
                    <a:pt x="857" y="382522"/>
                  </a:lnTo>
                  <a:lnTo>
                    <a:pt x="6555" y="329397"/>
                  </a:lnTo>
                  <a:lnTo>
                    <a:pt x="15024" y="274002"/>
                  </a:lnTo>
                  <a:lnTo>
                    <a:pt x="27909" y="222969"/>
                  </a:lnTo>
                  <a:lnTo>
                    <a:pt x="43480" y="163842"/>
                  </a:lnTo>
                  <a:lnTo>
                    <a:pt x="69506" y="100362"/>
                  </a:lnTo>
                  <a:lnTo>
                    <a:pt x="102553" y="40254"/>
                  </a:lnTo>
                  <a:lnTo>
                    <a:pt x="130270" y="8261"/>
                  </a:lnTo>
                  <a:lnTo>
                    <a:pt x="146294" y="1739"/>
                  </a:lnTo>
                  <a:lnTo>
                    <a:pt x="155745" y="0"/>
                  </a:lnTo>
                  <a:lnTo>
                    <a:pt x="173642" y="2998"/>
                  </a:lnTo>
                  <a:lnTo>
                    <a:pt x="182298" y="6387"/>
                  </a:lnTo>
                  <a:lnTo>
                    <a:pt x="196846" y="22479"/>
                  </a:lnTo>
                  <a:lnTo>
                    <a:pt x="216835" y="61642"/>
                  </a:lnTo>
                  <a:lnTo>
                    <a:pt x="222280" y="92041"/>
                  </a:lnTo>
                  <a:lnTo>
                    <a:pt x="215219" y="146461"/>
                  </a:lnTo>
                  <a:lnTo>
                    <a:pt x="202247" y="207513"/>
                  </a:lnTo>
                  <a:lnTo>
                    <a:pt x="188796" y="251498"/>
                  </a:lnTo>
                  <a:lnTo>
                    <a:pt x="173024" y="287170"/>
                  </a:lnTo>
                  <a:lnTo>
                    <a:pt x="172640" y="294762"/>
                  </a:lnTo>
                  <a:lnTo>
                    <a:pt x="177145" y="308129"/>
                  </a:lnTo>
                  <a:lnTo>
                    <a:pt x="182784" y="312433"/>
                  </a:lnTo>
                  <a:lnTo>
                    <a:pt x="245243" y="332055"/>
                  </a:lnTo>
                  <a:lnTo>
                    <a:pt x="252221" y="336706"/>
                  </a:lnTo>
                  <a:lnTo>
                    <a:pt x="262440" y="351733"/>
                  </a:lnTo>
                  <a:lnTo>
                    <a:pt x="266459" y="360919"/>
                  </a:lnTo>
                  <a:lnTo>
                    <a:pt x="267699" y="395933"/>
                  </a:lnTo>
                  <a:lnTo>
                    <a:pt x="254730" y="457866"/>
                  </a:lnTo>
                  <a:lnTo>
                    <a:pt x="232117" y="512547"/>
                  </a:lnTo>
                  <a:lnTo>
                    <a:pt x="205054" y="566991"/>
                  </a:lnTo>
                  <a:lnTo>
                    <a:pt x="166145" y="625996"/>
                  </a:lnTo>
                  <a:lnTo>
                    <a:pt x="124872" y="684532"/>
                  </a:lnTo>
                  <a:lnTo>
                    <a:pt x="98143" y="713255"/>
                  </a:lnTo>
                  <a:lnTo>
                    <a:pt x="91284" y="715654"/>
                  </a:lnTo>
                  <a:lnTo>
                    <a:pt x="84863" y="714480"/>
                  </a:lnTo>
                  <a:lnTo>
                    <a:pt x="78733" y="710924"/>
                  </a:lnTo>
                  <a:lnTo>
                    <a:pt x="75570" y="702081"/>
                  </a:lnTo>
                  <a:lnTo>
                    <a:pt x="75538" y="662412"/>
                  </a:lnTo>
                  <a:lnTo>
                    <a:pt x="83115" y="62060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404278" y="7878607"/>
              <a:ext cx="208008" cy="564997"/>
            </a:xfrm>
            <a:custGeom>
              <a:avLst/>
              <a:gdLst/>
              <a:ahLst/>
              <a:cxnLst/>
              <a:rect l="0" t="0" r="0" b="0"/>
              <a:pathLst>
                <a:path w="208008" h="564997">
                  <a:moveTo>
                    <a:pt x="74870" y="0"/>
                  </a:moveTo>
                  <a:lnTo>
                    <a:pt x="60677" y="54942"/>
                  </a:lnTo>
                  <a:lnTo>
                    <a:pt x="42673" y="110878"/>
                  </a:lnTo>
                  <a:lnTo>
                    <a:pt x="25452" y="168878"/>
                  </a:lnTo>
                  <a:lnTo>
                    <a:pt x="18367" y="222380"/>
                  </a:lnTo>
                  <a:lnTo>
                    <a:pt x="7801" y="282250"/>
                  </a:lnTo>
                  <a:lnTo>
                    <a:pt x="1011" y="338302"/>
                  </a:lnTo>
                  <a:lnTo>
                    <a:pt x="117" y="393852"/>
                  </a:lnTo>
                  <a:lnTo>
                    <a:pt x="0" y="454267"/>
                  </a:lnTo>
                  <a:lnTo>
                    <a:pt x="1838" y="482963"/>
                  </a:lnTo>
                  <a:lnTo>
                    <a:pt x="14194" y="518986"/>
                  </a:lnTo>
                  <a:lnTo>
                    <a:pt x="27563" y="538540"/>
                  </a:lnTo>
                  <a:lnTo>
                    <a:pt x="42751" y="551545"/>
                  </a:lnTo>
                  <a:lnTo>
                    <a:pt x="59670" y="559483"/>
                  </a:lnTo>
                  <a:lnTo>
                    <a:pt x="115900" y="564996"/>
                  </a:lnTo>
                  <a:lnTo>
                    <a:pt x="137485" y="560530"/>
                  </a:lnTo>
                  <a:lnTo>
                    <a:pt x="188553" y="541134"/>
                  </a:lnTo>
                  <a:lnTo>
                    <a:pt x="208007" y="5325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645740" y="7945176"/>
              <a:ext cx="49757" cy="592512"/>
            </a:xfrm>
            <a:custGeom>
              <a:avLst/>
              <a:gdLst/>
              <a:ahLst/>
              <a:cxnLst/>
              <a:rect l="0" t="0" r="0" b="0"/>
              <a:pathLst>
                <a:path w="49757" h="592512">
                  <a:moveTo>
                    <a:pt x="49756" y="0"/>
                  </a:moveTo>
                  <a:lnTo>
                    <a:pt x="41281" y="56773"/>
                  </a:lnTo>
                  <a:lnTo>
                    <a:pt x="34371" y="115536"/>
                  </a:lnTo>
                  <a:lnTo>
                    <a:pt x="26718" y="171402"/>
                  </a:lnTo>
                  <a:lnTo>
                    <a:pt x="18994" y="224192"/>
                  </a:lnTo>
                  <a:lnTo>
                    <a:pt x="11774" y="279898"/>
                  </a:lnTo>
                  <a:lnTo>
                    <a:pt x="8299" y="332873"/>
                  </a:lnTo>
                  <a:lnTo>
                    <a:pt x="2750" y="388222"/>
                  </a:lnTo>
                  <a:lnTo>
                    <a:pt x="694" y="440166"/>
                  </a:lnTo>
                  <a:lnTo>
                    <a:pt x="0" y="502485"/>
                  </a:lnTo>
                  <a:lnTo>
                    <a:pt x="776" y="562386"/>
                  </a:lnTo>
                  <a:lnTo>
                    <a:pt x="4257" y="584949"/>
                  </a:lnTo>
                  <a:lnTo>
                    <a:pt x="7404" y="590596"/>
                  </a:lnTo>
                  <a:lnTo>
                    <a:pt x="11351" y="592511"/>
                  </a:lnTo>
                  <a:lnTo>
                    <a:pt x="15831" y="591939"/>
                  </a:lnTo>
                  <a:lnTo>
                    <a:pt x="19743" y="588784"/>
                  </a:lnTo>
                  <a:lnTo>
                    <a:pt x="26555" y="577882"/>
                  </a:lnTo>
                  <a:lnTo>
                    <a:pt x="33113" y="5408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645569" y="7959960"/>
              <a:ext cx="208027" cy="35144"/>
            </a:xfrm>
            <a:custGeom>
              <a:avLst/>
              <a:gdLst/>
              <a:ahLst/>
              <a:cxnLst/>
              <a:rect l="0" t="0" r="0" b="0"/>
              <a:pathLst>
                <a:path w="208027" h="35144">
                  <a:moveTo>
                    <a:pt x="0" y="35143"/>
                  </a:moveTo>
                  <a:lnTo>
                    <a:pt x="23164" y="11979"/>
                  </a:lnTo>
                  <a:lnTo>
                    <a:pt x="47955" y="440"/>
                  </a:lnTo>
                  <a:lnTo>
                    <a:pt x="83140" y="0"/>
                  </a:lnTo>
                  <a:lnTo>
                    <a:pt x="140721" y="13277"/>
                  </a:lnTo>
                  <a:lnTo>
                    <a:pt x="187086" y="17813"/>
                  </a:lnTo>
                  <a:lnTo>
                    <a:pt x="208026" y="185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645569" y="8161524"/>
              <a:ext cx="199706" cy="74890"/>
            </a:xfrm>
            <a:custGeom>
              <a:avLst/>
              <a:gdLst/>
              <a:ahLst/>
              <a:cxnLst/>
              <a:rect l="0" t="0" r="0" b="0"/>
              <a:pathLst>
                <a:path w="199706" h="74890">
                  <a:moveTo>
                    <a:pt x="0" y="0"/>
                  </a:moveTo>
                  <a:lnTo>
                    <a:pt x="14211" y="12362"/>
                  </a:lnTo>
                  <a:lnTo>
                    <a:pt x="73499" y="33195"/>
                  </a:lnTo>
                  <a:lnTo>
                    <a:pt x="127159" y="47452"/>
                  </a:lnTo>
                  <a:lnTo>
                    <a:pt x="147122" y="50676"/>
                  </a:lnTo>
                  <a:lnTo>
                    <a:pt x="199705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628927" y="8477723"/>
              <a:ext cx="208028" cy="58248"/>
            </a:xfrm>
            <a:custGeom>
              <a:avLst/>
              <a:gdLst/>
              <a:ahLst/>
              <a:cxnLst/>
              <a:rect l="0" t="0" r="0" b="0"/>
              <a:pathLst>
                <a:path w="208028" h="58248">
                  <a:moveTo>
                    <a:pt x="0" y="0"/>
                  </a:moveTo>
                  <a:lnTo>
                    <a:pt x="8835" y="8835"/>
                  </a:lnTo>
                  <a:lnTo>
                    <a:pt x="65030" y="27538"/>
                  </a:lnTo>
                  <a:lnTo>
                    <a:pt x="121143" y="41580"/>
                  </a:lnTo>
                  <a:lnTo>
                    <a:pt x="181007" y="55780"/>
                  </a:lnTo>
                  <a:lnTo>
                    <a:pt x="208027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545888" y="7179639"/>
              <a:ext cx="116325" cy="386123"/>
            </a:xfrm>
            <a:custGeom>
              <a:avLst/>
              <a:gdLst/>
              <a:ahLst/>
              <a:cxnLst/>
              <a:rect l="0" t="0" r="0" b="0"/>
              <a:pathLst>
                <a:path w="116325" h="386123">
                  <a:moveTo>
                    <a:pt x="74718" y="0"/>
                  </a:moveTo>
                  <a:lnTo>
                    <a:pt x="61466" y="8835"/>
                  </a:lnTo>
                  <a:lnTo>
                    <a:pt x="44390" y="31999"/>
                  </a:lnTo>
                  <a:lnTo>
                    <a:pt x="28697" y="90114"/>
                  </a:lnTo>
                  <a:lnTo>
                    <a:pt x="13846" y="151636"/>
                  </a:lnTo>
                  <a:lnTo>
                    <a:pt x="6434" y="210371"/>
                  </a:lnTo>
                  <a:lnTo>
                    <a:pt x="698" y="272884"/>
                  </a:lnTo>
                  <a:lnTo>
                    <a:pt x="0" y="329217"/>
                  </a:lnTo>
                  <a:lnTo>
                    <a:pt x="1754" y="352497"/>
                  </a:lnTo>
                  <a:lnTo>
                    <a:pt x="8698" y="372088"/>
                  </a:lnTo>
                  <a:lnTo>
                    <a:pt x="14987" y="378421"/>
                  </a:lnTo>
                  <a:lnTo>
                    <a:pt x="31837" y="385459"/>
                  </a:lnTo>
                  <a:lnTo>
                    <a:pt x="49187" y="386122"/>
                  </a:lnTo>
                  <a:lnTo>
                    <a:pt x="77016" y="378831"/>
                  </a:lnTo>
                  <a:lnTo>
                    <a:pt x="95155" y="369924"/>
                  </a:lnTo>
                  <a:lnTo>
                    <a:pt x="116324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671334" y="7399618"/>
              <a:ext cx="96101" cy="162383"/>
            </a:xfrm>
            <a:custGeom>
              <a:avLst/>
              <a:gdLst/>
              <a:ahLst/>
              <a:cxnLst/>
              <a:rect l="0" t="0" r="0" b="0"/>
              <a:pathLst>
                <a:path w="96101" h="162383">
                  <a:moveTo>
                    <a:pt x="40803" y="21332"/>
                  </a:moveTo>
                  <a:lnTo>
                    <a:pt x="27551" y="25749"/>
                  </a:lnTo>
                  <a:lnTo>
                    <a:pt x="18580" y="35315"/>
                  </a:lnTo>
                  <a:lnTo>
                    <a:pt x="5287" y="64056"/>
                  </a:lnTo>
                  <a:lnTo>
                    <a:pt x="0" y="120328"/>
                  </a:lnTo>
                  <a:lnTo>
                    <a:pt x="1404" y="141144"/>
                  </a:lnTo>
                  <a:lnTo>
                    <a:pt x="8191" y="156560"/>
                  </a:lnTo>
                  <a:lnTo>
                    <a:pt x="13514" y="160486"/>
                  </a:lnTo>
                  <a:lnTo>
                    <a:pt x="19837" y="162178"/>
                  </a:lnTo>
                  <a:lnTo>
                    <a:pt x="26826" y="162382"/>
                  </a:lnTo>
                  <a:lnTo>
                    <a:pt x="33334" y="159745"/>
                  </a:lnTo>
                  <a:lnTo>
                    <a:pt x="62740" y="132427"/>
                  </a:lnTo>
                  <a:lnTo>
                    <a:pt x="89090" y="71428"/>
                  </a:lnTo>
                  <a:lnTo>
                    <a:pt x="96100" y="31655"/>
                  </a:lnTo>
                  <a:lnTo>
                    <a:pt x="92809" y="11744"/>
                  </a:lnTo>
                  <a:lnTo>
                    <a:pt x="89341" y="3845"/>
                  </a:lnTo>
                  <a:lnTo>
                    <a:pt x="84257" y="428"/>
                  </a:lnTo>
                  <a:lnTo>
                    <a:pt x="78094" y="0"/>
                  </a:lnTo>
                  <a:lnTo>
                    <a:pt x="66623" y="3530"/>
                  </a:lnTo>
                  <a:lnTo>
                    <a:pt x="63564" y="5766"/>
                  </a:lnTo>
                  <a:lnTo>
                    <a:pt x="57446" y="13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820413" y="7395987"/>
              <a:ext cx="124715" cy="172825"/>
            </a:xfrm>
            <a:custGeom>
              <a:avLst/>
              <a:gdLst/>
              <a:ahLst/>
              <a:cxnLst/>
              <a:rect l="0" t="0" r="0" b="0"/>
              <a:pathLst>
                <a:path w="124715" h="172825">
                  <a:moveTo>
                    <a:pt x="8219" y="16642"/>
                  </a:moveTo>
                  <a:lnTo>
                    <a:pt x="1055" y="78968"/>
                  </a:lnTo>
                  <a:lnTo>
                    <a:pt x="127" y="140414"/>
                  </a:lnTo>
                  <a:lnTo>
                    <a:pt x="0" y="166265"/>
                  </a:lnTo>
                  <a:lnTo>
                    <a:pt x="1815" y="171864"/>
                  </a:lnTo>
                  <a:lnTo>
                    <a:pt x="4875" y="172824"/>
                  </a:lnTo>
                  <a:lnTo>
                    <a:pt x="8763" y="170690"/>
                  </a:lnTo>
                  <a:lnTo>
                    <a:pt x="15549" y="160922"/>
                  </a:lnTo>
                  <a:lnTo>
                    <a:pt x="27033" y="142294"/>
                  </a:lnTo>
                  <a:lnTo>
                    <a:pt x="31857" y="136468"/>
                  </a:lnTo>
                  <a:lnTo>
                    <a:pt x="37846" y="133508"/>
                  </a:lnTo>
                  <a:lnTo>
                    <a:pt x="59527" y="130062"/>
                  </a:lnTo>
                  <a:lnTo>
                    <a:pt x="75401" y="119751"/>
                  </a:lnTo>
                  <a:lnTo>
                    <a:pt x="95515" y="93935"/>
                  </a:lnTo>
                  <a:lnTo>
                    <a:pt x="115469" y="34605"/>
                  </a:lnTo>
                  <a:lnTo>
                    <a:pt x="12471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090209" y="7179639"/>
              <a:ext cx="54624" cy="339762"/>
            </a:xfrm>
            <a:custGeom>
              <a:avLst/>
              <a:gdLst/>
              <a:ahLst/>
              <a:cxnLst/>
              <a:rect l="0" t="0" r="0" b="0"/>
              <a:pathLst>
                <a:path w="54624" h="339762">
                  <a:moveTo>
                    <a:pt x="54623" y="0"/>
                  </a:moveTo>
                  <a:lnTo>
                    <a:pt x="42261" y="29347"/>
                  </a:lnTo>
                  <a:lnTo>
                    <a:pt x="29958" y="89659"/>
                  </a:lnTo>
                  <a:lnTo>
                    <a:pt x="18624" y="146636"/>
                  </a:lnTo>
                  <a:lnTo>
                    <a:pt x="8407" y="202407"/>
                  </a:lnTo>
                  <a:lnTo>
                    <a:pt x="5430" y="257939"/>
                  </a:lnTo>
                  <a:lnTo>
                    <a:pt x="0" y="314931"/>
                  </a:lnTo>
                  <a:lnTo>
                    <a:pt x="1993" y="336285"/>
                  </a:lnTo>
                  <a:lnTo>
                    <a:pt x="4744" y="339761"/>
                  </a:lnTo>
                  <a:lnTo>
                    <a:pt x="8426" y="338380"/>
                  </a:lnTo>
                  <a:lnTo>
                    <a:pt x="12730" y="333760"/>
                  </a:lnTo>
                  <a:lnTo>
                    <a:pt x="23205" y="300755"/>
                  </a:lnTo>
                  <a:lnTo>
                    <a:pt x="31275" y="244299"/>
                  </a:lnTo>
                  <a:lnTo>
                    <a:pt x="37981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119869" y="7158032"/>
              <a:ext cx="158101" cy="63213"/>
            </a:xfrm>
            <a:custGeom>
              <a:avLst/>
              <a:gdLst/>
              <a:ahLst/>
              <a:cxnLst/>
              <a:rect l="0" t="0" r="0" b="0"/>
              <a:pathLst>
                <a:path w="158101" h="63213">
                  <a:moveTo>
                    <a:pt x="0" y="63212"/>
                  </a:moveTo>
                  <a:lnTo>
                    <a:pt x="53041" y="15103"/>
                  </a:lnTo>
                  <a:lnTo>
                    <a:pt x="74424" y="4849"/>
                  </a:lnTo>
                  <a:lnTo>
                    <a:pt x="110604" y="0"/>
                  </a:lnTo>
                  <a:lnTo>
                    <a:pt x="130519" y="2142"/>
                  </a:lnTo>
                  <a:lnTo>
                    <a:pt x="137864" y="5857"/>
                  </a:lnTo>
                  <a:lnTo>
                    <a:pt x="158100" y="299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128190" y="7387665"/>
              <a:ext cx="83212" cy="24965"/>
            </a:xfrm>
            <a:custGeom>
              <a:avLst/>
              <a:gdLst/>
              <a:ahLst/>
              <a:cxnLst/>
              <a:rect l="0" t="0" r="0" b="0"/>
              <a:pathLst>
                <a:path w="83212" h="24965">
                  <a:moveTo>
                    <a:pt x="0" y="0"/>
                  </a:moveTo>
                  <a:lnTo>
                    <a:pt x="58383" y="16860"/>
                  </a:lnTo>
                  <a:lnTo>
                    <a:pt x="83211" y="249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103227" y="7545766"/>
              <a:ext cx="41606" cy="1"/>
            </a:xfrm>
            <a:custGeom>
              <a:avLst/>
              <a:gdLst/>
              <a:ahLst/>
              <a:cxnLst/>
              <a:rect l="0" t="0" r="0" b="0"/>
              <a:pathLst>
                <a:path w="41606" h="1">
                  <a:moveTo>
                    <a:pt x="0" y="0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266027" y="7429271"/>
              <a:ext cx="111795" cy="216349"/>
            </a:xfrm>
            <a:custGeom>
              <a:avLst/>
              <a:gdLst/>
              <a:ahLst/>
              <a:cxnLst/>
              <a:rect l="0" t="0" r="0" b="0"/>
              <a:pathLst>
                <a:path w="111795" h="216349">
                  <a:moveTo>
                    <a:pt x="20263" y="0"/>
                  </a:moveTo>
                  <a:lnTo>
                    <a:pt x="14545" y="21779"/>
                  </a:lnTo>
                  <a:lnTo>
                    <a:pt x="9991" y="71144"/>
                  </a:lnTo>
                  <a:lnTo>
                    <a:pt x="4879" y="134041"/>
                  </a:lnTo>
                  <a:lnTo>
                    <a:pt x="0" y="180126"/>
                  </a:lnTo>
                  <a:lnTo>
                    <a:pt x="2131" y="181105"/>
                  </a:lnTo>
                  <a:lnTo>
                    <a:pt x="5402" y="178984"/>
                  </a:lnTo>
                  <a:lnTo>
                    <a:pt x="14421" y="162747"/>
                  </a:lnTo>
                  <a:lnTo>
                    <a:pt x="35749" y="107338"/>
                  </a:lnTo>
                  <a:lnTo>
                    <a:pt x="55671" y="77107"/>
                  </a:lnTo>
                  <a:lnTo>
                    <a:pt x="64208" y="71746"/>
                  </a:lnTo>
                  <a:lnTo>
                    <a:pt x="83557" y="68253"/>
                  </a:lnTo>
                  <a:lnTo>
                    <a:pt x="90196" y="71390"/>
                  </a:lnTo>
                  <a:lnTo>
                    <a:pt x="94621" y="77179"/>
                  </a:lnTo>
                  <a:lnTo>
                    <a:pt x="99539" y="95322"/>
                  </a:lnTo>
                  <a:lnTo>
                    <a:pt x="105161" y="149706"/>
                  </a:lnTo>
                  <a:lnTo>
                    <a:pt x="109829" y="186432"/>
                  </a:lnTo>
                  <a:lnTo>
                    <a:pt x="111794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438201" y="7501524"/>
              <a:ext cx="272463" cy="144684"/>
            </a:xfrm>
            <a:custGeom>
              <a:avLst/>
              <a:gdLst/>
              <a:ahLst/>
              <a:cxnLst/>
              <a:rect l="0" t="0" r="0" b="0"/>
              <a:pathLst>
                <a:path w="272463" h="144684">
                  <a:moveTo>
                    <a:pt x="6189" y="94168"/>
                  </a:moveTo>
                  <a:lnTo>
                    <a:pt x="38145" y="35488"/>
                  </a:lnTo>
                  <a:lnTo>
                    <a:pt x="41040" y="16621"/>
                  </a:lnTo>
                  <a:lnTo>
                    <a:pt x="40517" y="6412"/>
                  </a:lnTo>
                  <a:lnTo>
                    <a:pt x="37396" y="1455"/>
                  </a:lnTo>
                  <a:lnTo>
                    <a:pt x="32541" y="0"/>
                  </a:lnTo>
                  <a:lnTo>
                    <a:pt x="26531" y="879"/>
                  </a:lnTo>
                  <a:lnTo>
                    <a:pt x="21599" y="4238"/>
                  </a:lnTo>
                  <a:lnTo>
                    <a:pt x="13655" y="15368"/>
                  </a:lnTo>
                  <a:lnTo>
                    <a:pt x="1945" y="51756"/>
                  </a:lnTo>
                  <a:lnTo>
                    <a:pt x="0" y="82732"/>
                  </a:lnTo>
                  <a:lnTo>
                    <a:pt x="2822" y="101105"/>
                  </a:lnTo>
                  <a:lnTo>
                    <a:pt x="7643" y="107114"/>
                  </a:lnTo>
                  <a:lnTo>
                    <a:pt x="22861" y="113791"/>
                  </a:lnTo>
                  <a:lnTo>
                    <a:pt x="39486" y="111827"/>
                  </a:lnTo>
                  <a:lnTo>
                    <a:pt x="66906" y="97860"/>
                  </a:lnTo>
                  <a:lnTo>
                    <a:pt x="104885" y="72708"/>
                  </a:lnTo>
                  <a:lnTo>
                    <a:pt x="122170" y="68605"/>
                  </a:lnTo>
                  <a:lnTo>
                    <a:pt x="130662" y="68805"/>
                  </a:lnTo>
                  <a:lnTo>
                    <a:pt x="137248" y="71711"/>
                  </a:lnTo>
                  <a:lnTo>
                    <a:pt x="147032" y="82338"/>
                  </a:lnTo>
                  <a:lnTo>
                    <a:pt x="153320" y="112749"/>
                  </a:lnTo>
                  <a:lnTo>
                    <a:pt x="150650" y="144683"/>
                  </a:lnTo>
                  <a:lnTo>
                    <a:pt x="171705" y="93596"/>
                  </a:lnTo>
                  <a:lnTo>
                    <a:pt x="184227" y="82202"/>
                  </a:lnTo>
                  <a:lnTo>
                    <a:pt x="199963" y="74981"/>
                  </a:lnTo>
                  <a:lnTo>
                    <a:pt x="258782" y="62958"/>
                  </a:lnTo>
                  <a:lnTo>
                    <a:pt x="272462" y="608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675785" y="7470877"/>
              <a:ext cx="99331" cy="462028"/>
            </a:xfrm>
            <a:custGeom>
              <a:avLst/>
              <a:gdLst/>
              <a:ahLst/>
              <a:cxnLst/>
              <a:rect l="0" t="0" r="0" b="0"/>
              <a:pathLst>
                <a:path w="99331" h="462028">
                  <a:moveTo>
                    <a:pt x="76483" y="0"/>
                  </a:moveTo>
                  <a:lnTo>
                    <a:pt x="57478" y="14210"/>
                  </a:lnTo>
                  <a:lnTo>
                    <a:pt x="46156" y="27580"/>
                  </a:lnTo>
                  <a:lnTo>
                    <a:pt x="33802" y="59536"/>
                  </a:lnTo>
                  <a:lnTo>
                    <a:pt x="28913" y="110825"/>
                  </a:lnTo>
                  <a:lnTo>
                    <a:pt x="38327" y="164395"/>
                  </a:lnTo>
                  <a:lnTo>
                    <a:pt x="65935" y="220586"/>
                  </a:lnTo>
                  <a:lnTo>
                    <a:pt x="90732" y="277253"/>
                  </a:lnTo>
                  <a:lnTo>
                    <a:pt x="99330" y="326175"/>
                  </a:lnTo>
                  <a:lnTo>
                    <a:pt x="93461" y="377170"/>
                  </a:lnTo>
                  <a:lnTo>
                    <a:pt x="79562" y="411517"/>
                  </a:lnTo>
                  <a:lnTo>
                    <a:pt x="46926" y="452642"/>
                  </a:lnTo>
                  <a:lnTo>
                    <a:pt x="30371" y="460051"/>
                  </a:lnTo>
                  <a:lnTo>
                    <a:pt x="20779" y="462027"/>
                  </a:lnTo>
                  <a:lnTo>
                    <a:pt x="13459" y="459646"/>
                  </a:lnTo>
                  <a:lnTo>
                    <a:pt x="7655" y="454360"/>
                  </a:lnTo>
                  <a:lnTo>
                    <a:pt x="2861" y="447138"/>
                  </a:lnTo>
                  <a:lnTo>
                    <a:pt x="0" y="429252"/>
                  </a:lnTo>
                  <a:lnTo>
                    <a:pt x="7102" y="369027"/>
                  </a:lnTo>
                  <a:lnTo>
                    <a:pt x="9915" y="3494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767072" y="7445913"/>
              <a:ext cx="153190" cy="484376"/>
            </a:xfrm>
            <a:custGeom>
              <a:avLst/>
              <a:gdLst/>
              <a:ahLst/>
              <a:cxnLst/>
              <a:rect l="0" t="0" r="0" b="0"/>
              <a:pathLst>
                <a:path w="153190" h="484376">
                  <a:moveTo>
                    <a:pt x="43444" y="0"/>
                  </a:moveTo>
                  <a:lnTo>
                    <a:pt x="30175" y="45353"/>
                  </a:lnTo>
                  <a:lnTo>
                    <a:pt x="27467" y="102237"/>
                  </a:lnTo>
                  <a:lnTo>
                    <a:pt x="28946" y="132348"/>
                  </a:lnTo>
                  <a:lnTo>
                    <a:pt x="44963" y="179346"/>
                  </a:lnTo>
                  <a:lnTo>
                    <a:pt x="50004" y="188906"/>
                  </a:lnTo>
                  <a:lnTo>
                    <a:pt x="57063" y="194355"/>
                  </a:lnTo>
                  <a:lnTo>
                    <a:pt x="74768" y="197944"/>
                  </a:lnTo>
                  <a:lnTo>
                    <a:pt x="92499" y="191526"/>
                  </a:lnTo>
                  <a:lnTo>
                    <a:pt x="122065" y="169223"/>
                  </a:lnTo>
                  <a:lnTo>
                    <a:pt x="144787" y="134649"/>
                  </a:lnTo>
                  <a:lnTo>
                    <a:pt x="153189" y="115094"/>
                  </a:lnTo>
                  <a:lnTo>
                    <a:pt x="148926" y="122652"/>
                  </a:lnTo>
                  <a:lnTo>
                    <a:pt x="138690" y="177567"/>
                  </a:lnTo>
                  <a:lnTo>
                    <a:pt x="135151" y="230950"/>
                  </a:lnTo>
                  <a:lnTo>
                    <a:pt x="131073" y="291759"/>
                  </a:lnTo>
                  <a:lnTo>
                    <a:pt x="131353" y="327141"/>
                  </a:lnTo>
                  <a:lnTo>
                    <a:pt x="125424" y="386641"/>
                  </a:lnTo>
                  <a:lnTo>
                    <a:pt x="103573" y="436527"/>
                  </a:lnTo>
                  <a:lnTo>
                    <a:pt x="78724" y="464649"/>
                  </a:lnTo>
                  <a:lnTo>
                    <a:pt x="47938" y="481713"/>
                  </a:lnTo>
                  <a:lnTo>
                    <a:pt x="26333" y="484375"/>
                  </a:lnTo>
                  <a:lnTo>
                    <a:pt x="15394" y="483791"/>
                  </a:lnTo>
                  <a:lnTo>
                    <a:pt x="8102" y="479702"/>
                  </a:lnTo>
                  <a:lnTo>
                    <a:pt x="3241" y="473278"/>
                  </a:lnTo>
                  <a:lnTo>
                    <a:pt x="0" y="465298"/>
                  </a:lnTo>
                  <a:lnTo>
                    <a:pt x="1329" y="446569"/>
                  </a:lnTo>
                  <a:lnTo>
                    <a:pt x="22283" y="389629"/>
                  </a:lnTo>
                  <a:lnTo>
                    <a:pt x="60086" y="3411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148989" y="6566196"/>
              <a:ext cx="172061" cy="473855"/>
            </a:xfrm>
            <a:custGeom>
              <a:avLst/>
              <a:gdLst/>
              <a:ahLst/>
              <a:cxnLst/>
              <a:rect l="0" t="0" r="0" b="0"/>
              <a:pathLst>
                <a:path w="172061" h="473855">
                  <a:moveTo>
                    <a:pt x="172060" y="14328"/>
                  </a:moveTo>
                  <a:lnTo>
                    <a:pt x="163225" y="5494"/>
                  </a:lnTo>
                  <a:lnTo>
                    <a:pt x="149025" y="1157"/>
                  </a:lnTo>
                  <a:lnTo>
                    <a:pt x="140061" y="0"/>
                  </a:lnTo>
                  <a:lnTo>
                    <a:pt x="122705" y="3645"/>
                  </a:lnTo>
                  <a:lnTo>
                    <a:pt x="99805" y="16094"/>
                  </a:lnTo>
                  <a:lnTo>
                    <a:pt x="81309" y="33958"/>
                  </a:lnTo>
                  <a:lnTo>
                    <a:pt x="41742" y="89393"/>
                  </a:lnTo>
                  <a:lnTo>
                    <a:pt x="12833" y="150741"/>
                  </a:lnTo>
                  <a:lnTo>
                    <a:pt x="0" y="199193"/>
                  </a:lnTo>
                  <a:lnTo>
                    <a:pt x="578" y="228744"/>
                  </a:lnTo>
                  <a:lnTo>
                    <a:pt x="2265" y="237709"/>
                  </a:lnTo>
                  <a:lnTo>
                    <a:pt x="14001" y="252601"/>
                  </a:lnTo>
                  <a:lnTo>
                    <a:pt x="76626" y="294292"/>
                  </a:lnTo>
                  <a:lnTo>
                    <a:pt x="99918" y="311059"/>
                  </a:lnTo>
                  <a:lnTo>
                    <a:pt x="110102" y="327115"/>
                  </a:lnTo>
                  <a:lnTo>
                    <a:pt x="116786" y="346578"/>
                  </a:lnTo>
                  <a:lnTo>
                    <a:pt x="119757" y="367555"/>
                  </a:lnTo>
                  <a:lnTo>
                    <a:pt x="103178" y="428822"/>
                  </a:lnTo>
                  <a:lnTo>
                    <a:pt x="90116" y="454882"/>
                  </a:lnTo>
                  <a:lnTo>
                    <a:pt x="77393" y="466849"/>
                  </a:lnTo>
                  <a:lnTo>
                    <a:pt x="65266" y="473401"/>
                  </a:lnTo>
                  <a:lnTo>
                    <a:pt x="62032" y="473854"/>
                  </a:lnTo>
                  <a:lnTo>
                    <a:pt x="55564" y="4719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292452" y="6713662"/>
              <a:ext cx="184283" cy="249632"/>
            </a:xfrm>
            <a:custGeom>
              <a:avLst/>
              <a:gdLst/>
              <a:ahLst/>
              <a:cxnLst/>
              <a:rect l="0" t="0" r="0" b="0"/>
              <a:pathLst>
                <a:path w="184283" h="249632">
                  <a:moveTo>
                    <a:pt x="53559" y="0"/>
                  </a:moveTo>
                  <a:lnTo>
                    <a:pt x="38442" y="61565"/>
                  </a:lnTo>
                  <a:lnTo>
                    <a:pt x="12450" y="124522"/>
                  </a:lnTo>
                  <a:lnTo>
                    <a:pt x="0" y="177065"/>
                  </a:lnTo>
                  <a:lnTo>
                    <a:pt x="286" y="177214"/>
                  </a:lnTo>
                  <a:lnTo>
                    <a:pt x="19545" y="122412"/>
                  </a:lnTo>
                  <a:lnTo>
                    <a:pt x="54559" y="68808"/>
                  </a:lnTo>
                  <a:lnTo>
                    <a:pt x="62547" y="63438"/>
                  </a:lnTo>
                  <a:lnTo>
                    <a:pt x="78819" y="59937"/>
                  </a:lnTo>
                  <a:lnTo>
                    <a:pt x="85192" y="62148"/>
                  </a:lnTo>
                  <a:lnTo>
                    <a:pt x="94739" y="71999"/>
                  </a:lnTo>
                  <a:lnTo>
                    <a:pt x="100895" y="106392"/>
                  </a:lnTo>
                  <a:lnTo>
                    <a:pt x="97255" y="165863"/>
                  </a:lnTo>
                  <a:lnTo>
                    <a:pt x="96094" y="191444"/>
                  </a:lnTo>
                  <a:lnTo>
                    <a:pt x="97634" y="197895"/>
                  </a:lnTo>
                  <a:lnTo>
                    <a:pt x="100509" y="200347"/>
                  </a:lnTo>
                  <a:lnTo>
                    <a:pt x="104275" y="200132"/>
                  </a:lnTo>
                  <a:lnTo>
                    <a:pt x="113390" y="192498"/>
                  </a:lnTo>
                  <a:lnTo>
                    <a:pt x="155149" y="145453"/>
                  </a:lnTo>
                  <a:lnTo>
                    <a:pt x="161966" y="143196"/>
                  </a:lnTo>
                  <a:lnTo>
                    <a:pt x="168360" y="143541"/>
                  </a:lnTo>
                  <a:lnTo>
                    <a:pt x="174472" y="145620"/>
                  </a:lnTo>
                  <a:lnTo>
                    <a:pt x="178547" y="151628"/>
                  </a:lnTo>
                  <a:lnTo>
                    <a:pt x="184282" y="182172"/>
                  </a:lnTo>
                  <a:lnTo>
                    <a:pt x="183753" y="226513"/>
                  </a:lnTo>
                  <a:lnTo>
                    <a:pt x="178375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476866" y="6705340"/>
              <a:ext cx="226952" cy="257355"/>
            </a:xfrm>
            <a:custGeom>
              <a:avLst/>
              <a:gdLst/>
              <a:ahLst/>
              <a:cxnLst/>
              <a:rect l="0" t="0" r="0" b="0"/>
              <a:pathLst>
                <a:path w="226952" h="257355">
                  <a:moveTo>
                    <a:pt x="68850" y="124815"/>
                  </a:moveTo>
                  <a:lnTo>
                    <a:pt x="55598" y="120398"/>
                  </a:lnTo>
                  <a:lnTo>
                    <a:pt x="49845" y="121871"/>
                  </a:lnTo>
                  <a:lnTo>
                    <a:pt x="38523" y="130903"/>
                  </a:lnTo>
                  <a:lnTo>
                    <a:pt x="17112" y="165021"/>
                  </a:lnTo>
                  <a:lnTo>
                    <a:pt x="0" y="212259"/>
                  </a:lnTo>
                  <a:lnTo>
                    <a:pt x="761" y="220094"/>
                  </a:lnTo>
                  <a:lnTo>
                    <a:pt x="4042" y="226242"/>
                  </a:lnTo>
                  <a:lnTo>
                    <a:pt x="9003" y="231265"/>
                  </a:lnTo>
                  <a:lnTo>
                    <a:pt x="15084" y="231840"/>
                  </a:lnTo>
                  <a:lnTo>
                    <a:pt x="29237" y="225082"/>
                  </a:lnTo>
                  <a:lnTo>
                    <a:pt x="48381" y="210101"/>
                  </a:lnTo>
                  <a:lnTo>
                    <a:pt x="56129" y="207560"/>
                  </a:lnTo>
                  <a:lnTo>
                    <a:pt x="74599" y="207202"/>
                  </a:lnTo>
                  <a:lnTo>
                    <a:pt x="81004" y="211175"/>
                  </a:lnTo>
                  <a:lnTo>
                    <a:pt x="85274" y="217522"/>
                  </a:lnTo>
                  <a:lnTo>
                    <a:pt x="91284" y="244124"/>
                  </a:lnTo>
                  <a:lnTo>
                    <a:pt x="92689" y="257354"/>
                  </a:lnTo>
                  <a:lnTo>
                    <a:pt x="98187" y="200243"/>
                  </a:lnTo>
                  <a:lnTo>
                    <a:pt x="117021" y="142414"/>
                  </a:lnTo>
                  <a:lnTo>
                    <a:pt x="156630" y="79456"/>
                  </a:lnTo>
                  <a:lnTo>
                    <a:pt x="208110" y="19456"/>
                  </a:lnTo>
                  <a:lnTo>
                    <a:pt x="22695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653890" y="6605488"/>
              <a:ext cx="41607" cy="216348"/>
            </a:xfrm>
            <a:custGeom>
              <a:avLst/>
              <a:gdLst/>
              <a:ahLst/>
              <a:cxnLst/>
              <a:rect l="0" t="0" r="0" b="0"/>
              <a:pathLst>
                <a:path w="41607" h="216348">
                  <a:moveTo>
                    <a:pt x="41606" y="0"/>
                  </a:moveTo>
                  <a:lnTo>
                    <a:pt x="22045" y="63097"/>
                  </a:lnTo>
                  <a:lnTo>
                    <a:pt x="11991" y="122965"/>
                  </a:lnTo>
                  <a:lnTo>
                    <a:pt x="4388" y="180444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645569" y="6771908"/>
              <a:ext cx="8322" cy="41607"/>
            </a:xfrm>
            <a:custGeom>
              <a:avLst/>
              <a:gdLst/>
              <a:ahLst/>
              <a:cxnLst/>
              <a:rect l="0" t="0" r="0" b="0"/>
              <a:pathLst>
                <a:path w="8322" h="41607">
                  <a:moveTo>
                    <a:pt x="8321" y="41606"/>
                  </a:moveTo>
                  <a:lnTo>
                    <a:pt x="7397" y="17807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620606" y="6680377"/>
              <a:ext cx="183064" cy="49927"/>
            </a:xfrm>
            <a:custGeom>
              <a:avLst/>
              <a:gdLst/>
              <a:ahLst/>
              <a:cxnLst/>
              <a:rect l="0" t="0" r="0" b="0"/>
              <a:pathLst>
                <a:path w="183064" h="49927">
                  <a:moveTo>
                    <a:pt x="0" y="0"/>
                  </a:moveTo>
                  <a:lnTo>
                    <a:pt x="62326" y="4417"/>
                  </a:lnTo>
                  <a:lnTo>
                    <a:pt x="116204" y="15117"/>
                  </a:lnTo>
                  <a:lnTo>
                    <a:pt x="173995" y="45231"/>
                  </a:lnTo>
                  <a:lnTo>
                    <a:pt x="183063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886879" y="6788550"/>
            <a:ext cx="565833" cy="58249"/>
            <a:chOff x="8886879" y="6788550"/>
            <a:chExt cx="565833" cy="58249"/>
          </a:xfrm>
        </p:grpSpPr>
        <p:sp>
          <p:nvSpPr>
            <p:cNvPr id="194" name="Freeform 193"/>
            <p:cNvSpPr/>
            <p:nvPr/>
          </p:nvSpPr>
          <p:spPr>
            <a:xfrm>
              <a:off x="8886879" y="6838477"/>
              <a:ext cx="16644" cy="8322"/>
            </a:xfrm>
            <a:custGeom>
              <a:avLst/>
              <a:gdLst/>
              <a:ahLst/>
              <a:cxnLst/>
              <a:rect l="0" t="0" r="0" b="0"/>
              <a:pathLst>
                <a:path w="16644" h="8322">
                  <a:moveTo>
                    <a:pt x="0" y="0"/>
                  </a:moveTo>
                  <a:lnTo>
                    <a:pt x="16643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9103227" y="6821835"/>
              <a:ext cx="91532" cy="8321"/>
            </a:xfrm>
            <a:custGeom>
              <a:avLst/>
              <a:gdLst/>
              <a:ahLst/>
              <a:cxnLst/>
              <a:rect l="0" t="0" r="0" b="0"/>
              <a:pathLst>
                <a:path w="91532" h="8321">
                  <a:moveTo>
                    <a:pt x="0" y="8320"/>
                  </a:moveTo>
                  <a:lnTo>
                    <a:pt x="55848" y="7396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361179" y="6788550"/>
              <a:ext cx="91533" cy="19735"/>
            </a:xfrm>
            <a:custGeom>
              <a:avLst/>
              <a:gdLst/>
              <a:ahLst/>
              <a:cxnLst/>
              <a:rect l="0" t="0" r="0" b="0"/>
              <a:pathLst>
                <a:path w="91533" h="19735">
                  <a:moveTo>
                    <a:pt x="0" y="0"/>
                  </a:moveTo>
                  <a:lnTo>
                    <a:pt x="34745" y="18746"/>
                  </a:lnTo>
                  <a:lnTo>
                    <a:pt x="53041" y="19734"/>
                  </a:lnTo>
                  <a:lnTo>
                    <a:pt x="91532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82326" y="8555685"/>
            <a:ext cx="2155152" cy="1001268"/>
            <a:chOff x="682326" y="8555685"/>
            <a:chExt cx="2155152" cy="1001268"/>
          </a:xfrm>
        </p:grpSpPr>
        <p:sp>
          <p:nvSpPr>
            <p:cNvPr id="198" name="Freeform 197"/>
            <p:cNvSpPr/>
            <p:nvPr/>
          </p:nvSpPr>
          <p:spPr>
            <a:xfrm>
              <a:off x="682326" y="8818887"/>
              <a:ext cx="316201" cy="158100"/>
            </a:xfrm>
            <a:custGeom>
              <a:avLst/>
              <a:gdLst/>
              <a:ahLst/>
              <a:cxnLst/>
              <a:rect l="0" t="0" r="0" b="0"/>
              <a:pathLst>
                <a:path w="316201" h="158100">
                  <a:moveTo>
                    <a:pt x="0" y="0"/>
                  </a:moveTo>
                  <a:lnTo>
                    <a:pt x="39163" y="15999"/>
                  </a:lnTo>
                  <a:lnTo>
                    <a:pt x="98785" y="54655"/>
                  </a:lnTo>
                  <a:lnTo>
                    <a:pt x="153653" y="91874"/>
                  </a:lnTo>
                  <a:lnTo>
                    <a:pt x="207954" y="126139"/>
                  </a:lnTo>
                  <a:lnTo>
                    <a:pt x="261778" y="148491"/>
                  </a:lnTo>
                  <a:lnTo>
                    <a:pt x="316200" y="1580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393623" y="8806234"/>
              <a:ext cx="208985" cy="560399"/>
            </a:xfrm>
            <a:custGeom>
              <a:avLst/>
              <a:gdLst/>
              <a:ahLst/>
              <a:cxnLst/>
              <a:rect l="0" t="0" r="0" b="0"/>
              <a:pathLst>
                <a:path w="208985" h="560399">
                  <a:moveTo>
                    <a:pt x="29276" y="104183"/>
                  </a:moveTo>
                  <a:lnTo>
                    <a:pt x="22112" y="162092"/>
                  </a:lnTo>
                  <a:lnTo>
                    <a:pt x="20259" y="216536"/>
                  </a:lnTo>
                  <a:lnTo>
                    <a:pt x="14414" y="279751"/>
                  </a:lnTo>
                  <a:lnTo>
                    <a:pt x="13162" y="331562"/>
                  </a:lnTo>
                  <a:lnTo>
                    <a:pt x="8321" y="393798"/>
                  </a:lnTo>
                  <a:lnTo>
                    <a:pt x="5105" y="447423"/>
                  </a:lnTo>
                  <a:lnTo>
                    <a:pt x="0" y="510328"/>
                  </a:lnTo>
                  <a:lnTo>
                    <a:pt x="2502" y="560398"/>
                  </a:lnTo>
                  <a:lnTo>
                    <a:pt x="3508" y="551030"/>
                  </a:lnTo>
                  <a:lnTo>
                    <a:pt x="4242" y="491794"/>
                  </a:lnTo>
                  <a:lnTo>
                    <a:pt x="10890" y="434468"/>
                  </a:lnTo>
                  <a:lnTo>
                    <a:pt x="18123" y="373065"/>
                  </a:lnTo>
                  <a:lnTo>
                    <a:pt x="25000" y="310692"/>
                  </a:lnTo>
                  <a:lnTo>
                    <a:pt x="35075" y="258662"/>
                  </a:lnTo>
                  <a:lnTo>
                    <a:pt x="45968" y="206334"/>
                  </a:lnTo>
                  <a:lnTo>
                    <a:pt x="65512" y="148865"/>
                  </a:lnTo>
                  <a:lnTo>
                    <a:pt x="92090" y="86815"/>
                  </a:lnTo>
                  <a:lnTo>
                    <a:pt x="136926" y="23539"/>
                  </a:lnTo>
                  <a:lnTo>
                    <a:pt x="149853" y="9478"/>
                  </a:lnTo>
                  <a:lnTo>
                    <a:pt x="166693" y="1995"/>
                  </a:lnTo>
                  <a:lnTo>
                    <a:pt x="176361" y="0"/>
                  </a:lnTo>
                  <a:lnTo>
                    <a:pt x="183731" y="1444"/>
                  </a:lnTo>
                  <a:lnTo>
                    <a:pt x="189569" y="5180"/>
                  </a:lnTo>
                  <a:lnTo>
                    <a:pt x="198521" y="17652"/>
                  </a:lnTo>
                  <a:lnTo>
                    <a:pt x="207834" y="46391"/>
                  </a:lnTo>
                  <a:lnTo>
                    <a:pt x="208984" y="97049"/>
                  </a:lnTo>
                  <a:lnTo>
                    <a:pt x="200559" y="135354"/>
                  </a:lnTo>
                  <a:lnTo>
                    <a:pt x="175826" y="191738"/>
                  </a:lnTo>
                  <a:lnTo>
                    <a:pt x="164984" y="210589"/>
                  </a:lnTo>
                  <a:lnTo>
                    <a:pt x="149071" y="223283"/>
                  </a:lnTo>
                  <a:lnTo>
                    <a:pt x="108721" y="238965"/>
                  </a:lnTo>
                  <a:lnTo>
                    <a:pt x="89548" y="237743"/>
                  </a:lnTo>
                  <a:lnTo>
                    <a:pt x="80552" y="234828"/>
                  </a:lnTo>
                  <a:lnTo>
                    <a:pt x="68091" y="224194"/>
                  </a:lnTo>
                  <a:lnTo>
                    <a:pt x="63474" y="217475"/>
                  </a:lnTo>
                  <a:lnTo>
                    <a:pt x="62245" y="210221"/>
                  </a:lnTo>
                  <a:lnTo>
                    <a:pt x="65810" y="194766"/>
                  </a:lnTo>
                  <a:lnTo>
                    <a:pt x="87524" y="1541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674266" y="8844842"/>
              <a:ext cx="173181" cy="274538"/>
            </a:xfrm>
            <a:custGeom>
              <a:avLst/>
              <a:gdLst/>
              <a:ahLst/>
              <a:cxnLst/>
              <a:rect l="0" t="0" r="0" b="0"/>
              <a:pathLst>
                <a:path w="173181" h="274538">
                  <a:moveTo>
                    <a:pt x="6586" y="57255"/>
                  </a:moveTo>
                  <a:lnTo>
                    <a:pt x="0" y="86876"/>
                  </a:lnTo>
                  <a:lnTo>
                    <a:pt x="882" y="149195"/>
                  </a:lnTo>
                  <a:lnTo>
                    <a:pt x="2784" y="160153"/>
                  </a:lnTo>
                  <a:lnTo>
                    <a:pt x="6825" y="164686"/>
                  </a:lnTo>
                  <a:lnTo>
                    <a:pt x="12292" y="164933"/>
                  </a:lnTo>
                  <a:lnTo>
                    <a:pt x="18711" y="162324"/>
                  </a:lnTo>
                  <a:lnTo>
                    <a:pt x="28309" y="149564"/>
                  </a:lnTo>
                  <a:lnTo>
                    <a:pt x="47907" y="92342"/>
                  </a:lnTo>
                  <a:lnTo>
                    <a:pt x="67274" y="36651"/>
                  </a:lnTo>
                  <a:lnTo>
                    <a:pt x="72007" y="29650"/>
                  </a:lnTo>
                  <a:lnTo>
                    <a:pt x="78862" y="25908"/>
                  </a:lnTo>
                  <a:lnTo>
                    <a:pt x="139488" y="14951"/>
                  </a:lnTo>
                  <a:lnTo>
                    <a:pt x="155336" y="8867"/>
                  </a:lnTo>
                  <a:lnTo>
                    <a:pt x="168543" y="0"/>
                  </a:lnTo>
                  <a:lnTo>
                    <a:pt x="171880" y="1518"/>
                  </a:lnTo>
                  <a:lnTo>
                    <a:pt x="173180" y="7153"/>
                  </a:lnTo>
                  <a:lnTo>
                    <a:pt x="166386" y="66066"/>
                  </a:lnTo>
                  <a:lnTo>
                    <a:pt x="153450" y="118888"/>
                  </a:lnTo>
                  <a:lnTo>
                    <a:pt x="142468" y="179007"/>
                  </a:lnTo>
                  <a:lnTo>
                    <a:pt x="133042" y="239332"/>
                  </a:lnTo>
                  <a:lnTo>
                    <a:pt x="136305" y="270844"/>
                  </a:lnTo>
                  <a:lnTo>
                    <a:pt x="139293" y="274537"/>
                  </a:lnTo>
                  <a:lnTo>
                    <a:pt x="143135" y="274225"/>
                  </a:lnTo>
                  <a:lnTo>
                    <a:pt x="164686" y="2569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897199" y="8719034"/>
              <a:ext cx="8322" cy="66569"/>
            </a:xfrm>
            <a:custGeom>
              <a:avLst/>
              <a:gdLst/>
              <a:ahLst/>
              <a:cxnLst/>
              <a:rect l="0" t="0" r="0" b="0"/>
              <a:pathLst>
                <a:path w="8322" h="66569">
                  <a:moveTo>
                    <a:pt x="8321" y="0"/>
                  </a:moveTo>
                  <a:lnTo>
                    <a:pt x="514" y="57571"/>
                  </a:lnTo>
                  <a:lnTo>
                    <a:pt x="0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923450" y="8555685"/>
              <a:ext cx="333460" cy="563685"/>
            </a:xfrm>
            <a:custGeom>
              <a:avLst/>
              <a:gdLst/>
              <a:ahLst/>
              <a:cxnLst/>
              <a:rect l="0" t="0" r="0" b="0"/>
              <a:pathLst>
                <a:path w="333460" h="563685">
                  <a:moveTo>
                    <a:pt x="23675" y="363054"/>
                  </a:moveTo>
                  <a:lnTo>
                    <a:pt x="14624" y="413243"/>
                  </a:lnTo>
                  <a:lnTo>
                    <a:pt x="8533" y="470766"/>
                  </a:lnTo>
                  <a:lnTo>
                    <a:pt x="0" y="533121"/>
                  </a:lnTo>
                  <a:lnTo>
                    <a:pt x="3511" y="561373"/>
                  </a:lnTo>
                  <a:lnTo>
                    <a:pt x="6534" y="563684"/>
                  </a:lnTo>
                  <a:lnTo>
                    <a:pt x="10399" y="561527"/>
                  </a:lnTo>
                  <a:lnTo>
                    <a:pt x="14824" y="556390"/>
                  </a:lnTo>
                  <a:lnTo>
                    <a:pt x="34480" y="497945"/>
                  </a:lnTo>
                  <a:lnTo>
                    <a:pt x="55093" y="438046"/>
                  </a:lnTo>
                  <a:lnTo>
                    <a:pt x="83873" y="377236"/>
                  </a:lnTo>
                  <a:lnTo>
                    <a:pt x="88770" y="366962"/>
                  </a:lnTo>
                  <a:lnTo>
                    <a:pt x="94809" y="361961"/>
                  </a:lnTo>
                  <a:lnTo>
                    <a:pt x="101608" y="360476"/>
                  </a:lnTo>
                  <a:lnTo>
                    <a:pt x="108915" y="361336"/>
                  </a:lnTo>
                  <a:lnTo>
                    <a:pt x="113786" y="367456"/>
                  </a:lnTo>
                  <a:lnTo>
                    <a:pt x="119198" y="389049"/>
                  </a:lnTo>
                  <a:lnTo>
                    <a:pt x="121748" y="451981"/>
                  </a:lnTo>
                  <a:lnTo>
                    <a:pt x="116773" y="507833"/>
                  </a:lnTo>
                  <a:lnTo>
                    <a:pt x="119934" y="558483"/>
                  </a:lnTo>
                  <a:lnTo>
                    <a:pt x="122981" y="561758"/>
                  </a:lnTo>
                  <a:lnTo>
                    <a:pt x="126861" y="560242"/>
                  </a:lnTo>
                  <a:lnTo>
                    <a:pt x="135180" y="549621"/>
                  </a:lnTo>
                  <a:lnTo>
                    <a:pt x="156683" y="486857"/>
                  </a:lnTo>
                  <a:lnTo>
                    <a:pt x="171588" y="424695"/>
                  </a:lnTo>
                  <a:lnTo>
                    <a:pt x="190823" y="362081"/>
                  </a:lnTo>
                  <a:lnTo>
                    <a:pt x="208012" y="300710"/>
                  </a:lnTo>
                  <a:lnTo>
                    <a:pt x="227878" y="237429"/>
                  </a:lnTo>
                  <a:lnTo>
                    <a:pt x="252622" y="173974"/>
                  </a:lnTo>
                  <a:lnTo>
                    <a:pt x="271378" y="116651"/>
                  </a:lnTo>
                  <a:lnTo>
                    <a:pt x="295916" y="58431"/>
                  </a:lnTo>
                  <a:lnTo>
                    <a:pt x="317171" y="8000"/>
                  </a:lnTo>
                  <a:lnTo>
                    <a:pt x="321965" y="1535"/>
                  </a:lnTo>
                  <a:lnTo>
                    <a:pt x="326086" y="0"/>
                  </a:lnTo>
                  <a:lnTo>
                    <a:pt x="329758" y="1749"/>
                  </a:lnTo>
                  <a:lnTo>
                    <a:pt x="333130" y="5690"/>
                  </a:lnTo>
                  <a:lnTo>
                    <a:pt x="333459" y="42156"/>
                  </a:lnTo>
                  <a:lnTo>
                    <a:pt x="325287" y="99174"/>
                  </a:lnTo>
                  <a:lnTo>
                    <a:pt x="312304" y="159884"/>
                  </a:lnTo>
                  <a:lnTo>
                    <a:pt x="297497" y="212248"/>
                  </a:lnTo>
                  <a:lnTo>
                    <a:pt x="283864" y="265363"/>
                  </a:lnTo>
                  <a:lnTo>
                    <a:pt x="273970" y="319624"/>
                  </a:lnTo>
                  <a:lnTo>
                    <a:pt x="267647" y="368369"/>
                  </a:lnTo>
                  <a:lnTo>
                    <a:pt x="261094" y="421838"/>
                  </a:lnTo>
                  <a:lnTo>
                    <a:pt x="258464" y="467259"/>
                  </a:lnTo>
                  <a:lnTo>
                    <a:pt x="259713" y="468582"/>
                  </a:lnTo>
                  <a:lnTo>
                    <a:pt x="261471" y="466691"/>
                  </a:lnTo>
                  <a:lnTo>
                    <a:pt x="263944" y="446358"/>
                  </a:lnTo>
                  <a:lnTo>
                    <a:pt x="256665" y="41298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155152" y="8877134"/>
              <a:ext cx="208027" cy="265648"/>
            </a:xfrm>
            <a:custGeom>
              <a:avLst/>
              <a:gdLst/>
              <a:ahLst/>
              <a:cxnLst/>
              <a:rect l="0" t="0" r="0" b="0"/>
              <a:pathLst>
                <a:path w="208027" h="265648">
                  <a:moveTo>
                    <a:pt x="0" y="0"/>
                  </a:moveTo>
                  <a:lnTo>
                    <a:pt x="56772" y="0"/>
                  </a:lnTo>
                  <a:lnTo>
                    <a:pt x="106700" y="4417"/>
                  </a:lnTo>
                  <a:lnTo>
                    <a:pt x="132700" y="20416"/>
                  </a:lnTo>
                  <a:lnTo>
                    <a:pt x="144654" y="34961"/>
                  </a:lnTo>
                  <a:lnTo>
                    <a:pt x="149135" y="42723"/>
                  </a:lnTo>
                  <a:lnTo>
                    <a:pt x="156329" y="98908"/>
                  </a:lnTo>
                  <a:lnTo>
                    <a:pt x="157866" y="160018"/>
                  </a:lnTo>
                  <a:lnTo>
                    <a:pt x="155603" y="216234"/>
                  </a:lnTo>
                  <a:lnTo>
                    <a:pt x="150929" y="260704"/>
                  </a:lnTo>
                  <a:lnTo>
                    <a:pt x="151470" y="265334"/>
                  </a:lnTo>
                  <a:lnTo>
                    <a:pt x="152755" y="265647"/>
                  </a:lnTo>
                  <a:lnTo>
                    <a:pt x="158982" y="252836"/>
                  </a:lnTo>
                  <a:lnTo>
                    <a:pt x="174819" y="196059"/>
                  </a:lnTo>
                  <a:lnTo>
                    <a:pt x="188620" y="135601"/>
                  </a:lnTo>
                  <a:lnTo>
                    <a:pt x="202480" y="77771"/>
                  </a:lnTo>
                  <a:lnTo>
                    <a:pt x="208026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388141" y="8827207"/>
              <a:ext cx="24964" cy="74891"/>
            </a:xfrm>
            <a:custGeom>
              <a:avLst/>
              <a:gdLst/>
              <a:ahLst/>
              <a:cxnLst/>
              <a:rect l="0" t="0" r="0" b="0"/>
              <a:pathLst>
                <a:path w="24964" h="74891">
                  <a:moveTo>
                    <a:pt x="0" y="0"/>
                  </a:moveTo>
                  <a:lnTo>
                    <a:pt x="2465" y="33741"/>
                  </a:lnTo>
                  <a:lnTo>
                    <a:pt x="7568" y="49205"/>
                  </a:lnTo>
                  <a:lnTo>
                    <a:pt x="24963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454709" y="8923406"/>
              <a:ext cx="133138" cy="248500"/>
            </a:xfrm>
            <a:custGeom>
              <a:avLst/>
              <a:gdLst/>
              <a:ahLst/>
              <a:cxnLst/>
              <a:rect l="0" t="0" r="0" b="0"/>
              <a:pathLst>
                <a:path w="133138" h="248500">
                  <a:moveTo>
                    <a:pt x="0" y="70222"/>
                  </a:moveTo>
                  <a:lnTo>
                    <a:pt x="5719" y="92001"/>
                  </a:lnTo>
                  <a:lnTo>
                    <a:pt x="7807" y="141366"/>
                  </a:lnTo>
                  <a:lnTo>
                    <a:pt x="3803" y="204263"/>
                  </a:lnTo>
                  <a:lnTo>
                    <a:pt x="1127" y="244719"/>
                  </a:lnTo>
                  <a:lnTo>
                    <a:pt x="1676" y="248499"/>
                  </a:lnTo>
                  <a:lnTo>
                    <a:pt x="2967" y="246396"/>
                  </a:lnTo>
                  <a:lnTo>
                    <a:pt x="16903" y="192893"/>
                  </a:lnTo>
                  <a:lnTo>
                    <a:pt x="30545" y="130550"/>
                  </a:lnTo>
                  <a:lnTo>
                    <a:pt x="47156" y="71257"/>
                  </a:lnTo>
                  <a:lnTo>
                    <a:pt x="70438" y="15593"/>
                  </a:lnTo>
                  <a:lnTo>
                    <a:pt x="80924" y="947"/>
                  </a:lnTo>
                  <a:lnTo>
                    <a:pt x="85385" y="0"/>
                  </a:lnTo>
                  <a:lnTo>
                    <a:pt x="89283" y="3067"/>
                  </a:lnTo>
                  <a:lnTo>
                    <a:pt x="92806" y="8810"/>
                  </a:lnTo>
                  <a:lnTo>
                    <a:pt x="98925" y="68161"/>
                  </a:lnTo>
                  <a:lnTo>
                    <a:pt x="99731" y="125425"/>
                  </a:lnTo>
                  <a:lnTo>
                    <a:pt x="99837" y="185550"/>
                  </a:lnTo>
                  <a:lnTo>
                    <a:pt x="108683" y="217190"/>
                  </a:lnTo>
                  <a:lnTo>
                    <a:pt x="113136" y="222750"/>
                  </a:lnTo>
                  <a:lnTo>
                    <a:pt x="117954" y="225532"/>
                  </a:lnTo>
                  <a:lnTo>
                    <a:pt x="133137" y="2283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600367" y="8979299"/>
              <a:ext cx="237111" cy="577654"/>
            </a:xfrm>
            <a:custGeom>
              <a:avLst/>
              <a:gdLst/>
              <a:ahLst/>
              <a:cxnLst/>
              <a:rect l="0" t="0" r="0" b="0"/>
              <a:pathLst>
                <a:path w="237111" h="577654">
                  <a:moveTo>
                    <a:pt x="120616" y="14329"/>
                  </a:moveTo>
                  <a:lnTo>
                    <a:pt x="111781" y="5494"/>
                  </a:lnTo>
                  <a:lnTo>
                    <a:pt x="97582" y="1157"/>
                  </a:lnTo>
                  <a:lnTo>
                    <a:pt x="88618" y="0"/>
                  </a:lnTo>
                  <a:lnTo>
                    <a:pt x="73727" y="3646"/>
                  </a:lnTo>
                  <a:lnTo>
                    <a:pt x="67167" y="7207"/>
                  </a:lnTo>
                  <a:lnTo>
                    <a:pt x="57413" y="18560"/>
                  </a:lnTo>
                  <a:lnTo>
                    <a:pt x="43617" y="48449"/>
                  </a:lnTo>
                  <a:lnTo>
                    <a:pt x="43663" y="81659"/>
                  </a:lnTo>
                  <a:lnTo>
                    <a:pt x="49532" y="111941"/>
                  </a:lnTo>
                  <a:lnTo>
                    <a:pt x="61544" y="134064"/>
                  </a:lnTo>
                  <a:lnTo>
                    <a:pt x="67366" y="137607"/>
                  </a:lnTo>
                  <a:lnTo>
                    <a:pt x="81232" y="139079"/>
                  </a:lnTo>
                  <a:lnTo>
                    <a:pt x="87888" y="136327"/>
                  </a:lnTo>
                  <a:lnTo>
                    <a:pt x="134398" y="92045"/>
                  </a:lnTo>
                  <a:lnTo>
                    <a:pt x="139974" y="90178"/>
                  </a:lnTo>
                  <a:lnTo>
                    <a:pt x="145541" y="90783"/>
                  </a:lnTo>
                  <a:lnTo>
                    <a:pt x="151101" y="93035"/>
                  </a:lnTo>
                  <a:lnTo>
                    <a:pt x="154807" y="98235"/>
                  </a:lnTo>
                  <a:lnTo>
                    <a:pt x="160024" y="123223"/>
                  </a:lnTo>
                  <a:lnTo>
                    <a:pt x="161932" y="180080"/>
                  </a:lnTo>
                  <a:lnTo>
                    <a:pt x="162164" y="234791"/>
                  </a:lnTo>
                  <a:lnTo>
                    <a:pt x="162210" y="298057"/>
                  </a:lnTo>
                  <a:lnTo>
                    <a:pt x="162218" y="347412"/>
                  </a:lnTo>
                  <a:lnTo>
                    <a:pt x="162220" y="397168"/>
                  </a:lnTo>
                  <a:lnTo>
                    <a:pt x="162221" y="459263"/>
                  </a:lnTo>
                  <a:lnTo>
                    <a:pt x="155635" y="516848"/>
                  </a:lnTo>
                  <a:lnTo>
                    <a:pt x="155057" y="529631"/>
                  </a:lnTo>
                  <a:lnTo>
                    <a:pt x="147018" y="548765"/>
                  </a:lnTo>
                  <a:lnTo>
                    <a:pt x="134199" y="562509"/>
                  </a:lnTo>
                  <a:lnTo>
                    <a:pt x="119256" y="571699"/>
                  </a:lnTo>
                  <a:lnTo>
                    <a:pt x="90832" y="577653"/>
                  </a:lnTo>
                  <a:lnTo>
                    <a:pt x="58988" y="575001"/>
                  </a:lnTo>
                  <a:lnTo>
                    <a:pt x="30548" y="563941"/>
                  </a:lnTo>
                  <a:lnTo>
                    <a:pt x="15558" y="549221"/>
                  </a:lnTo>
                  <a:lnTo>
                    <a:pt x="8972" y="540118"/>
                  </a:lnTo>
                  <a:lnTo>
                    <a:pt x="1654" y="515211"/>
                  </a:lnTo>
                  <a:lnTo>
                    <a:pt x="0" y="474932"/>
                  </a:lnTo>
                  <a:lnTo>
                    <a:pt x="12811" y="414729"/>
                  </a:lnTo>
                  <a:lnTo>
                    <a:pt x="20003" y="396612"/>
                  </a:lnTo>
                  <a:lnTo>
                    <a:pt x="55043" y="348386"/>
                  </a:lnTo>
                  <a:lnTo>
                    <a:pt x="98966" y="315976"/>
                  </a:lnTo>
                  <a:lnTo>
                    <a:pt x="155309" y="292368"/>
                  </a:lnTo>
                  <a:lnTo>
                    <a:pt x="214193" y="282334"/>
                  </a:lnTo>
                  <a:lnTo>
                    <a:pt x="237110" y="28060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8624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6826" y="401204"/>
            <a:ext cx="1888621" cy="786966"/>
            <a:chOff x="66826" y="401204"/>
            <a:chExt cx="1888621" cy="786966"/>
          </a:xfrm>
        </p:grpSpPr>
        <p:sp>
          <p:nvSpPr>
            <p:cNvPr id="2" name="Freeform 1"/>
            <p:cNvSpPr/>
            <p:nvPr/>
          </p:nvSpPr>
          <p:spPr>
            <a:xfrm>
              <a:off x="585378" y="699699"/>
              <a:ext cx="123254" cy="488471"/>
            </a:xfrm>
            <a:custGeom>
              <a:avLst/>
              <a:gdLst/>
              <a:ahLst/>
              <a:cxnLst/>
              <a:rect l="0" t="0" r="0" b="0"/>
              <a:pathLst>
                <a:path w="123254" h="488471">
                  <a:moveTo>
                    <a:pt x="47022" y="124085"/>
                  </a:moveTo>
                  <a:lnTo>
                    <a:pt x="41303" y="145863"/>
                  </a:lnTo>
                  <a:lnTo>
                    <a:pt x="39043" y="201511"/>
                  </a:lnTo>
                  <a:lnTo>
                    <a:pt x="34385" y="252631"/>
                  </a:lnTo>
                  <a:lnTo>
                    <a:pt x="31171" y="310522"/>
                  </a:lnTo>
                  <a:lnTo>
                    <a:pt x="30536" y="363048"/>
                  </a:lnTo>
                  <a:lnTo>
                    <a:pt x="24682" y="422409"/>
                  </a:lnTo>
                  <a:lnTo>
                    <a:pt x="20111" y="475893"/>
                  </a:lnTo>
                  <a:lnTo>
                    <a:pt x="17987" y="486213"/>
                  </a:lnTo>
                  <a:lnTo>
                    <a:pt x="15646" y="488470"/>
                  </a:lnTo>
                  <a:lnTo>
                    <a:pt x="13160" y="485352"/>
                  </a:lnTo>
                  <a:lnTo>
                    <a:pt x="8858" y="470485"/>
                  </a:lnTo>
                  <a:lnTo>
                    <a:pt x="0" y="408335"/>
                  </a:lnTo>
                  <a:lnTo>
                    <a:pt x="135" y="353777"/>
                  </a:lnTo>
                  <a:lnTo>
                    <a:pt x="3851" y="306171"/>
                  </a:lnTo>
                  <a:lnTo>
                    <a:pt x="7418" y="256932"/>
                  </a:lnTo>
                  <a:lnTo>
                    <a:pt x="16907" y="195013"/>
                  </a:lnTo>
                  <a:lnTo>
                    <a:pt x="27684" y="139191"/>
                  </a:lnTo>
                  <a:lnTo>
                    <a:pt x="41485" y="80234"/>
                  </a:lnTo>
                  <a:lnTo>
                    <a:pt x="53496" y="42999"/>
                  </a:lnTo>
                  <a:lnTo>
                    <a:pt x="82437" y="6592"/>
                  </a:lnTo>
                  <a:lnTo>
                    <a:pt x="90048" y="2302"/>
                  </a:lnTo>
                  <a:lnTo>
                    <a:pt x="105900" y="0"/>
                  </a:lnTo>
                  <a:lnTo>
                    <a:pt x="112162" y="4379"/>
                  </a:lnTo>
                  <a:lnTo>
                    <a:pt x="121585" y="21573"/>
                  </a:lnTo>
                  <a:lnTo>
                    <a:pt x="123253" y="66077"/>
                  </a:lnTo>
                  <a:lnTo>
                    <a:pt x="113036" y="128511"/>
                  </a:lnTo>
                  <a:lnTo>
                    <a:pt x="94142" y="190425"/>
                  </a:lnTo>
                  <a:lnTo>
                    <a:pt x="71985" y="2239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802348" y="790500"/>
              <a:ext cx="121289" cy="165795"/>
            </a:xfrm>
            <a:custGeom>
              <a:avLst/>
              <a:gdLst/>
              <a:ahLst/>
              <a:cxnLst/>
              <a:rect l="0" t="0" r="0" b="0"/>
              <a:pathLst>
                <a:path w="121289" h="165795">
                  <a:moveTo>
                    <a:pt x="4794" y="0"/>
                  </a:moveTo>
                  <a:lnTo>
                    <a:pt x="3869" y="63397"/>
                  </a:lnTo>
                  <a:lnTo>
                    <a:pt x="0" y="85044"/>
                  </a:lnTo>
                  <a:lnTo>
                    <a:pt x="673" y="84433"/>
                  </a:lnTo>
                  <a:lnTo>
                    <a:pt x="18414" y="41986"/>
                  </a:lnTo>
                  <a:lnTo>
                    <a:pt x="32112" y="26981"/>
                  </a:lnTo>
                  <a:lnTo>
                    <a:pt x="47446" y="17231"/>
                  </a:lnTo>
                  <a:lnTo>
                    <a:pt x="63506" y="14746"/>
                  </a:lnTo>
                  <a:lnTo>
                    <a:pt x="71672" y="15378"/>
                  </a:lnTo>
                  <a:lnTo>
                    <a:pt x="85676" y="23476"/>
                  </a:lnTo>
                  <a:lnTo>
                    <a:pt x="92000" y="29519"/>
                  </a:lnTo>
                  <a:lnTo>
                    <a:pt x="99026" y="48561"/>
                  </a:lnTo>
                  <a:lnTo>
                    <a:pt x="103906" y="105220"/>
                  </a:lnTo>
                  <a:lnTo>
                    <a:pt x="104549" y="160849"/>
                  </a:lnTo>
                  <a:lnTo>
                    <a:pt x="106430" y="165480"/>
                  </a:lnTo>
                  <a:lnTo>
                    <a:pt x="109534" y="165794"/>
                  </a:lnTo>
                  <a:lnTo>
                    <a:pt x="113452" y="163229"/>
                  </a:lnTo>
                  <a:lnTo>
                    <a:pt x="116064" y="159670"/>
                  </a:lnTo>
                  <a:lnTo>
                    <a:pt x="121288" y="1414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944182" y="715610"/>
              <a:ext cx="4418" cy="41606"/>
            </a:xfrm>
            <a:custGeom>
              <a:avLst/>
              <a:gdLst/>
              <a:ahLst/>
              <a:cxnLst/>
              <a:rect l="0" t="0" r="0" b="0"/>
              <a:pathLst>
                <a:path w="4418" h="41606">
                  <a:moveTo>
                    <a:pt x="4417" y="41605"/>
                  </a:moveTo>
                  <a:lnTo>
                    <a:pt x="0" y="28353"/>
                  </a:lnTo>
                  <a:lnTo>
                    <a:pt x="297" y="16916"/>
                  </a:lnTo>
                  <a:lnTo>
                    <a:pt x="441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15168" y="798821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16642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66826" y="451560"/>
              <a:ext cx="157791" cy="550468"/>
            </a:xfrm>
            <a:custGeom>
              <a:avLst/>
              <a:gdLst/>
              <a:ahLst/>
              <a:cxnLst/>
              <a:rect l="0" t="0" r="0" b="0"/>
              <a:pathLst>
                <a:path w="157791" h="550468">
                  <a:moveTo>
                    <a:pt x="57990" y="64345"/>
                  </a:moveTo>
                  <a:lnTo>
                    <a:pt x="43597" y="125193"/>
                  </a:lnTo>
                  <a:lnTo>
                    <a:pt x="41644" y="180258"/>
                  </a:lnTo>
                  <a:lnTo>
                    <a:pt x="41406" y="238150"/>
                  </a:lnTo>
                  <a:lnTo>
                    <a:pt x="41359" y="298793"/>
                  </a:lnTo>
                  <a:lnTo>
                    <a:pt x="41351" y="347693"/>
                  </a:lnTo>
                  <a:lnTo>
                    <a:pt x="41349" y="397315"/>
                  </a:lnTo>
                  <a:lnTo>
                    <a:pt x="40423" y="456213"/>
                  </a:lnTo>
                  <a:lnTo>
                    <a:pt x="34183" y="515827"/>
                  </a:lnTo>
                  <a:lnTo>
                    <a:pt x="28952" y="545136"/>
                  </a:lnTo>
                  <a:lnTo>
                    <a:pt x="25687" y="549444"/>
                  </a:lnTo>
                  <a:lnTo>
                    <a:pt x="21662" y="550467"/>
                  </a:lnTo>
                  <a:lnTo>
                    <a:pt x="17129" y="549300"/>
                  </a:lnTo>
                  <a:lnTo>
                    <a:pt x="13183" y="544824"/>
                  </a:lnTo>
                  <a:lnTo>
                    <a:pt x="6332" y="529988"/>
                  </a:lnTo>
                  <a:lnTo>
                    <a:pt x="610" y="468106"/>
                  </a:lnTo>
                  <a:lnTo>
                    <a:pt x="0" y="418508"/>
                  </a:lnTo>
                  <a:lnTo>
                    <a:pt x="2284" y="362824"/>
                  </a:lnTo>
                  <a:lnTo>
                    <a:pt x="8817" y="305336"/>
                  </a:lnTo>
                  <a:lnTo>
                    <a:pt x="16608" y="247313"/>
                  </a:lnTo>
                  <a:lnTo>
                    <a:pt x="24772" y="191598"/>
                  </a:lnTo>
                  <a:lnTo>
                    <a:pt x="33046" y="142422"/>
                  </a:lnTo>
                  <a:lnTo>
                    <a:pt x="48543" y="84390"/>
                  </a:lnTo>
                  <a:lnTo>
                    <a:pt x="75906" y="23769"/>
                  </a:lnTo>
                  <a:lnTo>
                    <a:pt x="89683" y="9021"/>
                  </a:lnTo>
                  <a:lnTo>
                    <a:pt x="98534" y="2499"/>
                  </a:lnTo>
                  <a:lnTo>
                    <a:pt x="106284" y="0"/>
                  </a:lnTo>
                  <a:lnTo>
                    <a:pt x="113300" y="184"/>
                  </a:lnTo>
                  <a:lnTo>
                    <a:pt x="119827" y="2155"/>
                  </a:lnTo>
                  <a:lnTo>
                    <a:pt x="125102" y="6243"/>
                  </a:lnTo>
                  <a:lnTo>
                    <a:pt x="147732" y="40497"/>
                  </a:lnTo>
                  <a:lnTo>
                    <a:pt x="154847" y="73510"/>
                  </a:lnTo>
                  <a:lnTo>
                    <a:pt x="157251" y="127930"/>
                  </a:lnTo>
                  <a:lnTo>
                    <a:pt x="157667" y="179545"/>
                  </a:lnTo>
                  <a:lnTo>
                    <a:pt x="157790" y="231307"/>
                  </a:lnTo>
                  <a:lnTo>
                    <a:pt x="156902" y="286297"/>
                  </a:lnTo>
                  <a:lnTo>
                    <a:pt x="151195" y="338135"/>
                  </a:lnTo>
                  <a:lnTo>
                    <a:pt x="143648" y="387703"/>
                  </a:lnTo>
                  <a:lnTo>
                    <a:pt x="132815" y="441405"/>
                  </a:lnTo>
                  <a:lnTo>
                    <a:pt x="121772" y="488104"/>
                  </a:lnTo>
                  <a:lnTo>
                    <a:pt x="116229" y="494781"/>
                  </a:lnTo>
                  <a:lnTo>
                    <a:pt x="108835" y="497383"/>
                  </a:lnTo>
                  <a:lnTo>
                    <a:pt x="100208" y="497268"/>
                  </a:lnTo>
                  <a:lnTo>
                    <a:pt x="92607" y="493494"/>
                  </a:lnTo>
                  <a:lnTo>
                    <a:pt x="61304" y="455150"/>
                  </a:lnTo>
                  <a:lnTo>
                    <a:pt x="39108" y="393901"/>
                  </a:lnTo>
                  <a:lnTo>
                    <a:pt x="38195" y="374462"/>
                  </a:lnTo>
                  <a:lnTo>
                    <a:pt x="41796" y="357501"/>
                  </a:lnTo>
                  <a:lnTo>
                    <a:pt x="54219" y="337556"/>
                  </a:lnTo>
                  <a:lnTo>
                    <a:pt x="69611" y="320860"/>
                  </a:lnTo>
                  <a:lnTo>
                    <a:pt x="91274" y="30565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16200" y="482621"/>
              <a:ext cx="24964" cy="432695"/>
            </a:xfrm>
            <a:custGeom>
              <a:avLst/>
              <a:gdLst/>
              <a:ahLst/>
              <a:cxnLst/>
              <a:rect l="0" t="0" r="0" b="0"/>
              <a:pathLst>
                <a:path w="24964" h="432695">
                  <a:moveTo>
                    <a:pt x="24963" y="0"/>
                  </a:moveTo>
                  <a:lnTo>
                    <a:pt x="17799" y="59579"/>
                  </a:lnTo>
                  <a:lnTo>
                    <a:pt x="15946" y="112717"/>
                  </a:lnTo>
                  <a:lnTo>
                    <a:pt x="10101" y="169236"/>
                  </a:lnTo>
                  <a:lnTo>
                    <a:pt x="8848" y="217181"/>
                  </a:lnTo>
                  <a:lnTo>
                    <a:pt x="8425" y="278663"/>
                  </a:lnTo>
                  <a:lnTo>
                    <a:pt x="8341" y="335323"/>
                  </a:lnTo>
                  <a:lnTo>
                    <a:pt x="3906" y="396084"/>
                  </a:lnTo>
                  <a:lnTo>
                    <a:pt x="0" y="4326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0177" y="401204"/>
              <a:ext cx="195803" cy="131344"/>
            </a:xfrm>
            <a:custGeom>
              <a:avLst/>
              <a:gdLst/>
              <a:ahLst/>
              <a:cxnLst/>
              <a:rect l="0" t="0" r="0" b="0"/>
              <a:pathLst>
                <a:path w="195803" h="131344">
                  <a:moveTo>
                    <a:pt x="4418" y="131343"/>
                  </a:moveTo>
                  <a:lnTo>
                    <a:pt x="0" y="113674"/>
                  </a:lnTo>
                  <a:lnTo>
                    <a:pt x="2763" y="95137"/>
                  </a:lnTo>
                  <a:lnTo>
                    <a:pt x="10154" y="76420"/>
                  </a:lnTo>
                  <a:lnTo>
                    <a:pt x="25636" y="55487"/>
                  </a:lnTo>
                  <a:lnTo>
                    <a:pt x="65669" y="21479"/>
                  </a:lnTo>
                  <a:lnTo>
                    <a:pt x="104666" y="4262"/>
                  </a:lnTo>
                  <a:lnTo>
                    <a:pt x="133768" y="0"/>
                  </a:lnTo>
                  <a:lnTo>
                    <a:pt x="152514" y="3935"/>
                  </a:lnTo>
                  <a:lnTo>
                    <a:pt x="161396" y="7573"/>
                  </a:lnTo>
                  <a:lnTo>
                    <a:pt x="173730" y="19011"/>
                  </a:lnTo>
                  <a:lnTo>
                    <a:pt x="195802" y="564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4692" y="865389"/>
              <a:ext cx="178004" cy="81480"/>
            </a:xfrm>
            <a:custGeom>
              <a:avLst/>
              <a:gdLst/>
              <a:ahLst/>
              <a:cxnLst/>
              <a:rect l="0" t="0" r="0" b="0"/>
              <a:pathLst>
                <a:path w="178004" h="81480">
                  <a:moveTo>
                    <a:pt x="11582" y="24963"/>
                  </a:moveTo>
                  <a:lnTo>
                    <a:pt x="0" y="59708"/>
                  </a:lnTo>
                  <a:lnTo>
                    <a:pt x="162" y="66618"/>
                  </a:lnTo>
                  <a:lnTo>
                    <a:pt x="5273" y="79226"/>
                  </a:lnTo>
                  <a:lnTo>
                    <a:pt x="11999" y="81479"/>
                  </a:lnTo>
                  <a:lnTo>
                    <a:pt x="31799" y="79051"/>
                  </a:lnTo>
                  <a:lnTo>
                    <a:pt x="55684" y="67288"/>
                  </a:lnTo>
                  <a:lnTo>
                    <a:pt x="117387" y="31469"/>
                  </a:lnTo>
                  <a:lnTo>
                    <a:pt x="157693" y="7157"/>
                  </a:lnTo>
                  <a:lnTo>
                    <a:pt x="17800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5979" y="690647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0942" y="857068"/>
              <a:ext cx="1" cy="24964"/>
            </a:xfrm>
            <a:custGeom>
              <a:avLst/>
              <a:gdLst/>
              <a:ahLst/>
              <a:cxnLst/>
              <a:rect l="0" t="0" r="0" b="0"/>
              <a:pathLst>
                <a:path w="1" h="24964">
                  <a:moveTo>
                    <a:pt x="0" y="0"/>
                  </a:moveTo>
                  <a:lnTo>
                    <a:pt x="0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74210" y="805652"/>
              <a:ext cx="273948" cy="147071"/>
            </a:xfrm>
            <a:custGeom>
              <a:avLst/>
              <a:gdLst/>
              <a:ahLst/>
              <a:cxnLst/>
              <a:rect l="0" t="0" r="0" b="0"/>
              <a:pathLst>
                <a:path w="273948" h="147071">
                  <a:moveTo>
                    <a:pt x="32637" y="26453"/>
                  </a:moveTo>
                  <a:lnTo>
                    <a:pt x="19385" y="35287"/>
                  </a:lnTo>
                  <a:lnTo>
                    <a:pt x="10413" y="47021"/>
                  </a:lnTo>
                  <a:lnTo>
                    <a:pt x="4268" y="62407"/>
                  </a:lnTo>
                  <a:lnTo>
                    <a:pt x="0" y="113154"/>
                  </a:lnTo>
                  <a:lnTo>
                    <a:pt x="4571" y="130014"/>
                  </a:lnTo>
                  <a:lnTo>
                    <a:pt x="8379" y="137099"/>
                  </a:lnTo>
                  <a:lnTo>
                    <a:pt x="14616" y="141822"/>
                  </a:lnTo>
                  <a:lnTo>
                    <a:pt x="31408" y="147070"/>
                  </a:lnTo>
                  <a:lnTo>
                    <a:pt x="39214" y="144771"/>
                  </a:lnTo>
                  <a:lnTo>
                    <a:pt x="52818" y="132355"/>
                  </a:lnTo>
                  <a:lnTo>
                    <a:pt x="70873" y="104573"/>
                  </a:lnTo>
                  <a:lnTo>
                    <a:pt x="85973" y="56335"/>
                  </a:lnTo>
                  <a:lnTo>
                    <a:pt x="88504" y="22465"/>
                  </a:lnTo>
                  <a:lnTo>
                    <a:pt x="85659" y="0"/>
                  </a:lnTo>
                  <a:lnTo>
                    <a:pt x="86476" y="497"/>
                  </a:lnTo>
                  <a:lnTo>
                    <a:pt x="87945" y="3601"/>
                  </a:lnTo>
                  <a:lnTo>
                    <a:pt x="99440" y="7051"/>
                  </a:lnTo>
                  <a:lnTo>
                    <a:pt x="153203" y="9447"/>
                  </a:lnTo>
                  <a:lnTo>
                    <a:pt x="176213" y="9649"/>
                  </a:lnTo>
                  <a:lnTo>
                    <a:pt x="185677" y="13401"/>
                  </a:lnTo>
                  <a:lnTo>
                    <a:pt x="201124" y="27432"/>
                  </a:lnTo>
                  <a:lnTo>
                    <a:pt x="209222" y="45996"/>
                  </a:lnTo>
                  <a:lnTo>
                    <a:pt x="211896" y="66574"/>
                  </a:lnTo>
                  <a:lnTo>
                    <a:pt x="208156" y="120928"/>
                  </a:lnTo>
                  <a:lnTo>
                    <a:pt x="208822" y="124569"/>
                  </a:lnTo>
                  <a:lnTo>
                    <a:pt x="210190" y="123299"/>
                  </a:lnTo>
                  <a:lnTo>
                    <a:pt x="231376" y="65805"/>
                  </a:lnTo>
                  <a:lnTo>
                    <a:pt x="252115" y="36178"/>
                  </a:lnTo>
                  <a:lnTo>
                    <a:pt x="273947" y="181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19275" y="540868"/>
              <a:ext cx="173133" cy="490943"/>
            </a:xfrm>
            <a:custGeom>
              <a:avLst/>
              <a:gdLst/>
              <a:ahLst/>
              <a:cxnLst/>
              <a:rect l="0" t="0" r="0" b="0"/>
              <a:pathLst>
                <a:path w="173133" h="490943">
                  <a:moveTo>
                    <a:pt x="53698" y="0"/>
                  </a:moveTo>
                  <a:lnTo>
                    <a:pt x="53698" y="55965"/>
                  </a:lnTo>
                  <a:lnTo>
                    <a:pt x="49281" y="106593"/>
                  </a:lnTo>
                  <a:lnTo>
                    <a:pt x="39505" y="162034"/>
                  </a:lnTo>
                  <a:lnTo>
                    <a:pt x="31136" y="222980"/>
                  </a:lnTo>
                  <a:lnTo>
                    <a:pt x="24792" y="279809"/>
                  </a:lnTo>
                  <a:lnTo>
                    <a:pt x="18525" y="342854"/>
                  </a:lnTo>
                  <a:lnTo>
                    <a:pt x="8946" y="388136"/>
                  </a:lnTo>
                  <a:lnTo>
                    <a:pt x="6297" y="391894"/>
                  </a:lnTo>
                  <a:lnTo>
                    <a:pt x="3606" y="391626"/>
                  </a:lnTo>
                  <a:lnTo>
                    <a:pt x="887" y="388673"/>
                  </a:lnTo>
                  <a:lnTo>
                    <a:pt x="0" y="383931"/>
                  </a:lnTo>
                  <a:lnTo>
                    <a:pt x="1479" y="371266"/>
                  </a:lnTo>
                  <a:lnTo>
                    <a:pt x="10149" y="358857"/>
                  </a:lnTo>
                  <a:lnTo>
                    <a:pt x="33090" y="341475"/>
                  </a:lnTo>
                  <a:lnTo>
                    <a:pt x="79063" y="320110"/>
                  </a:lnTo>
                  <a:lnTo>
                    <a:pt x="141810" y="304280"/>
                  </a:lnTo>
                  <a:lnTo>
                    <a:pt x="160352" y="305663"/>
                  </a:lnTo>
                  <a:lnTo>
                    <a:pt x="166406" y="311025"/>
                  </a:lnTo>
                  <a:lnTo>
                    <a:pt x="173132" y="329309"/>
                  </a:lnTo>
                  <a:lnTo>
                    <a:pt x="172502" y="356758"/>
                  </a:lnTo>
                  <a:lnTo>
                    <a:pt x="164006" y="410812"/>
                  </a:lnTo>
                  <a:lnTo>
                    <a:pt x="155890" y="465046"/>
                  </a:lnTo>
                  <a:lnTo>
                    <a:pt x="153551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31073" y="715610"/>
              <a:ext cx="33285" cy="8322"/>
            </a:xfrm>
            <a:custGeom>
              <a:avLst/>
              <a:gdLst/>
              <a:ahLst/>
              <a:cxnLst/>
              <a:rect l="0" t="0" r="0" b="0"/>
              <a:pathLst>
                <a:path w="33285" h="8322">
                  <a:moveTo>
                    <a:pt x="0" y="0"/>
                  </a:moveTo>
                  <a:lnTo>
                    <a:pt x="33284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41018" y="823784"/>
              <a:ext cx="314429" cy="278893"/>
            </a:xfrm>
            <a:custGeom>
              <a:avLst/>
              <a:gdLst/>
              <a:ahLst/>
              <a:cxnLst/>
              <a:rect l="0" t="0" r="0" b="0"/>
              <a:pathLst>
                <a:path w="314429" h="278893">
                  <a:moveTo>
                    <a:pt x="56476" y="0"/>
                  </a:moveTo>
                  <a:lnTo>
                    <a:pt x="52059" y="46327"/>
                  </a:lnTo>
                  <a:lnTo>
                    <a:pt x="30566" y="100109"/>
                  </a:lnTo>
                  <a:lnTo>
                    <a:pt x="7197" y="159857"/>
                  </a:lnTo>
                  <a:lnTo>
                    <a:pt x="0" y="202826"/>
                  </a:lnTo>
                  <a:lnTo>
                    <a:pt x="2183" y="211956"/>
                  </a:lnTo>
                  <a:lnTo>
                    <a:pt x="12006" y="227031"/>
                  </a:lnTo>
                  <a:lnTo>
                    <a:pt x="30547" y="234964"/>
                  </a:lnTo>
                  <a:lnTo>
                    <a:pt x="54198" y="237565"/>
                  </a:lnTo>
                  <a:lnTo>
                    <a:pt x="91653" y="232907"/>
                  </a:lnTo>
                  <a:lnTo>
                    <a:pt x="120215" y="220226"/>
                  </a:lnTo>
                  <a:lnTo>
                    <a:pt x="140800" y="203834"/>
                  </a:lnTo>
                  <a:lnTo>
                    <a:pt x="157686" y="180896"/>
                  </a:lnTo>
                  <a:lnTo>
                    <a:pt x="165561" y="161451"/>
                  </a:lnTo>
                  <a:lnTo>
                    <a:pt x="167212" y="140482"/>
                  </a:lnTo>
                  <a:lnTo>
                    <a:pt x="166358" y="129712"/>
                  </a:lnTo>
                  <a:lnTo>
                    <a:pt x="163015" y="123457"/>
                  </a:lnTo>
                  <a:lnTo>
                    <a:pt x="158012" y="120212"/>
                  </a:lnTo>
                  <a:lnTo>
                    <a:pt x="151904" y="118973"/>
                  </a:lnTo>
                  <a:lnTo>
                    <a:pt x="145982" y="120920"/>
                  </a:lnTo>
                  <a:lnTo>
                    <a:pt x="134472" y="130481"/>
                  </a:lnTo>
                  <a:lnTo>
                    <a:pt x="122013" y="151457"/>
                  </a:lnTo>
                  <a:lnTo>
                    <a:pt x="112466" y="175239"/>
                  </a:lnTo>
                  <a:lnTo>
                    <a:pt x="108199" y="213104"/>
                  </a:lnTo>
                  <a:lnTo>
                    <a:pt x="115769" y="250622"/>
                  </a:lnTo>
                  <a:lnTo>
                    <a:pt x="127207" y="266406"/>
                  </a:lnTo>
                  <a:lnTo>
                    <a:pt x="134141" y="271909"/>
                  </a:lnTo>
                  <a:lnTo>
                    <a:pt x="154172" y="278024"/>
                  </a:lnTo>
                  <a:lnTo>
                    <a:pt x="178484" y="278892"/>
                  </a:lnTo>
                  <a:lnTo>
                    <a:pt x="215388" y="268985"/>
                  </a:lnTo>
                  <a:lnTo>
                    <a:pt x="272952" y="241875"/>
                  </a:lnTo>
                  <a:lnTo>
                    <a:pt x="314428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804193" y="374447"/>
            <a:ext cx="674006" cy="615759"/>
            <a:chOff x="2804193" y="374447"/>
            <a:chExt cx="674006" cy="615759"/>
          </a:xfrm>
        </p:grpSpPr>
        <p:sp>
          <p:nvSpPr>
            <p:cNvPr id="17" name="Freeform 16"/>
            <p:cNvSpPr/>
            <p:nvPr/>
          </p:nvSpPr>
          <p:spPr>
            <a:xfrm>
              <a:off x="2806117" y="757215"/>
              <a:ext cx="14719" cy="232991"/>
            </a:xfrm>
            <a:custGeom>
              <a:avLst/>
              <a:gdLst/>
              <a:ahLst/>
              <a:cxnLst/>
              <a:rect l="0" t="0" r="0" b="0"/>
              <a:pathLst>
                <a:path w="14719" h="232991">
                  <a:moveTo>
                    <a:pt x="14718" y="0"/>
                  </a:moveTo>
                  <a:lnTo>
                    <a:pt x="3137" y="55162"/>
                  </a:lnTo>
                  <a:lnTo>
                    <a:pt x="0" y="103318"/>
                  </a:lnTo>
                  <a:lnTo>
                    <a:pt x="5714" y="164317"/>
                  </a:lnTo>
                  <a:lnTo>
                    <a:pt x="12943" y="224902"/>
                  </a:lnTo>
                  <a:lnTo>
                    <a:pt x="14718" y="2329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04193" y="590794"/>
              <a:ext cx="16643" cy="41607"/>
            </a:xfrm>
            <a:custGeom>
              <a:avLst/>
              <a:gdLst/>
              <a:ahLst/>
              <a:cxnLst/>
              <a:rect l="0" t="0" r="0" b="0"/>
              <a:pathLst>
                <a:path w="16643" h="41607">
                  <a:moveTo>
                    <a:pt x="0" y="41606"/>
                  </a:moveTo>
                  <a:lnTo>
                    <a:pt x="9052" y="12796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53896" y="374447"/>
              <a:ext cx="156238" cy="555026"/>
            </a:xfrm>
            <a:custGeom>
              <a:avLst/>
              <a:gdLst/>
              <a:ahLst/>
              <a:cxnLst/>
              <a:rect l="0" t="0" r="0" b="0"/>
              <a:pathLst>
                <a:path w="156238" h="555026">
                  <a:moveTo>
                    <a:pt x="83139" y="0"/>
                  </a:moveTo>
                  <a:lnTo>
                    <a:pt x="48394" y="55162"/>
                  </a:lnTo>
                  <a:lnTo>
                    <a:pt x="23850" y="110886"/>
                  </a:lnTo>
                  <a:lnTo>
                    <a:pt x="9140" y="171340"/>
                  </a:lnTo>
                  <a:lnTo>
                    <a:pt x="2658" y="223660"/>
                  </a:lnTo>
                  <a:lnTo>
                    <a:pt x="737" y="274296"/>
                  </a:lnTo>
                  <a:lnTo>
                    <a:pt x="168" y="324433"/>
                  </a:lnTo>
                  <a:lnTo>
                    <a:pt x="0" y="374421"/>
                  </a:lnTo>
                  <a:lnTo>
                    <a:pt x="4360" y="436593"/>
                  </a:lnTo>
                  <a:lnTo>
                    <a:pt x="14124" y="491541"/>
                  </a:lnTo>
                  <a:lnTo>
                    <a:pt x="32126" y="544269"/>
                  </a:lnTo>
                  <a:lnTo>
                    <a:pt x="38036" y="550532"/>
                  </a:lnTo>
                  <a:lnTo>
                    <a:pt x="44749" y="553783"/>
                  </a:lnTo>
                  <a:lnTo>
                    <a:pt x="51998" y="555025"/>
                  </a:lnTo>
                  <a:lnTo>
                    <a:pt x="58680" y="552155"/>
                  </a:lnTo>
                  <a:lnTo>
                    <a:pt x="71036" y="539105"/>
                  </a:lnTo>
                  <a:lnTo>
                    <a:pt x="98076" y="486370"/>
                  </a:lnTo>
                  <a:lnTo>
                    <a:pt x="112765" y="435867"/>
                  </a:lnTo>
                  <a:lnTo>
                    <a:pt x="124570" y="373430"/>
                  </a:lnTo>
                  <a:lnTo>
                    <a:pt x="133014" y="324220"/>
                  </a:lnTo>
                  <a:lnTo>
                    <a:pt x="141371" y="274505"/>
                  </a:lnTo>
                  <a:lnTo>
                    <a:pt x="147237" y="224642"/>
                  </a:lnTo>
                  <a:lnTo>
                    <a:pt x="153637" y="162512"/>
                  </a:lnTo>
                  <a:lnTo>
                    <a:pt x="156237" y="113291"/>
                  </a:lnTo>
                  <a:lnTo>
                    <a:pt x="146333" y="67242"/>
                  </a:lnTo>
                  <a:lnTo>
                    <a:pt x="134018" y="37388"/>
                  </a:lnTo>
                  <a:lnTo>
                    <a:pt x="128153" y="31397"/>
                  </a:lnTo>
                  <a:lnTo>
                    <a:pt x="121469" y="28328"/>
                  </a:lnTo>
                  <a:lnTo>
                    <a:pt x="114240" y="27206"/>
                  </a:lnTo>
                  <a:lnTo>
                    <a:pt x="107571" y="28308"/>
                  </a:lnTo>
                  <a:lnTo>
                    <a:pt x="95231" y="34463"/>
                  </a:lnTo>
                  <a:lnTo>
                    <a:pt x="86048" y="45827"/>
                  </a:lnTo>
                  <a:lnTo>
                    <a:pt x="66497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70172" y="424373"/>
              <a:ext cx="208027" cy="444365"/>
            </a:xfrm>
            <a:custGeom>
              <a:avLst/>
              <a:gdLst/>
              <a:ahLst/>
              <a:cxnLst/>
              <a:rect l="0" t="0" r="0" b="0"/>
              <a:pathLst>
                <a:path w="208027" h="444365">
                  <a:moveTo>
                    <a:pt x="208026" y="0"/>
                  </a:moveTo>
                  <a:lnTo>
                    <a:pt x="175735" y="8493"/>
                  </a:lnTo>
                  <a:lnTo>
                    <a:pt x="130642" y="38307"/>
                  </a:lnTo>
                  <a:lnTo>
                    <a:pt x="76743" y="100049"/>
                  </a:lnTo>
                  <a:lnTo>
                    <a:pt x="44233" y="156383"/>
                  </a:lnTo>
                  <a:lnTo>
                    <a:pt x="38150" y="175828"/>
                  </a:lnTo>
                  <a:lnTo>
                    <a:pt x="35651" y="210917"/>
                  </a:lnTo>
                  <a:lnTo>
                    <a:pt x="38342" y="230576"/>
                  </a:lnTo>
                  <a:lnTo>
                    <a:pt x="53890" y="261655"/>
                  </a:lnTo>
                  <a:lnTo>
                    <a:pt x="83993" y="292003"/>
                  </a:lnTo>
                  <a:lnTo>
                    <a:pt x="145624" y="332725"/>
                  </a:lnTo>
                  <a:lnTo>
                    <a:pt x="158102" y="344809"/>
                  </a:lnTo>
                  <a:lnTo>
                    <a:pt x="166731" y="359426"/>
                  </a:lnTo>
                  <a:lnTo>
                    <a:pt x="167552" y="367207"/>
                  </a:lnTo>
                  <a:lnTo>
                    <a:pt x="163534" y="383249"/>
                  </a:lnTo>
                  <a:lnTo>
                    <a:pt x="153118" y="397159"/>
                  </a:lnTo>
                  <a:lnTo>
                    <a:pt x="115839" y="425926"/>
                  </a:lnTo>
                  <a:lnTo>
                    <a:pt x="88564" y="437059"/>
                  </a:lnTo>
                  <a:lnTo>
                    <a:pt x="48430" y="444364"/>
                  </a:lnTo>
                  <a:lnTo>
                    <a:pt x="0" y="4410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4806" y="171462"/>
            <a:ext cx="1413640" cy="1549458"/>
            <a:chOff x="4114806" y="171462"/>
            <a:chExt cx="1413640" cy="1549458"/>
          </a:xfrm>
        </p:grpSpPr>
        <p:sp>
          <p:nvSpPr>
            <p:cNvPr id="22" name="Freeform 21"/>
            <p:cNvSpPr/>
            <p:nvPr/>
          </p:nvSpPr>
          <p:spPr>
            <a:xfrm>
              <a:off x="4526650" y="407731"/>
              <a:ext cx="66569" cy="695117"/>
            </a:xfrm>
            <a:custGeom>
              <a:avLst/>
              <a:gdLst/>
              <a:ahLst/>
              <a:cxnLst/>
              <a:rect l="0" t="0" r="0" b="0"/>
              <a:pathLst>
                <a:path w="66569" h="695117">
                  <a:moveTo>
                    <a:pt x="66568" y="0"/>
                  </a:moveTo>
                  <a:lnTo>
                    <a:pt x="53300" y="61584"/>
                  </a:lnTo>
                  <a:lnTo>
                    <a:pt x="50593" y="119072"/>
                  </a:lnTo>
                  <a:lnTo>
                    <a:pt x="50124" y="167185"/>
                  </a:lnTo>
                  <a:lnTo>
                    <a:pt x="47519" y="219039"/>
                  </a:lnTo>
                  <a:lnTo>
                    <a:pt x="43358" y="275393"/>
                  </a:lnTo>
                  <a:lnTo>
                    <a:pt x="39659" y="335544"/>
                  </a:lnTo>
                  <a:lnTo>
                    <a:pt x="32708" y="397746"/>
                  </a:lnTo>
                  <a:lnTo>
                    <a:pt x="27258" y="457165"/>
                  </a:lnTo>
                  <a:lnTo>
                    <a:pt x="25643" y="515759"/>
                  </a:lnTo>
                  <a:lnTo>
                    <a:pt x="22699" y="569178"/>
                  </a:lnTo>
                  <a:lnTo>
                    <a:pt x="17839" y="624226"/>
                  </a:lnTo>
                  <a:lnTo>
                    <a:pt x="10214" y="681980"/>
                  </a:lnTo>
                  <a:lnTo>
                    <a:pt x="9163" y="695116"/>
                  </a:lnTo>
                  <a:lnTo>
                    <a:pt x="8395" y="641502"/>
                  </a:lnTo>
                  <a:lnTo>
                    <a:pt x="5871" y="589853"/>
                  </a:lnTo>
                  <a:lnTo>
                    <a:pt x="0" y="5491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493366" y="666331"/>
              <a:ext cx="158101" cy="32638"/>
            </a:xfrm>
            <a:custGeom>
              <a:avLst/>
              <a:gdLst/>
              <a:ahLst/>
              <a:cxnLst/>
              <a:rect l="0" t="0" r="0" b="0"/>
              <a:pathLst>
                <a:path w="158101" h="32638">
                  <a:moveTo>
                    <a:pt x="0" y="32637"/>
                  </a:moveTo>
                  <a:lnTo>
                    <a:pt x="8835" y="19385"/>
                  </a:lnTo>
                  <a:lnTo>
                    <a:pt x="23034" y="10413"/>
                  </a:lnTo>
                  <a:lnTo>
                    <a:pt x="41672" y="4269"/>
                  </a:lnTo>
                  <a:lnTo>
                    <a:pt x="94680" y="0"/>
                  </a:lnTo>
                  <a:lnTo>
                    <a:pt x="114196" y="4572"/>
                  </a:lnTo>
                  <a:lnTo>
                    <a:pt x="138311" y="12610"/>
                  </a:lnTo>
                  <a:lnTo>
                    <a:pt x="158100" y="159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78537" y="844997"/>
              <a:ext cx="164314" cy="294287"/>
            </a:xfrm>
            <a:custGeom>
              <a:avLst/>
              <a:gdLst/>
              <a:ahLst/>
              <a:cxnLst/>
              <a:rect l="0" t="0" r="0" b="0"/>
              <a:pathLst>
                <a:path w="164314" h="294287">
                  <a:moveTo>
                    <a:pt x="56140" y="95281"/>
                  </a:moveTo>
                  <a:lnTo>
                    <a:pt x="69392" y="86447"/>
                  </a:lnTo>
                  <a:lnTo>
                    <a:pt x="78363" y="72247"/>
                  </a:lnTo>
                  <a:lnTo>
                    <a:pt x="91656" y="32998"/>
                  </a:lnTo>
                  <a:lnTo>
                    <a:pt x="92573" y="13975"/>
                  </a:lnTo>
                  <a:lnTo>
                    <a:pt x="91523" y="5019"/>
                  </a:lnTo>
                  <a:lnTo>
                    <a:pt x="88974" y="898"/>
                  </a:lnTo>
                  <a:lnTo>
                    <a:pt x="85426" y="0"/>
                  </a:lnTo>
                  <a:lnTo>
                    <a:pt x="81211" y="1250"/>
                  </a:lnTo>
                  <a:lnTo>
                    <a:pt x="62027" y="25096"/>
                  </a:lnTo>
                  <a:lnTo>
                    <a:pt x="33067" y="87156"/>
                  </a:lnTo>
                  <a:lnTo>
                    <a:pt x="8562" y="144868"/>
                  </a:lnTo>
                  <a:lnTo>
                    <a:pt x="0" y="189520"/>
                  </a:lnTo>
                  <a:lnTo>
                    <a:pt x="635" y="247517"/>
                  </a:lnTo>
                  <a:lnTo>
                    <a:pt x="5583" y="271115"/>
                  </a:lnTo>
                  <a:lnTo>
                    <a:pt x="13946" y="287767"/>
                  </a:lnTo>
                  <a:lnTo>
                    <a:pt x="20614" y="292023"/>
                  </a:lnTo>
                  <a:lnTo>
                    <a:pt x="37885" y="294286"/>
                  </a:lnTo>
                  <a:lnTo>
                    <a:pt x="63983" y="290362"/>
                  </a:lnTo>
                  <a:lnTo>
                    <a:pt x="84865" y="278926"/>
                  </a:lnTo>
                  <a:lnTo>
                    <a:pt x="130959" y="219795"/>
                  </a:lnTo>
                  <a:lnTo>
                    <a:pt x="164313" y="17017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92777" y="848747"/>
              <a:ext cx="58248" cy="216348"/>
            </a:xfrm>
            <a:custGeom>
              <a:avLst/>
              <a:gdLst/>
              <a:ahLst/>
              <a:cxnLst/>
              <a:rect l="0" t="0" r="0" b="0"/>
              <a:pathLst>
                <a:path w="58248" h="216348">
                  <a:moveTo>
                    <a:pt x="0" y="0"/>
                  </a:moveTo>
                  <a:lnTo>
                    <a:pt x="15998" y="57909"/>
                  </a:lnTo>
                  <a:lnTo>
                    <a:pt x="32834" y="120205"/>
                  </a:lnTo>
                  <a:lnTo>
                    <a:pt x="52673" y="182793"/>
                  </a:lnTo>
                  <a:lnTo>
                    <a:pt x="58247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871717" y="882031"/>
              <a:ext cx="112592" cy="216348"/>
            </a:xfrm>
            <a:custGeom>
              <a:avLst/>
              <a:gdLst/>
              <a:ahLst/>
              <a:cxnLst/>
              <a:rect l="0" t="0" r="0" b="0"/>
              <a:pathLst>
                <a:path w="112592" h="216348">
                  <a:moveTo>
                    <a:pt x="4417" y="216347"/>
                  </a:moveTo>
                  <a:lnTo>
                    <a:pt x="0" y="203095"/>
                  </a:lnTo>
                  <a:lnTo>
                    <a:pt x="2762" y="189193"/>
                  </a:lnTo>
                  <a:lnTo>
                    <a:pt x="39736" y="128591"/>
                  </a:lnTo>
                  <a:lnTo>
                    <a:pt x="72989" y="72191"/>
                  </a:lnTo>
                  <a:lnTo>
                    <a:pt x="107105" y="10356"/>
                  </a:lnTo>
                  <a:lnTo>
                    <a:pt x="11259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34087" y="507584"/>
              <a:ext cx="13116" cy="574153"/>
            </a:xfrm>
            <a:custGeom>
              <a:avLst/>
              <a:gdLst/>
              <a:ahLst/>
              <a:cxnLst/>
              <a:rect l="0" t="0" r="0" b="0"/>
              <a:pathLst>
                <a:path w="13116" h="574153">
                  <a:moveTo>
                    <a:pt x="0" y="0"/>
                  </a:moveTo>
                  <a:lnTo>
                    <a:pt x="5718" y="22703"/>
                  </a:lnTo>
                  <a:lnTo>
                    <a:pt x="7978" y="84591"/>
                  </a:lnTo>
                  <a:lnTo>
                    <a:pt x="8253" y="137655"/>
                  </a:lnTo>
                  <a:lnTo>
                    <a:pt x="8308" y="200598"/>
                  </a:lnTo>
                  <a:lnTo>
                    <a:pt x="8317" y="249896"/>
                  </a:lnTo>
                  <a:lnTo>
                    <a:pt x="8320" y="299636"/>
                  </a:lnTo>
                  <a:lnTo>
                    <a:pt x="8321" y="361724"/>
                  </a:lnTo>
                  <a:lnTo>
                    <a:pt x="13115" y="423298"/>
                  </a:lnTo>
                  <a:lnTo>
                    <a:pt x="9135" y="484522"/>
                  </a:lnTo>
                  <a:lnTo>
                    <a:pt x="8428" y="540753"/>
                  </a:lnTo>
                  <a:lnTo>
                    <a:pt x="7444" y="559308"/>
                  </a:lnTo>
                  <a:lnTo>
                    <a:pt x="5887" y="564256"/>
                  </a:lnTo>
                  <a:lnTo>
                    <a:pt x="0" y="5741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075839" y="773858"/>
              <a:ext cx="241312" cy="108174"/>
            </a:xfrm>
            <a:custGeom>
              <a:avLst/>
              <a:gdLst/>
              <a:ahLst/>
              <a:cxnLst/>
              <a:rect l="0" t="0" r="0" b="0"/>
              <a:pathLst>
                <a:path w="241312" h="108174">
                  <a:moveTo>
                    <a:pt x="0" y="108173"/>
                  </a:moveTo>
                  <a:lnTo>
                    <a:pt x="8835" y="99339"/>
                  </a:lnTo>
                  <a:lnTo>
                    <a:pt x="65031" y="69053"/>
                  </a:lnTo>
                  <a:lnTo>
                    <a:pt x="127942" y="36032"/>
                  </a:lnTo>
                  <a:lnTo>
                    <a:pt x="189772" y="14353"/>
                  </a:lnTo>
                  <a:lnTo>
                    <a:pt x="2413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14806" y="171462"/>
              <a:ext cx="1413640" cy="1549458"/>
            </a:xfrm>
            <a:custGeom>
              <a:avLst/>
              <a:gdLst/>
              <a:ahLst/>
              <a:cxnLst/>
              <a:rect l="0" t="0" r="0" b="0"/>
              <a:pathLst>
                <a:path w="1413640" h="1549458">
                  <a:moveTo>
                    <a:pt x="1194023" y="128096"/>
                  </a:moveTo>
                  <a:lnTo>
                    <a:pt x="1178024" y="93351"/>
                  </a:lnTo>
                  <a:lnTo>
                    <a:pt x="1135101" y="44757"/>
                  </a:lnTo>
                  <a:lnTo>
                    <a:pt x="1106195" y="24301"/>
                  </a:lnTo>
                  <a:lnTo>
                    <a:pt x="1055728" y="7467"/>
                  </a:lnTo>
                  <a:lnTo>
                    <a:pt x="1008507" y="0"/>
                  </a:lnTo>
                  <a:lnTo>
                    <a:pt x="954862" y="2822"/>
                  </a:lnTo>
                  <a:lnTo>
                    <a:pt x="901574" y="9513"/>
                  </a:lnTo>
                  <a:lnTo>
                    <a:pt x="840687" y="18276"/>
                  </a:lnTo>
                  <a:lnTo>
                    <a:pt x="779397" y="33097"/>
                  </a:lnTo>
                  <a:lnTo>
                    <a:pt x="733301" y="47043"/>
                  </a:lnTo>
                  <a:lnTo>
                    <a:pt x="687543" y="64952"/>
                  </a:lnTo>
                  <a:lnTo>
                    <a:pt x="643475" y="84314"/>
                  </a:lnTo>
                  <a:lnTo>
                    <a:pt x="581355" y="111733"/>
                  </a:lnTo>
                  <a:lnTo>
                    <a:pt x="538342" y="132226"/>
                  </a:lnTo>
                  <a:lnTo>
                    <a:pt x="476959" y="164556"/>
                  </a:lnTo>
                  <a:lnTo>
                    <a:pt x="434928" y="188987"/>
                  </a:lnTo>
                  <a:lnTo>
                    <a:pt x="372148" y="228732"/>
                  </a:lnTo>
                  <a:lnTo>
                    <a:pt x="315022" y="267320"/>
                  </a:lnTo>
                  <a:lnTo>
                    <a:pt x="262963" y="307107"/>
                  </a:lnTo>
                  <a:lnTo>
                    <a:pt x="212405" y="351564"/>
                  </a:lnTo>
                  <a:lnTo>
                    <a:pt x="150041" y="408001"/>
                  </a:lnTo>
                  <a:lnTo>
                    <a:pt x="100774" y="464589"/>
                  </a:lnTo>
                  <a:lnTo>
                    <a:pt x="72201" y="511946"/>
                  </a:lnTo>
                  <a:lnTo>
                    <a:pt x="47093" y="561111"/>
                  </a:lnTo>
                  <a:lnTo>
                    <a:pt x="27531" y="610811"/>
                  </a:lnTo>
                  <a:lnTo>
                    <a:pt x="11874" y="660671"/>
                  </a:lnTo>
                  <a:lnTo>
                    <a:pt x="5487" y="711502"/>
                  </a:lnTo>
                  <a:lnTo>
                    <a:pt x="0" y="768066"/>
                  </a:lnTo>
                  <a:lnTo>
                    <a:pt x="3408" y="830334"/>
                  </a:lnTo>
                  <a:lnTo>
                    <a:pt x="11198" y="891108"/>
                  </a:lnTo>
                  <a:lnTo>
                    <a:pt x="19897" y="933808"/>
                  </a:lnTo>
                  <a:lnTo>
                    <a:pt x="39609" y="995013"/>
                  </a:lnTo>
                  <a:lnTo>
                    <a:pt x="63016" y="1054137"/>
                  </a:lnTo>
                  <a:lnTo>
                    <a:pt x="87518" y="1112644"/>
                  </a:lnTo>
                  <a:lnTo>
                    <a:pt x="121179" y="1166551"/>
                  </a:lnTo>
                  <a:lnTo>
                    <a:pt x="160430" y="1222074"/>
                  </a:lnTo>
                  <a:lnTo>
                    <a:pt x="201338" y="1275097"/>
                  </a:lnTo>
                  <a:lnTo>
                    <a:pt x="242737" y="1325940"/>
                  </a:lnTo>
                  <a:lnTo>
                    <a:pt x="299065" y="1386176"/>
                  </a:lnTo>
                  <a:lnTo>
                    <a:pt x="347301" y="1427681"/>
                  </a:lnTo>
                  <a:lnTo>
                    <a:pt x="401247" y="1462888"/>
                  </a:lnTo>
                  <a:lnTo>
                    <a:pt x="452775" y="1491297"/>
                  </a:lnTo>
                  <a:lnTo>
                    <a:pt x="504101" y="1515432"/>
                  </a:lnTo>
                  <a:lnTo>
                    <a:pt x="559886" y="1530185"/>
                  </a:lnTo>
                  <a:lnTo>
                    <a:pt x="616480" y="1544007"/>
                  </a:lnTo>
                  <a:lnTo>
                    <a:pt x="669717" y="1548925"/>
                  </a:lnTo>
                  <a:lnTo>
                    <a:pt x="726068" y="1549457"/>
                  </a:lnTo>
                  <a:lnTo>
                    <a:pt x="783754" y="1543246"/>
                  </a:lnTo>
                  <a:lnTo>
                    <a:pt x="840911" y="1529180"/>
                  </a:lnTo>
                  <a:lnTo>
                    <a:pt x="894315" y="1507857"/>
                  </a:lnTo>
                  <a:lnTo>
                    <a:pt x="949791" y="1482124"/>
                  </a:lnTo>
                  <a:lnTo>
                    <a:pt x="1001773" y="1446043"/>
                  </a:lnTo>
                  <a:lnTo>
                    <a:pt x="1053233" y="1405150"/>
                  </a:lnTo>
                  <a:lnTo>
                    <a:pt x="1107209" y="1357386"/>
                  </a:lnTo>
                  <a:lnTo>
                    <a:pt x="1153302" y="1301732"/>
                  </a:lnTo>
                  <a:lnTo>
                    <a:pt x="1196237" y="1238808"/>
                  </a:lnTo>
                  <a:lnTo>
                    <a:pt x="1224285" y="1195282"/>
                  </a:lnTo>
                  <a:lnTo>
                    <a:pt x="1249694" y="1148816"/>
                  </a:lnTo>
                  <a:lnTo>
                    <a:pt x="1273315" y="1100428"/>
                  </a:lnTo>
                  <a:lnTo>
                    <a:pt x="1296140" y="1051185"/>
                  </a:lnTo>
                  <a:lnTo>
                    <a:pt x="1318612" y="1001563"/>
                  </a:lnTo>
                  <a:lnTo>
                    <a:pt x="1339078" y="950847"/>
                  </a:lnTo>
                  <a:lnTo>
                    <a:pt x="1354338" y="897488"/>
                  </a:lnTo>
                  <a:lnTo>
                    <a:pt x="1369750" y="842954"/>
                  </a:lnTo>
                  <a:lnTo>
                    <a:pt x="1383996" y="787898"/>
                  </a:lnTo>
                  <a:lnTo>
                    <a:pt x="1393409" y="732610"/>
                  </a:lnTo>
                  <a:lnTo>
                    <a:pt x="1400674" y="677219"/>
                  </a:lnTo>
                  <a:lnTo>
                    <a:pt x="1406985" y="622706"/>
                  </a:lnTo>
                  <a:lnTo>
                    <a:pt x="1412872" y="570742"/>
                  </a:lnTo>
                  <a:lnTo>
                    <a:pt x="1413639" y="519910"/>
                  </a:lnTo>
                  <a:lnTo>
                    <a:pt x="1410899" y="470505"/>
                  </a:lnTo>
                  <a:lnTo>
                    <a:pt x="1406598" y="423893"/>
                  </a:lnTo>
                  <a:lnTo>
                    <a:pt x="1394562" y="360485"/>
                  </a:lnTo>
                  <a:lnTo>
                    <a:pt x="1374868" y="300708"/>
                  </a:lnTo>
                  <a:lnTo>
                    <a:pt x="1347048" y="246425"/>
                  </a:lnTo>
                  <a:lnTo>
                    <a:pt x="1303591" y="185028"/>
                  </a:lnTo>
                  <a:lnTo>
                    <a:pt x="1251450" y="133315"/>
                  </a:lnTo>
                  <a:lnTo>
                    <a:pt x="1192217" y="95842"/>
                  </a:lnTo>
                  <a:lnTo>
                    <a:pt x="1143562" y="74571"/>
                  </a:lnTo>
                  <a:lnTo>
                    <a:pt x="1094012" y="65392"/>
                  </a:lnTo>
                  <a:lnTo>
                    <a:pt x="1044197" y="62672"/>
                  </a:lnTo>
                  <a:lnTo>
                    <a:pt x="989886" y="70701"/>
                  </a:lnTo>
                  <a:lnTo>
                    <a:pt x="932805" y="93626"/>
                  </a:lnTo>
                  <a:lnTo>
                    <a:pt x="879321" y="128258"/>
                  </a:lnTo>
                  <a:lnTo>
                    <a:pt x="823923" y="172215"/>
                  </a:lnTo>
                  <a:lnTo>
                    <a:pt x="766520" y="220372"/>
                  </a:lnTo>
                  <a:lnTo>
                    <a:pt x="728044" y="2529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1" name="Freeform 30"/>
          <p:cNvSpPr/>
          <p:nvPr/>
        </p:nvSpPr>
        <p:spPr>
          <a:xfrm>
            <a:off x="6440532" y="416052"/>
            <a:ext cx="58208" cy="2454711"/>
          </a:xfrm>
          <a:custGeom>
            <a:avLst/>
            <a:gdLst/>
            <a:ahLst/>
            <a:cxnLst/>
            <a:rect l="0" t="0" r="0" b="0"/>
            <a:pathLst>
              <a:path w="58208" h="2454711">
                <a:moveTo>
                  <a:pt x="58207" y="0"/>
                </a:moveTo>
                <a:lnTo>
                  <a:pt x="44938" y="54941"/>
                </a:lnTo>
                <a:lnTo>
                  <a:pt x="42009" y="115295"/>
                </a:lnTo>
                <a:lnTo>
                  <a:pt x="41653" y="177074"/>
                </a:lnTo>
                <a:lnTo>
                  <a:pt x="41591" y="232653"/>
                </a:lnTo>
                <a:lnTo>
                  <a:pt x="41576" y="274137"/>
                </a:lnTo>
                <a:lnTo>
                  <a:pt x="41570" y="319695"/>
                </a:lnTo>
                <a:lnTo>
                  <a:pt x="41567" y="367680"/>
                </a:lnTo>
                <a:lnTo>
                  <a:pt x="41566" y="416743"/>
                </a:lnTo>
                <a:lnTo>
                  <a:pt x="41565" y="471217"/>
                </a:lnTo>
                <a:lnTo>
                  <a:pt x="41565" y="529328"/>
                </a:lnTo>
                <a:lnTo>
                  <a:pt x="41565" y="589056"/>
                </a:lnTo>
                <a:lnTo>
                  <a:pt x="41565" y="621071"/>
                </a:lnTo>
                <a:lnTo>
                  <a:pt x="41565" y="654433"/>
                </a:lnTo>
                <a:lnTo>
                  <a:pt x="41565" y="688694"/>
                </a:lnTo>
                <a:lnTo>
                  <a:pt x="40640" y="722629"/>
                </a:lnTo>
                <a:lnTo>
                  <a:pt x="39099" y="756348"/>
                </a:lnTo>
                <a:lnTo>
                  <a:pt x="37147" y="789921"/>
                </a:lnTo>
                <a:lnTo>
                  <a:pt x="35846" y="825247"/>
                </a:lnTo>
                <a:lnTo>
                  <a:pt x="34978" y="861742"/>
                </a:lnTo>
                <a:lnTo>
                  <a:pt x="34400" y="899016"/>
                </a:lnTo>
                <a:lnTo>
                  <a:pt x="33090" y="935884"/>
                </a:lnTo>
                <a:lnTo>
                  <a:pt x="31292" y="972482"/>
                </a:lnTo>
                <a:lnTo>
                  <a:pt x="29169" y="1008900"/>
                </a:lnTo>
                <a:lnTo>
                  <a:pt x="27753" y="1046123"/>
                </a:lnTo>
                <a:lnTo>
                  <a:pt x="26810" y="1083882"/>
                </a:lnTo>
                <a:lnTo>
                  <a:pt x="26181" y="1121998"/>
                </a:lnTo>
                <a:lnTo>
                  <a:pt x="24837" y="1160353"/>
                </a:lnTo>
                <a:lnTo>
                  <a:pt x="23016" y="1198867"/>
                </a:lnTo>
                <a:lnTo>
                  <a:pt x="20878" y="1237487"/>
                </a:lnTo>
                <a:lnTo>
                  <a:pt x="19452" y="1276177"/>
                </a:lnTo>
                <a:lnTo>
                  <a:pt x="18502" y="1314914"/>
                </a:lnTo>
                <a:lnTo>
                  <a:pt x="17869" y="1353683"/>
                </a:lnTo>
                <a:lnTo>
                  <a:pt x="16522" y="1392473"/>
                </a:lnTo>
                <a:lnTo>
                  <a:pt x="14699" y="1431277"/>
                </a:lnTo>
                <a:lnTo>
                  <a:pt x="12559" y="1470089"/>
                </a:lnTo>
                <a:lnTo>
                  <a:pt x="10209" y="1507984"/>
                </a:lnTo>
                <a:lnTo>
                  <a:pt x="7717" y="1545266"/>
                </a:lnTo>
                <a:lnTo>
                  <a:pt x="5131" y="1582141"/>
                </a:lnTo>
                <a:lnTo>
                  <a:pt x="3407" y="1618743"/>
                </a:lnTo>
                <a:lnTo>
                  <a:pt x="2258" y="1655163"/>
                </a:lnTo>
                <a:lnTo>
                  <a:pt x="1492" y="1691463"/>
                </a:lnTo>
                <a:lnTo>
                  <a:pt x="981" y="1727682"/>
                </a:lnTo>
                <a:lnTo>
                  <a:pt x="640" y="1763848"/>
                </a:lnTo>
                <a:lnTo>
                  <a:pt x="414" y="1799977"/>
                </a:lnTo>
                <a:lnTo>
                  <a:pt x="262" y="1835158"/>
                </a:lnTo>
                <a:lnTo>
                  <a:pt x="162" y="1869707"/>
                </a:lnTo>
                <a:lnTo>
                  <a:pt x="94" y="1903834"/>
                </a:lnTo>
                <a:lnTo>
                  <a:pt x="49" y="1937681"/>
                </a:lnTo>
                <a:lnTo>
                  <a:pt x="19" y="1971339"/>
                </a:lnTo>
                <a:lnTo>
                  <a:pt x="0" y="2004873"/>
                </a:lnTo>
                <a:lnTo>
                  <a:pt x="911" y="2038324"/>
                </a:lnTo>
                <a:lnTo>
                  <a:pt x="2443" y="2071719"/>
                </a:lnTo>
                <a:lnTo>
                  <a:pt x="4389" y="2105078"/>
                </a:lnTo>
                <a:lnTo>
                  <a:pt x="6551" y="2166797"/>
                </a:lnTo>
                <a:lnTo>
                  <a:pt x="8436" y="2224123"/>
                </a:lnTo>
                <a:lnTo>
                  <a:pt x="12356" y="2277337"/>
                </a:lnTo>
                <a:lnTo>
                  <a:pt x="17180" y="2326259"/>
                </a:lnTo>
                <a:lnTo>
                  <a:pt x="23331" y="2371733"/>
                </a:lnTo>
                <a:lnTo>
                  <a:pt x="35340" y="2427248"/>
                </a:lnTo>
                <a:lnTo>
                  <a:pt x="41565" y="245471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0" name="Group 39"/>
          <p:cNvGrpSpPr/>
          <p:nvPr/>
        </p:nvGrpSpPr>
        <p:grpSpPr>
          <a:xfrm>
            <a:off x="7289238" y="166421"/>
            <a:ext cx="1805736" cy="901275"/>
            <a:chOff x="7289238" y="166421"/>
            <a:chExt cx="1805736" cy="901275"/>
          </a:xfrm>
        </p:grpSpPr>
        <p:sp>
          <p:nvSpPr>
            <p:cNvPr id="32" name="Freeform 31"/>
            <p:cNvSpPr/>
            <p:nvPr/>
          </p:nvSpPr>
          <p:spPr>
            <a:xfrm>
              <a:off x="7289238" y="256659"/>
              <a:ext cx="191023" cy="509577"/>
            </a:xfrm>
            <a:custGeom>
              <a:avLst/>
              <a:gdLst/>
              <a:ahLst/>
              <a:cxnLst/>
              <a:rect l="0" t="0" r="0" b="0"/>
              <a:pathLst>
                <a:path w="191023" h="509577">
                  <a:moveTo>
                    <a:pt x="33285" y="84504"/>
                  </a:moveTo>
                  <a:lnTo>
                    <a:pt x="17647" y="125641"/>
                  </a:lnTo>
                  <a:lnTo>
                    <a:pt x="3830" y="188747"/>
                  </a:lnTo>
                  <a:lnTo>
                    <a:pt x="504" y="249643"/>
                  </a:lnTo>
                  <a:lnTo>
                    <a:pt x="99" y="309638"/>
                  </a:lnTo>
                  <a:lnTo>
                    <a:pt x="19" y="369429"/>
                  </a:lnTo>
                  <a:lnTo>
                    <a:pt x="3" y="429968"/>
                  </a:lnTo>
                  <a:lnTo>
                    <a:pt x="0" y="480723"/>
                  </a:lnTo>
                  <a:lnTo>
                    <a:pt x="0" y="509576"/>
                  </a:lnTo>
                  <a:lnTo>
                    <a:pt x="0" y="451932"/>
                  </a:lnTo>
                  <a:lnTo>
                    <a:pt x="2465" y="399865"/>
                  </a:lnTo>
                  <a:lnTo>
                    <a:pt x="6586" y="353919"/>
                  </a:lnTo>
                  <a:lnTo>
                    <a:pt x="7807" y="301782"/>
                  </a:lnTo>
                  <a:lnTo>
                    <a:pt x="10634" y="251201"/>
                  </a:lnTo>
                  <a:lnTo>
                    <a:pt x="17328" y="201080"/>
                  </a:lnTo>
                  <a:lnTo>
                    <a:pt x="27873" y="138864"/>
                  </a:lnTo>
                  <a:lnTo>
                    <a:pt x="45502" y="83907"/>
                  </a:lnTo>
                  <a:lnTo>
                    <a:pt x="83276" y="20853"/>
                  </a:lnTo>
                  <a:lnTo>
                    <a:pt x="88802" y="14333"/>
                  </a:lnTo>
                  <a:lnTo>
                    <a:pt x="104804" y="4623"/>
                  </a:lnTo>
                  <a:lnTo>
                    <a:pt x="114248" y="740"/>
                  </a:lnTo>
                  <a:lnTo>
                    <a:pt x="123318" y="0"/>
                  </a:lnTo>
                  <a:lnTo>
                    <a:pt x="140792" y="4109"/>
                  </a:lnTo>
                  <a:lnTo>
                    <a:pt x="155339" y="14564"/>
                  </a:lnTo>
                  <a:lnTo>
                    <a:pt x="167043" y="29381"/>
                  </a:lnTo>
                  <a:lnTo>
                    <a:pt x="185189" y="84151"/>
                  </a:lnTo>
                  <a:lnTo>
                    <a:pt x="190161" y="144325"/>
                  </a:lnTo>
                  <a:lnTo>
                    <a:pt x="191022" y="194069"/>
                  </a:lnTo>
                  <a:lnTo>
                    <a:pt x="190353" y="248461"/>
                  </a:lnTo>
                  <a:lnTo>
                    <a:pt x="184710" y="300121"/>
                  </a:lnTo>
                  <a:lnTo>
                    <a:pt x="177181" y="349637"/>
                  </a:lnTo>
                  <a:lnTo>
                    <a:pt x="166355" y="405786"/>
                  </a:lnTo>
                  <a:lnTo>
                    <a:pt x="159920" y="427926"/>
                  </a:lnTo>
                  <a:lnTo>
                    <a:pt x="140722" y="457206"/>
                  </a:lnTo>
                  <a:lnTo>
                    <a:pt x="135420" y="463335"/>
                  </a:lnTo>
                  <a:lnTo>
                    <a:pt x="130036" y="466497"/>
                  </a:lnTo>
                  <a:lnTo>
                    <a:pt x="124598" y="467680"/>
                  </a:lnTo>
                  <a:lnTo>
                    <a:pt x="108174" y="46727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64128" y="532547"/>
              <a:ext cx="124817" cy="41606"/>
            </a:xfrm>
            <a:custGeom>
              <a:avLst/>
              <a:gdLst/>
              <a:ahLst/>
              <a:cxnLst/>
              <a:rect l="0" t="0" r="0" b="0"/>
              <a:pathLst>
                <a:path w="124817" h="41606">
                  <a:moveTo>
                    <a:pt x="0" y="41605"/>
                  </a:moveTo>
                  <a:lnTo>
                    <a:pt x="27581" y="18442"/>
                  </a:lnTo>
                  <a:lnTo>
                    <a:pt x="55119" y="6903"/>
                  </a:lnTo>
                  <a:lnTo>
                    <a:pt x="111802" y="909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588796" y="515832"/>
              <a:ext cx="154466" cy="551864"/>
            </a:xfrm>
            <a:custGeom>
              <a:avLst/>
              <a:gdLst/>
              <a:ahLst/>
              <a:cxnLst/>
              <a:rect l="0" t="0" r="0" b="0"/>
              <a:pathLst>
                <a:path w="154466" h="551864">
                  <a:moveTo>
                    <a:pt x="49926" y="158173"/>
                  </a:moveTo>
                  <a:lnTo>
                    <a:pt x="35534" y="211214"/>
                  </a:lnTo>
                  <a:lnTo>
                    <a:pt x="26938" y="270626"/>
                  </a:lnTo>
                  <a:lnTo>
                    <a:pt x="16485" y="324891"/>
                  </a:lnTo>
                  <a:lnTo>
                    <a:pt x="9934" y="384544"/>
                  </a:lnTo>
                  <a:lnTo>
                    <a:pt x="2920" y="443103"/>
                  </a:lnTo>
                  <a:lnTo>
                    <a:pt x="576" y="496720"/>
                  </a:lnTo>
                  <a:lnTo>
                    <a:pt x="76" y="551863"/>
                  </a:lnTo>
                  <a:lnTo>
                    <a:pt x="4" y="495480"/>
                  </a:lnTo>
                  <a:lnTo>
                    <a:pt x="0" y="443101"/>
                  </a:lnTo>
                  <a:lnTo>
                    <a:pt x="924" y="381595"/>
                  </a:lnTo>
                  <a:lnTo>
                    <a:pt x="6586" y="318492"/>
                  </a:lnTo>
                  <a:lnTo>
                    <a:pt x="12396" y="256820"/>
                  </a:lnTo>
                  <a:lnTo>
                    <a:pt x="19802" y="207742"/>
                  </a:lnTo>
                  <a:lnTo>
                    <a:pt x="30587" y="148103"/>
                  </a:lnTo>
                  <a:lnTo>
                    <a:pt x="44086" y="94273"/>
                  </a:lnTo>
                  <a:lnTo>
                    <a:pt x="68521" y="34322"/>
                  </a:lnTo>
                  <a:lnTo>
                    <a:pt x="79456" y="18068"/>
                  </a:lnTo>
                  <a:lnTo>
                    <a:pt x="93561" y="4681"/>
                  </a:lnTo>
                  <a:lnTo>
                    <a:pt x="102130" y="1296"/>
                  </a:lnTo>
                  <a:lnTo>
                    <a:pt x="121513" y="0"/>
                  </a:lnTo>
                  <a:lnTo>
                    <a:pt x="130010" y="3723"/>
                  </a:lnTo>
                  <a:lnTo>
                    <a:pt x="144383" y="17721"/>
                  </a:lnTo>
                  <a:lnTo>
                    <a:pt x="152004" y="36270"/>
                  </a:lnTo>
                  <a:lnTo>
                    <a:pt x="154465" y="56841"/>
                  </a:lnTo>
                  <a:lnTo>
                    <a:pt x="143669" y="116510"/>
                  </a:lnTo>
                  <a:lnTo>
                    <a:pt x="128465" y="173033"/>
                  </a:lnTo>
                  <a:lnTo>
                    <a:pt x="124816" y="1997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796840" y="533255"/>
              <a:ext cx="145640" cy="464756"/>
            </a:xfrm>
            <a:custGeom>
              <a:avLst/>
              <a:gdLst/>
              <a:ahLst/>
              <a:cxnLst/>
              <a:rect l="0" t="0" r="0" b="0"/>
              <a:pathLst>
                <a:path w="145640" h="464756">
                  <a:moveTo>
                    <a:pt x="41588" y="248924"/>
                  </a:moveTo>
                  <a:lnTo>
                    <a:pt x="30006" y="302415"/>
                  </a:lnTo>
                  <a:lnTo>
                    <a:pt x="23146" y="363788"/>
                  </a:lnTo>
                  <a:lnTo>
                    <a:pt x="16558" y="419753"/>
                  </a:lnTo>
                  <a:lnTo>
                    <a:pt x="5155" y="464755"/>
                  </a:lnTo>
                  <a:lnTo>
                    <a:pt x="3431" y="464003"/>
                  </a:lnTo>
                  <a:lnTo>
                    <a:pt x="285" y="400562"/>
                  </a:lnTo>
                  <a:lnTo>
                    <a:pt x="42" y="345582"/>
                  </a:lnTo>
                  <a:lnTo>
                    <a:pt x="0" y="297903"/>
                  </a:lnTo>
                  <a:lnTo>
                    <a:pt x="4403" y="236512"/>
                  </a:lnTo>
                  <a:lnTo>
                    <a:pt x="14176" y="175075"/>
                  </a:lnTo>
                  <a:lnTo>
                    <a:pt x="27475" y="122944"/>
                  </a:lnTo>
                  <a:lnTo>
                    <a:pt x="47297" y="67899"/>
                  </a:lnTo>
                  <a:lnTo>
                    <a:pt x="72485" y="28941"/>
                  </a:lnTo>
                  <a:lnTo>
                    <a:pt x="93271" y="6536"/>
                  </a:lnTo>
                  <a:lnTo>
                    <a:pt x="101007" y="2272"/>
                  </a:lnTo>
                  <a:lnTo>
                    <a:pt x="116998" y="0"/>
                  </a:lnTo>
                  <a:lnTo>
                    <a:pt x="124221" y="2538"/>
                  </a:lnTo>
                  <a:lnTo>
                    <a:pt x="137177" y="12754"/>
                  </a:lnTo>
                  <a:lnTo>
                    <a:pt x="144168" y="33937"/>
                  </a:lnTo>
                  <a:lnTo>
                    <a:pt x="145639" y="81981"/>
                  </a:lnTo>
                  <a:lnTo>
                    <a:pt x="140219" y="133199"/>
                  </a:lnTo>
                  <a:lnTo>
                    <a:pt x="128336" y="193380"/>
                  </a:lnTo>
                  <a:lnTo>
                    <a:pt x="124798" y="2239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54333" y="166421"/>
              <a:ext cx="149779" cy="599116"/>
            </a:xfrm>
            <a:custGeom>
              <a:avLst/>
              <a:gdLst/>
              <a:ahLst/>
              <a:cxnLst/>
              <a:rect l="0" t="0" r="0" b="0"/>
              <a:pathLst>
                <a:path w="149779" h="599116">
                  <a:moveTo>
                    <a:pt x="149778" y="0"/>
                  </a:moveTo>
                  <a:lnTo>
                    <a:pt x="132109" y="4417"/>
                  </a:lnTo>
                  <a:lnTo>
                    <a:pt x="125980" y="8492"/>
                  </a:lnTo>
                  <a:lnTo>
                    <a:pt x="101866" y="42724"/>
                  </a:lnTo>
                  <a:lnTo>
                    <a:pt x="81375" y="94875"/>
                  </a:lnTo>
                  <a:lnTo>
                    <a:pt x="70955" y="134127"/>
                  </a:lnTo>
                  <a:lnTo>
                    <a:pt x="63017" y="193223"/>
                  </a:lnTo>
                  <a:lnTo>
                    <a:pt x="59188" y="251673"/>
                  </a:lnTo>
                  <a:lnTo>
                    <a:pt x="58433" y="307734"/>
                  </a:lnTo>
                  <a:lnTo>
                    <a:pt x="59195" y="369634"/>
                  </a:lnTo>
                  <a:lnTo>
                    <a:pt x="73367" y="424875"/>
                  </a:lnTo>
                  <a:lnTo>
                    <a:pt x="93191" y="473087"/>
                  </a:lnTo>
                  <a:lnTo>
                    <a:pt x="94426" y="492869"/>
                  </a:lnTo>
                  <a:lnTo>
                    <a:pt x="90969" y="513063"/>
                  </a:lnTo>
                  <a:lnTo>
                    <a:pt x="68537" y="557136"/>
                  </a:lnTo>
                  <a:lnTo>
                    <a:pt x="43626" y="577945"/>
                  </a:lnTo>
                  <a:lnTo>
                    <a:pt x="0" y="5991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539239" y="266274"/>
              <a:ext cx="106331" cy="495016"/>
            </a:xfrm>
            <a:custGeom>
              <a:avLst/>
              <a:gdLst/>
              <a:ahLst/>
              <a:cxnLst/>
              <a:rect l="0" t="0" r="0" b="0"/>
              <a:pathLst>
                <a:path w="106331" h="495016">
                  <a:moveTo>
                    <a:pt x="81367" y="0"/>
                  </a:moveTo>
                  <a:lnTo>
                    <a:pt x="62621" y="46327"/>
                  </a:lnTo>
                  <a:lnTo>
                    <a:pt x="57222" y="109160"/>
                  </a:lnTo>
                  <a:lnTo>
                    <a:pt x="56566" y="168259"/>
                  </a:lnTo>
                  <a:lnTo>
                    <a:pt x="56452" y="216892"/>
                  </a:lnTo>
                  <a:lnTo>
                    <a:pt x="60835" y="266435"/>
                  </a:lnTo>
                  <a:lnTo>
                    <a:pt x="63572" y="316247"/>
                  </a:lnTo>
                  <a:lnTo>
                    <a:pt x="63573" y="375210"/>
                  </a:lnTo>
                  <a:lnTo>
                    <a:pt x="57531" y="434838"/>
                  </a:lnTo>
                  <a:lnTo>
                    <a:pt x="44921" y="490399"/>
                  </a:lnTo>
                  <a:lnTo>
                    <a:pt x="40427" y="494278"/>
                  </a:lnTo>
                  <a:lnTo>
                    <a:pt x="34659" y="495015"/>
                  </a:lnTo>
                  <a:lnTo>
                    <a:pt x="28039" y="493657"/>
                  </a:lnTo>
                  <a:lnTo>
                    <a:pt x="22700" y="489978"/>
                  </a:lnTo>
                  <a:lnTo>
                    <a:pt x="14304" y="478494"/>
                  </a:lnTo>
                  <a:lnTo>
                    <a:pt x="4379" y="456435"/>
                  </a:lnTo>
                  <a:lnTo>
                    <a:pt x="0" y="423497"/>
                  </a:lnTo>
                  <a:lnTo>
                    <a:pt x="3120" y="393295"/>
                  </a:lnTo>
                  <a:lnTo>
                    <a:pt x="14317" y="362362"/>
                  </a:lnTo>
                  <a:lnTo>
                    <a:pt x="33764" y="338609"/>
                  </a:lnTo>
                  <a:lnTo>
                    <a:pt x="57092" y="324278"/>
                  </a:lnTo>
                  <a:lnTo>
                    <a:pt x="106330" y="3078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671074" y="515905"/>
              <a:ext cx="90991" cy="205991"/>
            </a:xfrm>
            <a:custGeom>
              <a:avLst/>
              <a:gdLst/>
              <a:ahLst/>
              <a:cxnLst/>
              <a:rect l="0" t="0" r="0" b="0"/>
              <a:pathLst>
                <a:path w="90991" h="205991">
                  <a:moveTo>
                    <a:pt x="90990" y="0"/>
                  </a:moveTo>
                  <a:lnTo>
                    <a:pt x="57249" y="11517"/>
                  </a:lnTo>
                  <a:lnTo>
                    <a:pt x="49081" y="15999"/>
                  </a:lnTo>
                  <a:lnTo>
                    <a:pt x="35073" y="33307"/>
                  </a:lnTo>
                  <a:lnTo>
                    <a:pt x="8714" y="90803"/>
                  </a:lnTo>
                  <a:lnTo>
                    <a:pt x="3572" y="111548"/>
                  </a:lnTo>
                  <a:lnTo>
                    <a:pt x="270" y="170204"/>
                  </a:lnTo>
                  <a:lnTo>
                    <a:pt x="0" y="182811"/>
                  </a:lnTo>
                  <a:lnTo>
                    <a:pt x="2593" y="192141"/>
                  </a:lnTo>
                  <a:lnTo>
                    <a:pt x="7096" y="199285"/>
                  </a:lnTo>
                  <a:lnTo>
                    <a:pt x="12870" y="204972"/>
                  </a:lnTo>
                  <a:lnTo>
                    <a:pt x="19495" y="205990"/>
                  </a:lnTo>
                  <a:lnTo>
                    <a:pt x="34251" y="199725"/>
                  </a:lnTo>
                  <a:lnTo>
                    <a:pt x="53735" y="176186"/>
                  </a:lnTo>
                  <a:lnTo>
                    <a:pt x="71220" y="141372"/>
                  </a:lnTo>
                  <a:lnTo>
                    <a:pt x="75115" y="117689"/>
                  </a:lnTo>
                  <a:lnTo>
                    <a:pt x="70082" y="76769"/>
                  </a:lnTo>
                  <a:lnTo>
                    <a:pt x="58394" y="54901"/>
                  </a:lnTo>
                  <a:lnTo>
                    <a:pt x="54466" y="53242"/>
                  </a:lnTo>
                  <a:lnTo>
                    <a:pt x="50923" y="54911"/>
                  </a:lnTo>
                  <a:lnTo>
                    <a:pt x="47636" y="58797"/>
                  </a:lnTo>
                  <a:lnTo>
                    <a:pt x="43985" y="72976"/>
                  </a:lnTo>
                  <a:lnTo>
                    <a:pt x="41063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854366" y="550001"/>
              <a:ext cx="240608" cy="224771"/>
            </a:xfrm>
            <a:custGeom>
              <a:avLst/>
              <a:gdLst/>
              <a:ahLst/>
              <a:cxnLst/>
              <a:rect l="0" t="0" r="0" b="0"/>
              <a:pathLst>
                <a:path w="240608" h="224771">
                  <a:moveTo>
                    <a:pt x="7550" y="49114"/>
                  </a:moveTo>
                  <a:lnTo>
                    <a:pt x="1831" y="111605"/>
                  </a:lnTo>
                  <a:lnTo>
                    <a:pt x="0" y="137486"/>
                  </a:lnTo>
                  <a:lnTo>
                    <a:pt x="382" y="119575"/>
                  </a:lnTo>
                  <a:lnTo>
                    <a:pt x="10841" y="63313"/>
                  </a:lnTo>
                  <a:lnTo>
                    <a:pt x="23216" y="38631"/>
                  </a:lnTo>
                  <a:lnTo>
                    <a:pt x="30013" y="33804"/>
                  </a:lnTo>
                  <a:lnTo>
                    <a:pt x="47428" y="28442"/>
                  </a:lnTo>
                  <a:lnTo>
                    <a:pt x="65031" y="30989"/>
                  </a:lnTo>
                  <a:lnTo>
                    <a:pt x="128417" y="58966"/>
                  </a:lnTo>
                  <a:lnTo>
                    <a:pt x="164994" y="59327"/>
                  </a:lnTo>
                  <a:lnTo>
                    <a:pt x="200691" y="49161"/>
                  </a:lnTo>
                  <a:lnTo>
                    <a:pt x="218515" y="37116"/>
                  </a:lnTo>
                  <a:lnTo>
                    <a:pt x="231676" y="22517"/>
                  </a:lnTo>
                  <a:lnTo>
                    <a:pt x="240607" y="6783"/>
                  </a:lnTo>
                  <a:lnTo>
                    <a:pt x="240584" y="2402"/>
                  </a:lnTo>
                  <a:lnTo>
                    <a:pt x="237795" y="406"/>
                  </a:lnTo>
                  <a:lnTo>
                    <a:pt x="233163" y="0"/>
                  </a:lnTo>
                  <a:lnTo>
                    <a:pt x="223085" y="4480"/>
                  </a:lnTo>
                  <a:lnTo>
                    <a:pt x="201547" y="22423"/>
                  </a:lnTo>
                  <a:lnTo>
                    <a:pt x="167596" y="82656"/>
                  </a:lnTo>
                  <a:lnTo>
                    <a:pt x="154940" y="120151"/>
                  </a:lnTo>
                  <a:lnTo>
                    <a:pt x="150766" y="161077"/>
                  </a:lnTo>
                  <a:lnTo>
                    <a:pt x="158364" y="199502"/>
                  </a:lnTo>
                  <a:lnTo>
                    <a:pt x="165415" y="208545"/>
                  </a:lnTo>
                  <a:lnTo>
                    <a:pt x="185578" y="221058"/>
                  </a:lnTo>
                  <a:lnTo>
                    <a:pt x="205017" y="224770"/>
                  </a:lnTo>
                  <a:lnTo>
                    <a:pt x="232219" y="2238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1" name="Freeform 40"/>
          <p:cNvSpPr/>
          <p:nvPr/>
        </p:nvSpPr>
        <p:spPr>
          <a:xfrm>
            <a:off x="7455660" y="1389615"/>
            <a:ext cx="66569" cy="74891"/>
          </a:xfrm>
          <a:custGeom>
            <a:avLst/>
            <a:gdLst/>
            <a:ahLst/>
            <a:cxnLst/>
            <a:rect l="0" t="0" r="0" b="0"/>
            <a:pathLst>
              <a:path w="66569" h="74891">
                <a:moveTo>
                  <a:pt x="0" y="74890"/>
                </a:moveTo>
                <a:lnTo>
                  <a:pt x="23163" y="32980"/>
                </a:lnTo>
                <a:lnTo>
                  <a:pt x="66568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2" name="Group 51"/>
          <p:cNvGrpSpPr/>
          <p:nvPr/>
        </p:nvGrpSpPr>
        <p:grpSpPr>
          <a:xfrm>
            <a:off x="8262801" y="1217186"/>
            <a:ext cx="1556037" cy="347172"/>
            <a:chOff x="8262801" y="1217186"/>
            <a:chExt cx="1556037" cy="347172"/>
          </a:xfrm>
        </p:grpSpPr>
        <p:sp>
          <p:nvSpPr>
            <p:cNvPr id="42" name="Freeform 41"/>
            <p:cNvSpPr/>
            <p:nvPr/>
          </p:nvSpPr>
          <p:spPr>
            <a:xfrm>
              <a:off x="8262801" y="1364652"/>
              <a:ext cx="208027" cy="23040"/>
            </a:xfrm>
            <a:custGeom>
              <a:avLst/>
              <a:gdLst/>
              <a:ahLst/>
              <a:cxnLst/>
              <a:rect l="0" t="0" r="0" b="0"/>
              <a:pathLst>
                <a:path w="208027" h="23040">
                  <a:moveTo>
                    <a:pt x="0" y="8321"/>
                  </a:moveTo>
                  <a:lnTo>
                    <a:pt x="56772" y="9246"/>
                  </a:lnTo>
                  <a:lnTo>
                    <a:pt x="111118" y="19903"/>
                  </a:lnTo>
                  <a:lnTo>
                    <a:pt x="160154" y="23039"/>
                  </a:lnTo>
                  <a:lnTo>
                    <a:pt x="180277" y="20101"/>
                  </a:lnTo>
                  <a:lnTo>
                    <a:pt x="193536" y="13248"/>
                  </a:lnTo>
                  <a:lnTo>
                    <a:pt x="2080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470827" y="1298084"/>
              <a:ext cx="46868" cy="174743"/>
            </a:xfrm>
            <a:custGeom>
              <a:avLst/>
              <a:gdLst/>
              <a:ahLst/>
              <a:cxnLst/>
              <a:rect l="0" t="0" r="0" b="0"/>
              <a:pathLst>
                <a:path w="46868" h="174743">
                  <a:moveTo>
                    <a:pt x="0" y="0"/>
                  </a:moveTo>
                  <a:lnTo>
                    <a:pt x="39120" y="39120"/>
                  </a:lnTo>
                  <a:lnTo>
                    <a:pt x="45124" y="57451"/>
                  </a:lnTo>
                  <a:lnTo>
                    <a:pt x="46867" y="79158"/>
                  </a:lnTo>
                  <a:lnTo>
                    <a:pt x="38064" y="124282"/>
                  </a:lnTo>
                  <a:lnTo>
                    <a:pt x="25866" y="149620"/>
                  </a:lnTo>
                  <a:lnTo>
                    <a:pt x="15811" y="161419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687174" y="1217186"/>
              <a:ext cx="99854" cy="323893"/>
            </a:xfrm>
            <a:custGeom>
              <a:avLst/>
              <a:gdLst/>
              <a:ahLst/>
              <a:cxnLst/>
              <a:rect l="0" t="0" r="0" b="0"/>
              <a:pathLst>
                <a:path w="99854" h="323893">
                  <a:moveTo>
                    <a:pt x="0" y="14329"/>
                  </a:moveTo>
                  <a:lnTo>
                    <a:pt x="8836" y="5495"/>
                  </a:lnTo>
                  <a:lnTo>
                    <a:pt x="23035" y="1157"/>
                  </a:lnTo>
                  <a:lnTo>
                    <a:pt x="31999" y="0"/>
                  </a:lnTo>
                  <a:lnTo>
                    <a:pt x="49356" y="3646"/>
                  </a:lnTo>
                  <a:lnTo>
                    <a:pt x="57867" y="7207"/>
                  </a:lnTo>
                  <a:lnTo>
                    <a:pt x="69789" y="18560"/>
                  </a:lnTo>
                  <a:lnTo>
                    <a:pt x="81700" y="43011"/>
                  </a:lnTo>
                  <a:lnTo>
                    <a:pt x="86238" y="63135"/>
                  </a:lnTo>
                  <a:lnTo>
                    <a:pt x="81617" y="103722"/>
                  </a:lnTo>
                  <a:lnTo>
                    <a:pt x="63414" y="158621"/>
                  </a:lnTo>
                  <a:lnTo>
                    <a:pt x="43665" y="215402"/>
                  </a:lnTo>
                  <a:lnTo>
                    <a:pt x="29206" y="262861"/>
                  </a:lnTo>
                  <a:lnTo>
                    <a:pt x="28698" y="284737"/>
                  </a:lnTo>
                  <a:lnTo>
                    <a:pt x="34636" y="303705"/>
                  </a:lnTo>
                  <a:lnTo>
                    <a:pt x="40658" y="310797"/>
                  </a:lnTo>
                  <a:lnTo>
                    <a:pt x="57210" y="321143"/>
                  </a:lnTo>
                  <a:lnTo>
                    <a:pt x="74428" y="323892"/>
                  </a:lnTo>
                  <a:lnTo>
                    <a:pt x="99853" y="32220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895200" y="1389615"/>
              <a:ext cx="191386" cy="108175"/>
            </a:xfrm>
            <a:custGeom>
              <a:avLst/>
              <a:gdLst/>
              <a:ahLst/>
              <a:cxnLst/>
              <a:rect l="0" t="0" r="0" b="0"/>
              <a:pathLst>
                <a:path w="191386" h="108175">
                  <a:moveTo>
                    <a:pt x="0" y="0"/>
                  </a:moveTo>
                  <a:lnTo>
                    <a:pt x="0" y="56772"/>
                  </a:lnTo>
                  <a:lnTo>
                    <a:pt x="0" y="78240"/>
                  </a:lnTo>
                  <a:lnTo>
                    <a:pt x="2775" y="82671"/>
                  </a:lnTo>
                  <a:lnTo>
                    <a:pt x="7398" y="82851"/>
                  </a:lnTo>
                  <a:lnTo>
                    <a:pt x="13253" y="80197"/>
                  </a:lnTo>
                  <a:lnTo>
                    <a:pt x="47099" y="45028"/>
                  </a:lnTo>
                  <a:lnTo>
                    <a:pt x="53589" y="42038"/>
                  </a:lnTo>
                  <a:lnTo>
                    <a:pt x="68196" y="41181"/>
                  </a:lnTo>
                  <a:lnTo>
                    <a:pt x="73201" y="45945"/>
                  </a:lnTo>
                  <a:lnTo>
                    <a:pt x="86310" y="90642"/>
                  </a:lnTo>
                  <a:lnTo>
                    <a:pt x="90824" y="93712"/>
                  </a:lnTo>
                  <a:lnTo>
                    <a:pt x="96608" y="92985"/>
                  </a:lnTo>
                  <a:lnTo>
                    <a:pt x="117999" y="78710"/>
                  </a:lnTo>
                  <a:lnTo>
                    <a:pt x="150077" y="53455"/>
                  </a:lnTo>
                  <a:lnTo>
                    <a:pt x="166554" y="49337"/>
                  </a:lnTo>
                  <a:lnTo>
                    <a:pt x="174831" y="49534"/>
                  </a:lnTo>
                  <a:lnTo>
                    <a:pt x="180349" y="53363"/>
                  </a:lnTo>
                  <a:lnTo>
                    <a:pt x="184027" y="59614"/>
                  </a:lnTo>
                  <a:lnTo>
                    <a:pt x="191385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153153" y="1388490"/>
              <a:ext cx="77290" cy="114514"/>
            </a:xfrm>
            <a:custGeom>
              <a:avLst/>
              <a:gdLst/>
              <a:ahLst/>
              <a:cxnLst/>
              <a:rect l="0" t="0" r="0" b="0"/>
              <a:pathLst>
                <a:path w="77290" h="114514">
                  <a:moveTo>
                    <a:pt x="16642" y="42730"/>
                  </a:moveTo>
                  <a:lnTo>
                    <a:pt x="10924" y="64509"/>
                  </a:lnTo>
                  <a:lnTo>
                    <a:pt x="9478" y="86310"/>
                  </a:lnTo>
                  <a:lnTo>
                    <a:pt x="13767" y="104013"/>
                  </a:lnTo>
                  <a:lnTo>
                    <a:pt x="17499" y="111322"/>
                  </a:lnTo>
                  <a:lnTo>
                    <a:pt x="22761" y="114346"/>
                  </a:lnTo>
                  <a:lnTo>
                    <a:pt x="29042" y="114513"/>
                  </a:lnTo>
                  <a:lnTo>
                    <a:pt x="36003" y="112775"/>
                  </a:lnTo>
                  <a:lnTo>
                    <a:pt x="48670" y="100981"/>
                  </a:lnTo>
                  <a:lnTo>
                    <a:pt x="67451" y="67694"/>
                  </a:lnTo>
                  <a:lnTo>
                    <a:pt x="77102" y="38313"/>
                  </a:lnTo>
                  <a:lnTo>
                    <a:pt x="77289" y="29615"/>
                  </a:lnTo>
                  <a:lnTo>
                    <a:pt x="72566" y="15020"/>
                  </a:lnTo>
                  <a:lnTo>
                    <a:pt x="61837" y="4835"/>
                  </a:lnTo>
                  <a:lnTo>
                    <a:pt x="55093" y="825"/>
                  </a:lnTo>
                  <a:lnTo>
                    <a:pt x="48748" y="0"/>
                  </a:lnTo>
                  <a:lnTo>
                    <a:pt x="36767" y="4015"/>
                  </a:lnTo>
                  <a:lnTo>
                    <a:pt x="19626" y="21089"/>
                  </a:lnTo>
                  <a:lnTo>
                    <a:pt x="0" y="5937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269648" y="1422899"/>
              <a:ext cx="74890" cy="108175"/>
            </a:xfrm>
            <a:custGeom>
              <a:avLst/>
              <a:gdLst/>
              <a:ahLst/>
              <a:cxnLst/>
              <a:rect l="0" t="0" r="0" b="0"/>
              <a:pathLst>
                <a:path w="74890" h="108175">
                  <a:moveTo>
                    <a:pt x="0" y="0"/>
                  </a:moveTo>
                  <a:lnTo>
                    <a:pt x="0" y="46327"/>
                  </a:lnTo>
                  <a:lnTo>
                    <a:pt x="2774" y="52150"/>
                  </a:lnTo>
                  <a:lnTo>
                    <a:pt x="7397" y="55107"/>
                  </a:lnTo>
                  <a:lnTo>
                    <a:pt x="13252" y="56154"/>
                  </a:lnTo>
                  <a:lnTo>
                    <a:pt x="19005" y="55003"/>
                  </a:lnTo>
                  <a:lnTo>
                    <a:pt x="51516" y="39318"/>
                  </a:lnTo>
                  <a:lnTo>
                    <a:pt x="57458" y="40080"/>
                  </a:lnTo>
                  <a:lnTo>
                    <a:pt x="62344" y="43362"/>
                  </a:lnTo>
                  <a:lnTo>
                    <a:pt x="66526" y="48324"/>
                  </a:lnTo>
                  <a:lnTo>
                    <a:pt x="71173" y="63699"/>
                  </a:lnTo>
                  <a:lnTo>
                    <a:pt x="74889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461032" y="1223194"/>
              <a:ext cx="24964" cy="224669"/>
            </a:xfrm>
            <a:custGeom>
              <a:avLst/>
              <a:gdLst/>
              <a:ahLst/>
              <a:cxnLst/>
              <a:rect l="0" t="0" r="0" b="0"/>
              <a:pathLst>
                <a:path w="24964" h="224669">
                  <a:moveTo>
                    <a:pt x="24963" y="0"/>
                  </a:moveTo>
                  <a:lnTo>
                    <a:pt x="24963" y="59579"/>
                  </a:lnTo>
                  <a:lnTo>
                    <a:pt x="19244" y="111793"/>
                  </a:lnTo>
                  <a:lnTo>
                    <a:pt x="12567" y="168941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419427" y="1397936"/>
              <a:ext cx="49927" cy="16643"/>
            </a:xfrm>
            <a:custGeom>
              <a:avLst/>
              <a:gdLst/>
              <a:ahLst/>
              <a:cxnLst/>
              <a:rect l="0" t="0" r="0" b="0"/>
              <a:pathLst>
                <a:path w="49927" h="16643">
                  <a:moveTo>
                    <a:pt x="0" y="16642"/>
                  </a:moveTo>
                  <a:lnTo>
                    <a:pt x="8835" y="7808"/>
                  </a:lnTo>
                  <a:lnTo>
                    <a:pt x="14210" y="6130"/>
                  </a:lnTo>
                  <a:lnTo>
                    <a:pt x="37837" y="5149"/>
                  </a:ln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581904" y="1248157"/>
              <a:ext cx="80450" cy="257954"/>
            </a:xfrm>
            <a:custGeom>
              <a:avLst/>
              <a:gdLst/>
              <a:ahLst/>
              <a:cxnLst/>
              <a:rect l="0" t="0" r="0" b="0"/>
              <a:pathLst>
                <a:path w="80450" h="257954">
                  <a:moveTo>
                    <a:pt x="28907" y="0"/>
                  </a:moveTo>
                  <a:lnTo>
                    <a:pt x="12048" y="58383"/>
                  </a:lnTo>
                  <a:lnTo>
                    <a:pt x="6345" y="85716"/>
                  </a:lnTo>
                  <a:lnTo>
                    <a:pt x="0" y="136919"/>
                  </a:lnTo>
                  <a:lnTo>
                    <a:pt x="1337" y="175349"/>
                  </a:lnTo>
                  <a:lnTo>
                    <a:pt x="4979" y="181619"/>
                  </a:lnTo>
                  <a:lnTo>
                    <a:pt x="10182" y="183949"/>
                  </a:lnTo>
                  <a:lnTo>
                    <a:pt x="16423" y="183654"/>
                  </a:lnTo>
                  <a:lnTo>
                    <a:pt x="28290" y="178395"/>
                  </a:lnTo>
                  <a:lnTo>
                    <a:pt x="34043" y="174404"/>
                  </a:lnTo>
                  <a:lnTo>
                    <a:pt x="50297" y="172434"/>
                  </a:lnTo>
                  <a:lnTo>
                    <a:pt x="59809" y="173204"/>
                  </a:lnTo>
                  <a:lnTo>
                    <a:pt x="67075" y="176490"/>
                  </a:lnTo>
                  <a:lnTo>
                    <a:pt x="77614" y="187538"/>
                  </a:lnTo>
                  <a:lnTo>
                    <a:pt x="80449" y="206625"/>
                  </a:lnTo>
                  <a:lnTo>
                    <a:pt x="78833" y="2579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660737" y="1339038"/>
              <a:ext cx="158101" cy="225320"/>
            </a:xfrm>
            <a:custGeom>
              <a:avLst/>
              <a:gdLst/>
              <a:ahLst/>
              <a:cxnLst/>
              <a:rect l="0" t="0" r="0" b="0"/>
              <a:pathLst>
                <a:path w="158101" h="225320">
                  <a:moveTo>
                    <a:pt x="158100" y="17293"/>
                  </a:moveTo>
                  <a:lnTo>
                    <a:pt x="153683" y="4041"/>
                  </a:lnTo>
                  <a:lnTo>
                    <a:pt x="149608" y="1062"/>
                  </a:lnTo>
                  <a:lnTo>
                    <a:pt x="144118" y="0"/>
                  </a:lnTo>
                  <a:lnTo>
                    <a:pt x="137684" y="217"/>
                  </a:lnTo>
                  <a:lnTo>
                    <a:pt x="106542" y="13774"/>
                  </a:lnTo>
                  <a:lnTo>
                    <a:pt x="57678" y="52155"/>
                  </a:lnTo>
                  <a:lnTo>
                    <a:pt x="53245" y="60875"/>
                  </a:lnTo>
                  <a:lnTo>
                    <a:pt x="50785" y="80425"/>
                  </a:lnTo>
                  <a:lnTo>
                    <a:pt x="53272" y="88043"/>
                  </a:lnTo>
                  <a:lnTo>
                    <a:pt x="57705" y="94045"/>
                  </a:lnTo>
                  <a:lnTo>
                    <a:pt x="70026" y="103180"/>
                  </a:lnTo>
                  <a:lnTo>
                    <a:pt x="104212" y="123959"/>
                  </a:lnTo>
                  <a:lnTo>
                    <a:pt x="107381" y="130933"/>
                  </a:lnTo>
                  <a:lnTo>
                    <a:pt x="108438" y="148545"/>
                  </a:lnTo>
                  <a:lnTo>
                    <a:pt x="98429" y="166234"/>
                  </a:lnTo>
                  <a:lnTo>
                    <a:pt x="82578" y="181492"/>
                  </a:lnTo>
                  <a:lnTo>
                    <a:pt x="24926" y="214808"/>
                  </a:lnTo>
                  <a:lnTo>
                    <a:pt x="0" y="2253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3791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0945" y="360644"/>
            <a:ext cx="1029983" cy="835718"/>
            <a:chOff x="490945" y="360644"/>
            <a:chExt cx="1029983" cy="835718"/>
          </a:xfrm>
        </p:grpSpPr>
        <p:sp>
          <p:nvSpPr>
            <p:cNvPr id="2" name="Freeform 1"/>
            <p:cNvSpPr/>
            <p:nvPr/>
          </p:nvSpPr>
          <p:spPr>
            <a:xfrm>
              <a:off x="490945" y="360644"/>
              <a:ext cx="166086" cy="613004"/>
            </a:xfrm>
            <a:custGeom>
              <a:avLst/>
              <a:gdLst/>
              <a:ahLst/>
              <a:cxnLst/>
              <a:rect l="0" t="0" r="0" b="0"/>
              <a:pathLst>
                <a:path w="166086" h="613004">
                  <a:moveTo>
                    <a:pt x="33281" y="38766"/>
                  </a:moveTo>
                  <a:lnTo>
                    <a:pt x="26117" y="89511"/>
                  </a:lnTo>
                  <a:lnTo>
                    <a:pt x="32226" y="150699"/>
                  </a:lnTo>
                  <a:lnTo>
                    <a:pt x="35608" y="205317"/>
                  </a:lnTo>
                  <a:lnTo>
                    <a:pt x="40813" y="262527"/>
                  </a:lnTo>
                  <a:lnTo>
                    <a:pt x="41446" y="320681"/>
                  </a:lnTo>
                  <a:lnTo>
                    <a:pt x="41571" y="372541"/>
                  </a:lnTo>
                  <a:lnTo>
                    <a:pt x="41596" y="424116"/>
                  </a:lnTo>
                  <a:lnTo>
                    <a:pt x="37184" y="482165"/>
                  </a:lnTo>
                  <a:lnTo>
                    <a:pt x="34958" y="485069"/>
                  </a:lnTo>
                  <a:lnTo>
                    <a:pt x="32550" y="482382"/>
                  </a:lnTo>
                  <a:lnTo>
                    <a:pt x="20241" y="438177"/>
                  </a:lnTo>
                  <a:lnTo>
                    <a:pt x="14885" y="387155"/>
                  </a:lnTo>
                  <a:lnTo>
                    <a:pt x="5198" y="332560"/>
                  </a:lnTo>
                  <a:lnTo>
                    <a:pt x="1024" y="270617"/>
                  </a:lnTo>
                  <a:lnTo>
                    <a:pt x="301" y="221492"/>
                  </a:lnTo>
                  <a:lnTo>
                    <a:pt x="87" y="172728"/>
                  </a:lnTo>
                  <a:lnTo>
                    <a:pt x="15" y="116832"/>
                  </a:lnTo>
                  <a:lnTo>
                    <a:pt x="0" y="61070"/>
                  </a:lnTo>
                  <a:lnTo>
                    <a:pt x="4415" y="26267"/>
                  </a:lnTo>
                  <a:lnTo>
                    <a:pt x="13980" y="9789"/>
                  </a:lnTo>
                  <a:lnTo>
                    <a:pt x="20414" y="2806"/>
                  </a:lnTo>
                  <a:lnTo>
                    <a:pt x="28401" y="0"/>
                  </a:lnTo>
                  <a:lnTo>
                    <a:pt x="47138" y="1813"/>
                  </a:lnTo>
                  <a:lnTo>
                    <a:pt x="78478" y="17647"/>
                  </a:lnTo>
                  <a:lnTo>
                    <a:pt x="92817" y="32154"/>
                  </a:lnTo>
                  <a:lnTo>
                    <a:pt x="124926" y="85453"/>
                  </a:lnTo>
                  <a:lnTo>
                    <a:pt x="145921" y="144664"/>
                  </a:lnTo>
                  <a:lnTo>
                    <a:pt x="157883" y="197512"/>
                  </a:lnTo>
                  <a:lnTo>
                    <a:pt x="164732" y="252468"/>
                  </a:lnTo>
                  <a:lnTo>
                    <a:pt x="166085" y="307839"/>
                  </a:lnTo>
                  <a:lnTo>
                    <a:pt x="163887" y="363292"/>
                  </a:lnTo>
                  <a:lnTo>
                    <a:pt x="154823" y="423179"/>
                  </a:lnTo>
                  <a:lnTo>
                    <a:pt x="143205" y="475142"/>
                  </a:lnTo>
                  <a:lnTo>
                    <a:pt x="118765" y="532236"/>
                  </a:lnTo>
                  <a:lnTo>
                    <a:pt x="79480" y="595013"/>
                  </a:lnTo>
                  <a:lnTo>
                    <a:pt x="64909" y="608351"/>
                  </a:lnTo>
                  <a:lnTo>
                    <a:pt x="57140" y="611722"/>
                  </a:lnTo>
                  <a:lnTo>
                    <a:pt x="41111" y="613003"/>
                  </a:lnTo>
                  <a:lnTo>
                    <a:pt x="35728" y="608352"/>
                  </a:lnTo>
                  <a:lnTo>
                    <a:pt x="29746" y="590857"/>
                  </a:lnTo>
                  <a:lnTo>
                    <a:pt x="26378" y="559435"/>
                  </a:lnTo>
                  <a:lnTo>
                    <a:pt x="30521" y="540146"/>
                  </a:lnTo>
                  <a:lnTo>
                    <a:pt x="41602" y="51306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744820" y="707289"/>
              <a:ext cx="12396" cy="168096"/>
            </a:xfrm>
            <a:custGeom>
              <a:avLst/>
              <a:gdLst/>
              <a:ahLst/>
              <a:cxnLst/>
              <a:rect l="0" t="0" r="0" b="0"/>
              <a:pathLst>
                <a:path w="12396" h="168096">
                  <a:moveTo>
                    <a:pt x="12395" y="0"/>
                  </a:moveTo>
                  <a:lnTo>
                    <a:pt x="6677" y="63416"/>
                  </a:lnTo>
                  <a:lnTo>
                    <a:pt x="0" y="126261"/>
                  </a:lnTo>
                  <a:lnTo>
                    <a:pt x="1429" y="160480"/>
                  </a:lnTo>
                  <a:lnTo>
                    <a:pt x="3235" y="166159"/>
                  </a:lnTo>
                  <a:lnTo>
                    <a:pt x="5364" y="168095"/>
                  </a:lnTo>
                  <a:lnTo>
                    <a:pt x="12395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879045" y="748894"/>
              <a:ext cx="110254" cy="447468"/>
            </a:xfrm>
            <a:custGeom>
              <a:avLst/>
              <a:gdLst/>
              <a:ahLst/>
              <a:cxnLst/>
              <a:rect l="0" t="0" r="0" b="0"/>
              <a:pathLst>
                <a:path w="110254" h="447468">
                  <a:moveTo>
                    <a:pt x="102839" y="0"/>
                  </a:moveTo>
                  <a:lnTo>
                    <a:pt x="76266" y="1849"/>
                  </a:lnTo>
                  <a:lnTo>
                    <a:pt x="56512" y="8835"/>
                  </a:lnTo>
                  <a:lnTo>
                    <a:pt x="29016" y="31999"/>
                  </a:lnTo>
                  <a:lnTo>
                    <a:pt x="12137" y="66701"/>
                  </a:lnTo>
                  <a:lnTo>
                    <a:pt x="0" y="106556"/>
                  </a:lnTo>
                  <a:lnTo>
                    <a:pt x="4588" y="141139"/>
                  </a:lnTo>
                  <a:lnTo>
                    <a:pt x="6828" y="149566"/>
                  </a:lnTo>
                  <a:lnTo>
                    <a:pt x="12019" y="155185"/>
                  </a:lnTo>
                  <a:lnTo>
                    <a:pt x="27649" y="161427"/>
                  </a:lnTo>
                  <a:lnTo>
                    <a:pt x="35146" y="159394"/>
                  </a:lnTo>
                  <a:lnTo>
                    <a:pt x="48406" y="147272"/>
                  </a:lnTo>
                  <a:lnTo>
                    <a:pt x="81768" y="101258"/>
                  </a:lnTo>
                  <a:lnTo>
                    <a:pt x="86018" y="92468"/>
                  </a:lnTo>
                  <a:lnTo>
                    <a:pt x="90700" y="89383"/>
                  </a:lnTo>
                  <a:lnTo>
                    <a:pt x="95671" y="90099"/>
                  </a:lnTo>
                  <a:lnTo>
                    <a:pt x="100834" y="93350"/>
                  </a:lnTo>
                  <a:lnTo>
                    <a:pt x="106570" y="114221"/>
                  </a:lnTo>
                  <a:lnTo>
                    <a:pt x="110253" y="171519"/>
                  </a:lnTo>
                  <a:lnTo>
                    <a:pt x="110056" y="227354"/>
                  </a:lnTo>
                  <a:lnTo>
                    <a:pt x="104538" y="282898"/>
                  </a:lnTo>
                  <a:lnTo>
                    <a:pt x="102138" y="345613"/>
                  </a:lnTo>
                  <a:lnTo>
                    <a:pt x="91286" y="406457"/>
                  </a:lnTo>
                  <a:lnTo>
                    <a:pt x="78870" y="438173"/>
                  </a:lnTo>
                  <a:lnTo>
                    <a:pt x="71142" y="443743"/>
                  </a:lnTo>
                  <a:lnTo>
                    <a:pt x="50228" y="447467"/>
                  </a:lnTo>
                  <a:lnTo>
                    <a:pt x="41877" y="443468"/>
                  </a:lnTo>
                  <a:lnTo>
                    <a:pt x="30133" y="426696"/>
                  </a:lnTo>
                  <a:lnTo>
                    <a:pt x="11307" y="3827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06699" y="790500"/>
              <a:ext cx="108175" cy="154299"/>
            </a:xfrm>
            <a:custGeom>
              <a:avLst/>
              <a:gdLst/>
              <a:ahLst/>
              <a:cxnLst/>
              <a:rect l="0" t="0" r="0" b="0"/>
              <a:pathLst>
                <a:path w="108175" h="154299">
                  <a:moveTo>
                    <a:pt x="0" y="0"/>
                  </a:moveTo>
                  <a:lnTo>
                    <a:pt x="0" y="62326"/>
                  </a:lnTo>
                  <a:lnTo>
                    <a:pt x="0" y="123772"/>
                  </a:lnTo>
                  <a:lnTo>
                    <a:pt x="0" y="149623"/>
                  </a:lnTo>
                  <a:lnTo>
                    <a:pt x="1850" y="154298"/>
                  </a:lnTo>
                  <a:lnTo>
                    <a:pt x="4931" y="153716"/>
                  </a:lnTo>
                  <a:lnTo>
                    <a:pt x="12362" y="144132"/>
                  </a:lnTo>
                  <a:lnTo>
                    <a:pt x="40417" y="82990"/>
                  </a:lnTo>
                  <a:lnTo>
                    <a:pt x="65091" y="37682"/>
                  </a:lnTo>
                  <a:lnTo>
                    <a:pt x="71131" y="35291"/>
                  </a:lnTo>
                  <a:lnTo>
                    <a:pt x="77931" y="35547"/>
                  </a:lnTo>
                  <a:lnTo>
                    <a:pt x="85239" y="37566"/>
                  </a:lnTo>
                  <a:lnTo>
                    <a:pt x="90110" y="43535"/>
                  </a:lnTo>
                  <a:lnTo>
                    <a:pt x="102987" y="99159"/>
                  </a:lnTo>
                  <a:lnTo>
                    <a:pt x="108174" y="1248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99779" y="690772"/>
              <a:ext cx="23269" cy="246002"/>
            </a:xfrm>
            <a:custGeom>
              <a:avLst/>
              <a:gdLst/>
              <a:ahLst/>
              <a:cxnLst/>
              <a:rect l="0" t="0" r="0" b="0"/>
              <a:pathLst>
                <a:path w="23269" h="246002">
                  <a:moveTo>
                    <a:pt x="6626" y="108049"/>
                  </a:moveTo>
                  <a:lnTo>
                    <a:pt x="6626" y="158793"/>
                  </a:lnTo>
                  <a:lnTo>
                    <a:pt x="907" y="216178"/>
                  </a:lnTo>
                  <a:lnTo>
                    <a:pt x="0" y="246001"/>
                  </a:lnTo>
                  <a:lnTo>
                    <a:pt x="1284" y="245320"/>
                  </a:lnTo>
                  <a:lnTo>
                    <a:pt x="9988" y="222073"/>
                  </a:lnTo>
                  <a:lnTo>
                    <a:pt x="13967" y="166048"/>
                  </a:lnTo>
                  <a:lnTo>
                    <a:pt x="14753" y="111013"/>
                  </a:lnTo>
                  <a:lnTo>
                    <a:pt x="19715" y="53890"/>
                  </a:lnTo>
                  <a:lnTo>
                    <a:pt x="16412" y="63"/>
                  </a:lnTo>
                  <a:lnTo>
                    <a:pt x="17772" y="0"/>
                  </a:lnTo>
                  <a:lnTo>
                    <a:pt x="23268" y="81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92249" y="738069"/>
              <a:ext cx="128679" cy="217925"/>
            </a:xfrm>
            <a:custGeom>
              <a:avLst/>
              <a:gdLst/>
              <a:ahLst/>
              <a:cxnLst/>
              <a:rect l="0" t="0" r="0" b="0"/>
              <a:pathLst>
                <a:path w="128679" h="217925">
                  <a:moveTo>
                    <a:pt x="72256" y="19146"/>
                  </a:moveTo>
                  <a:lnTo>
                    <a:pt x="44794" y="48457"/>
                  </a:lnTo>
                  <a:lnTo>
                    <a:pt x="15922" y="105077"/>
                  </a:lnTo>
                  <a:lnTo>
                    <a:pt x="0" y="167509"/>
                  </a:lnTo>
                  <a:lnTo>
                    <a:pt x="386" y="193259"/>
                  </a:lnTo>
                  <a:lnTo>
                    <a:pt x="6721" y="210867"/>
                  </a:lnTo>
                  <a:lnTo>
                    <a:pt x="13773" y="215378"/>
                  </a:lnTo>
                  <a:lnTo>
                    <a:pt x="33936" y="217924"/>
                  </a:lnTo>
                  <a:lnTo>
                    <a:pt x="50910" y="213508"/>
                  </a:lnTo>
                  <a:lnTo>
                    <a:pt x="65542" y="203533"/>
                  </a:lnTo>
                  <a:lnTo>
                    <a:pt x="106434" y="158240"/>
                  </a:lnTo>
                  <a:lnTo>
                    <a:pt x="124343" y="118688"/>
                  </a:lnTo>
                  <a:lnTo>
                    <a:pt x="128678" y="85109"/>
                  </a:lnTo>
                  <a:lnTo>
                    <a:pt x="125545" y="45882"/>
                  </a:lnTo>
                  <a:lnTo>
                    <a:pt x="114344" y="13816"/>
                  </a:lnTo>
                  <a:lnTo>
                    <a:pt x="107711" y="7272"/>
                  </a:lnTo>
                  <a:lnTo>
                    <a:pt x="90479" y="0"/>
                  </a:lnTo>
                  <a:lnTo>
                    <a:pt x="59986" y="324"/>
                  </a:lnTo>
                  <a:lnTo>
                    <a:pt x="43380" y="6466"/>
                  </a:lnTo>
                  <a:lnTo>
                    <a:pt x="5687" y="2746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856225" y="482621"/>
              <a:ext cx="34128" cy="33285"/>
            </a:xfrm>
            <a:custGeom>
              <a:avLst/>
              <a:gdLst/>
              <a:ahLst/>
              <a:cxnLst/>
              <a:rect l="0" t="0" r="0" b="0"/>
              <a:pathLst>
                <a:path w="34128" h="33285">
                  <a:moveTo>
                    <a:pt x="34127" y="33284"/>
                  </a:moveTo>
                  <a:lnTo>
                    <a:pt x="15122" y="25716"/>
                  </a:lnTo>
                  <a:lnTo>
                    <a:pt x="3799" y="17285"/>
                  </a:lnTo>
                  <a:lnTo>
                    <a:pt x="965" y="13372"/>
                  </a:lnTo>
                  <a:lnTo>
                    <a:pt x="0" y="9839"/>
                  </a:lnTo>
                  <a:lnTo>
                    <a:pt x="84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78945" y="364022"/>
            <a:ext cx="2971343" cy="522248"/>
            <a:chOff x="2478945" y="364022"/>
            <a:chExt cx="2971343" cy="522248"/>
          </a:xfrm>
        </p:grpSpPr>
        <p:sp>
          <p:nvSpPr>
            <p:cNvPr id="10" name="Freeform 9"/>
            <p:cNvSpPr/>
            <p:nvPr/>
          </p:nvSpPr>
          <p:spPr>
            <a:xfrm>
              <a:off x="2478945" y="413931"/>
              <a:ext cx="228675" cy="472339"/>
            </a:xfrm>
            <a:custGeom>
              <a:avLst/>
              <a:gdLst/>
              <a:ahLst/>
              <a:cxnLst/>
              <a:rect l="0" t="0" r="0" b="0"/>
              <a:pathLst>
                <a:path w="228675" h="472339">
                  <a:moveTo>
                    <a:pt x="100580" y="52048"/>
                  </a:moveTo>
                  <a:lnTo>
                    <a:pt x="115715" y="32118"/>
                  </a:lnTo>
                  <a:lnTo>
                    <a:pt x="142253" y="11318"/>
                  </a:lnTo>
                  <a:lnTo>
                    <a:pt x="162864" y="2202"/>
                  </a:lnTo>
                  <a:lnTo>
                    <a:pt x="181886" y="0"/>
                  </a:lnTo>
                  <a:lnTo>
                    <a:pt x="199586" y="3028"/>
                  </a:lnTo>
                  <a:lnTo>
                    <a:pt x="216698" y="10537"/>
                  </a:lnTo>
                  <a:lnTo>
                    <a:pt x="222371" y="16977"/>
                  </a:lnTo>
                  <a:lnTo>
                    <a:pt x="228674" y="33995"/>
                  </a:lnTo>
                  <a:lnTo>
                    <a:pt x="226545" y="56352"/>
                  </a:lnTo>
                  <a:lnTo>
                    <a:pt x="210111" y="99537"/>
                  </a:lnTo>
                  <a:lnTo>
                    <a:pt x="173701" y="156104"/>
                  </a:lnTo>
                  <a:lnTo>
                    <a:pt x="125388" y="214203"/>
                  </a:lnTo>
                  <a:lnTo>
                    <a:pt x="90504" y="268564"/>
                  </a:lnTo>
                  <a:lnTo>
                    <a:pt x="57066" y="322966"/>
                  </a:lnTo>
                  <a:lnTo>
                    <a:pt x="32995" y="367763"/>
                  </a:lnTo>
                  <a:lnTo>
                    <a:pt x="27855" y="406319"/>
                  </a:lnTo>
                  <a:lnTo>
                    <a:pt x="30749" y="439625"/>
                  </a:lnTo>
                  <a:lnTo>
                    <a:pt x="39958" y="455752"/>
                  </a:lnTo>
                  <a:lnTo>
                    <a:pt x="46297" y="462642"/>
                  </a:lnTo>
                  <a:lnTo>
                    <a:pt x="63202" y="470297"/>
                  </a:lnTo>
                  <a:lnTo>
                    <a:pt x="72888" y="472338"/>
                  </a:lnTo>
                  <a:lnTo>
                    <a:pt x="82118" y="470926"/>
                  </a:lnTo>
                  <a:lnTo>
                    <a:pt x="99771" y="461959"/>
                  </a:lnTo>
                  <a:lnTo>
                    <a:pt x="125303" y="441317"/>
                  </a:lnTo>
                  <a:lnTo>
                    <a:pt x="137148" y="420755"/>
                  </a:lnTo>
                  <a:lnTo>
                    <a:pt x="146548" y="380723"/>
                  </a:lnTo>
                  <a:lnTo>
                    <a:pt x="146868" y="341125"/>
                  </a:lnTo>
                  <a:lnTo>
                    <a:pt x="138642" y="309361"/>
                  </a:lnTo>
                  <a:lnTo>
                    <a:pt x="113982" y="254442"/>
                  </a:lnTo>
                  <a:lnTo>
                    <a:pt x="86650" y="199042"/>
                  </a:lnTo>
                  <a:lnTo>
                    <a:pt x="34608" y="136507"/>
                  </a:lnTo>
                  <a:lnTo>
                    <a:pt x="9714" y="106159"/>
                  </a:lnTo>
                  <a:lnTo>
                    <a:pt x="3945" y="96443"/>
                  </a:lnTo>
                  <a:lnTo>
                    <a:pt x="0" y="75785"/>
                  </a:lnTo>
                  <a:lnTo>
                    <a:pt x="2253" y="56126"/>
                  </a:lnTo>
                  <a:lnTo>
                    <a:pt x="9418" y="41225"/>
                  </a:lnTo>
                  <a:lnTo>
                    <a:pt x="18767" y="30904"/>
                  </a:lnTo>
                  <a:lnTo>
                    <a:pt x="34011" y="1876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20835" y="624079"/>
              <a:ext cx="33286" cy="8322"/>
            </a:xfrm>
            <a:custGeom>
              <a:avLst/>
              <a:gdLst/>
              <a:ahLst/>
              <a:cxnLst/>
              <a:rect l="0" t="0" r="0" b="0"/>
              <a:pathLst>
                <a:path w="33286" h="8322">
                  <a:moveTo>
                    <a:pt x="0" y="0"/>
                  </a:moveTo>
                  <a:lnTo>
                    <a:pt x="33285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04193" y="732252"/>
              <a:ext cx="33285" cy="33286"/>
            </a:xfrm>
            <a:custGeom>
              <a:avLst/>
              <a:gdLst/>
              <a:ahLst/>
              <a:cxnLst/>
              <a:rect l="0" t="0" r="0" b="0"/>
              <a:pathLst>
                <a:path w="33285" h="33286">
                  <a:moveTo>
                    <a:pt x="0" y="33285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54534" y="427268"/>
              <a:ext cx="165240" cy="359104"/>
            </a:xfrm>
            <a:custGeom>
              <a:avLst/>
              <a:gdLst/>
              <a:ahLst/>
              <a:cxnLst/>
              <a:rect l="0" t="0" r="0" b="0"/>
              <a:pathLst>
                <a:path w="165240" h="359104">
                  <a:moveTo>
                    <a:pt x="66006" y="71995"/>
                  </a:moveTo>
                  <a:lnTo>
                    <a:pt x="31261" y="115575"/>
                  </a:lnTo>
                  <a:lnTo>
                    <a:pt x="5831" y="178455"/>
                  </a:lnTo>
                  <a:lnTo>
                    <a:pt x="0" y="241526"/>
                  </a:lnTo>
                  <a:lnTo>
                    <a:pt x="11069" y="296206"/>
                  </a:lnTo>
                  <a:lnTo>
                    <a:pt x="23430" y="325908"/>
                  </a:lnTo>
                  <a:lnTo>
                    <a:pt x="38455" y="342329"/>
                  </a:lnTo>
                  <a:lnTo>
                    <a:pt x="57459" y="353941"/>
                  </a:lnTo>
                  <a:lnTo>
                    <a:pt x="78234" y="359103"/>
                  </a:lnTo>
                  <a:lnTo>
                    <a:pt x="94863" y="356465"/>
                  </a:lnTo>
                  <a:lnTo>
                    <a:pt x="101886" y="353173"/>
                  </a:lnTo>
                  <a:lnTo>
                    <a:pt x="125023" y="330871"/>
                  </a:lnTo>
                  <a:lnTo>
                    <a:pt x="133841" y="311250"/>
                  </a:lnTo>
                  <a:lnTo>
                    <a:pt x="151404" y="256636"/>
                  </a:lnTo>
                  <a:lnTo>
                    <a:pt x="161148" y="195158"/>
                  </a:lnTo>
                  <a:lnTo>
                    <a:pt x="165239" y="132125"/>
                  </a:lnTo>
                  <a:lnTo>
                    <a:pt x="161319" y="86235"/>
                  </a:lnTo>
                  <a:lnTo>
                    <a:pt x="149793" y="47276"/>
                  </a:lnTo>
                  <a:lnTo>
                    <a:pt x="130280" y="17621"/>
                  </a:lnTo>
                  <a:lnTo>
                    <a:pt x="114913" y="2833"/>
                  </a:lnTo>
                  <a:lnTo>
                    <a:pt x="106007" y="0"/>
                  </a:lnTo>
                  <a:lnTo>
                    <a:pt x="86250" y="1782"/>
                  </a:lnTo>
                  <a:lnTo>
                    <a:pt x="78578" y="5770"/>
                  </a:lnTo>
                  <a:lnTo>
                    <a:pt x="57685" y="303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03456" y="461561"/>
              <a:ext cx="191385" cy="409999"/>
            </a:xfrm>
            <a:custGeom>
              <a:avLst/>
              <a:gdLst/>
              <a:ahLst/>
              <a:cxnLst/>
              <a:rect l="0" t="0" r="0" b="0"/>
              <a:pathLst>
                <a:path w="191385" h="409999">
                  <a:moveTo>
                    <a:pt x="0" y="4418"/>
                  </a:moveTo>
                  <a:lnTo>
                    <a:pt x="13252" y="0"/>
                  </a:lnTo>
                  <a:lnTo>
                    <a:pt x="43580" y="1671"/>
                  </a:lnTo>
                  <a:lnTo>
                    <a:pt x="81844" y="12438"/>
                  </a:lnTo>
                  <a:lnTo>
                    <a:pt x="113625" y="31757"/>
                  </a:lnTo>
                  <a:lnTo>
                    <a:pt x="124465" y="49545"/>
                  </a:lnTo>
                  <a:lnTo>
                    <a:pt x="128358" y="71627"/>
                  </a:lnTo>
                  <a:lnTo>
                    <a:pt x="124427" y="112473"/>
                  </a:lnTo>
                  <a:lnTo>
                    <a:pt x="96558" y="175816"/>
                  </a:lnTo>
                  <a:lnTo>
                    <a:pt x="63749" y="234511"/>
                  </a:lnTo>
                  <a:lnTo>
                    <a:pt x="24961" y="295485"/>
                  </a:lnTo>
                  <a:lnTo>
                    <a:pt x="10786" y="323033"/>
                  </a:lnTo>
                  <a:lnTo>
                    <a:pt x="7191" y="333322"/>
                  </a:lnTo>
                  <a:lnTo>
                    <a:pt x="8127" y="352152"/>
                  </a:lnTo>
                  <a:lnTo>
                    <a:pt x="10965" y="361056"/>
                  </a:lnTo>
                  <a:lnTo>
                    <a:pt x="21515" y="375881"/>
                  </a:lnTo>
                  <a:lnTo>
                    <a:pt x="36375" y="387709"/>
                  </a:lnTo>
                  <a:lnTo>
                    <a:pt x="82339" y="405940"/>
                  </a:lnTo>
                  <a:lnTo>
                    <a:pt x="128685" y="409998"/>
                  </a:lnTo>
                  <a:lnTo>
                    <a:pt x="191384" y="40382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61944" y="458832"/>
              <a:ext cx="172276" cy="338806"/>
            </a:xfrm>
            <a:custGeom>
              <a:avLst/>
              <a:gdLst/>
              <a:ahLst/>
              <a:cxnLst/>
              <a:rect l="0" t="0" r="0" b="0"/>
              <a:pathLst>
                <a:path w="172276" h="338806">
                  <a:moveTo>
                    <a:pt x="106901" y="23789"/>
                  </a:moveTo>
                  <a:lnTo>
                    <a:pt x="69409" y="46952"/>
                  </a:lnTo>
                  <a:lnTo>
                    <a:pt x="51824" y="62909"/>
                  </a:lnTo>
                  <a:lnTo>
                    <a:pt x="25343" y="123511"/>
                  </a:lnTo>
                  <a:lnTo>
                    <a:pt x="10697" y="176863"/>
                  </a:lnTo>
                  <a:lnTo>
                    <a:pt x="1366" y="229453"/>
                  </a:lnTo>
                  <a:lnTo>
                    <a:pt x="0" y="286053"/>
                  </a:lnTo>
                  <a:lnTo>
                    <a:pt x="6398" y="313838"/>
                  </a:lnTo>
                  <a:lnTo>
                    <a:pt x="14772" y="331140"/>
                  </a:lnTo>
                  <a:lnTo>
                    <a:pt x="20519" y="335938"/>
                  </a:lnTo>
                  <a:lnTo>
                    <a:pt x="27123" y="338213"/>
                  </a:lnTo>
                  <a:lnTo>
                    <a:pt x="34301" y="338805"/>
                  </a:lnTo>
                  <a:lnTo>
                    <a:pt x="52137" y="332066"/>
                  </a:lnTo>
                  <a:lnTo>
                    <a:pt x="71467" y="317976"/>
                  </a:lnTo>
                  <a:lnTo>
                    <a:pt x="116711" y="257087"/>
                  </a:lnTo>
                  <a:lnTo>
                    <a:pt x="145564" y="203754"/>
                  </a:lnTo>
                  <a:lnTo>
                    <a:pt x="164395" y="141976"/>
                  </a:lnTo>
                  <a:lnTo>
                    <a:pt x="172275" y="85033"/>
                  </a:lnTo>
                  <a:lnTo>
                    <a:pt x="170768" y="42940"/>
                  </a:lnTo>
                  <a:lnTo>
                    <a:pt x="164872" y="24904"/>
                  </a:lnTo>
                  <a:lnTo>
                    <a:pt x="153006" y="7642"/>
                  </a:lnTo>
                  <a:lnTo>
                    <a:pt x="145034" y="2854"/>
                  </a:lnTo>
                  <a:lnTo>
                    <a:pt x="126315" y="0"/>
                  </a:lnTo>
                  <a:lnTo>
                    <a:pt x="105668" y="6744"/>
                  </a:lnTo>
                  <a:lnTo>
                    <a:pt x="86013" y="19912"/>
                  </a:lnTo>
                  <a:lnTo>
                    <a:pt x="52329" y="64701"/>
                  </a:lnTo>
                  <a:lnTo>
                    <a:pt x="48130" y="89125"/>
                  </a:lnTo>
                  <a:lnTo>
                    <a:pt x="50964" y="124201"/>
                  </a:lnTo>
                  <a:lnTo>
                    <a:pt x="56975" y="148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43587" y="565831"/>
              <a:ext cx="135312" cy="299559"/>
            </a:xfrm>
            <a:custGeom>
              <a:avLst/>
              <a:gdLst/>
              <a:ahLst/>
              <a:cxnLst/>
              <a:rect l="0" t="0" r="0" b="0"/>
              <a:pathLst>
                <a:path w="135312" h="299559">
                  <a:moveTo>
                    <a:pt x="99853" y="0"/>
                  </a:moveTo>
                  <a:lnTo>
                    <a:pt x="69525" y="34746"/>
                  </a:lnTo>
                  <a:lnTo>
                    <a:pt x="53832" y="67782"/>
                  </a:lnTo>
                  <a:lnTo>
                    <a:pt x="44295" y="111427"/>
                  </a:lnTo>
                  <a:lnTo>
                    <a:pt x="44650" y="134583"/>
                  </a:lnTo>
                  <a:lnTo>
                    <a:pt x="50971" y="151038"/>
                  </a:lnTo>
                  <a:lnTo>
                    <a:pt x="62410" y="162050"/>
                  </a:lnTo>
                  <a:lnTo>
                    <a:pt x="77664" y="169101"/>
                  </a:lnTo>
                  <a:lnTo>
                    <a:pt x="128320" y="173999"/>
                  </a:lnTo>
                  <a:lnTo>
                    <a:pt x="133624" y="177021"/>
                  </a:lnTo>
                  <a:lnTo>
                    <a:pt x="135311" y="181809"/>
                  </a:lnTo>
                  <a:lnTo>
                    <a:pt x="134587" y="187774"/>
                  </a:lnTo>
                  <a:lnTo>
                    <a:pt x="120315" y="213840"/>
                  </a:lnTo>
                  <a:lnTo>
                    <a:pt x="61391" y="276029"/>
                  </a:lnTo>
                  <a:lnTo>
                    <a:pt x="44489" y="295566"/>
                  </a:lnTo>
                  <a:lnTo>
                    <a:pt x="37056" y="298745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584931" y="399410"/>
              <a:ext cx="91499" cy="398710"/>
            </a:xfrm>
            <a:custGeom>
              <a:avLst/>
              <a:gdLst/>
              <a:ahLst/>
              <a:cxnLst/>
              <a:rect l="0" t="0" r="0" b="0"/>
              <a:pathLst>
                <a:path w="91499" h="398710">
                  <a:moveTo>
                    <a:pt x="24930" y="0"/>
                  </a:moveTo>
                  <a:lnTo>
                    <a:pt x="20512" y="56239"/>
                  </a:lnTo>
                  <a:lnTo>
                    <a:pt x="9787" y="116832"/>
                  </a:lnTo>
                  <a:lnTo>
                    <a:pt x="1899" y="176887"/>
                  </a:lnTo>
                  <a:lnTo>
                    <a:pt x="221" y="237724"/>
                  </a:lnTo>
                  <a:lnTo>
                    <a:pt x="0" y="293904"/>
                  </a:lnTo>
                  <a:lnTo>
                    <a:pt x="9023" y="351936"/>
                  </a:lnTo>
                  <a:lnTo>
                    <a:pt x="15086" y="375537"/>
                  </a:lnTo>
                  <a:lnTo>
                    <a:pt x="23945" y="392190"/>
                  </a:lnTo>
                  <a:lnTo>
                    <a:pt x="31669" y="396446"/>
                  </a:lnTo>
                  <a:lnTo>
                    <a:pt x="52580" y="398709"/>
                  </a:lnTo>
                  <a:lnTo>
                    <a:pt x="91498" y="3910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03738" y="662843"/>
              <a:ext cx="86849" cy="172476"/>
            </a:xfrm>
            <a:custGeom>
              <a:avLst/>
              <a:gdLst/>
              <a:ahLst/>
              <a:cxnLst/>
              <a:rect l="0" t="0" r="0" b="0"/>
              <a:pathLst>
                <a:path w="86849" h="172476">
                  <a:moveTo>
                    <a:pt x="55902" y="27804"/>
                  </a:moveTo>
                  <a:lnTo>
                    <a:pt x="35990" y="81820"/>
                  </a:lnTo>
                  <a:lnTo>
                    <a:pt x="20144" y="135934"/>
                  </a:lnTo>
                  <a:lnTo>
                    <a:pt x="21826" y="157223"/>
                  </a:lnTo>
                  <a:lnTo>
                    <a:pt x="24864" y="166783"/>
                  </a:lnTo>
                  <a:lnTo>
                    <a:pt x="28737" y="171308"/>
                  </a:lnTo>
                  <a:lnTo>
                    <a:pt x="33169" y="172475"/>
                  </a:lnTo>
                  <a:lnTo>
                    <a:pt x="37973" y="171404"/>
                  </a:lnTo>
                  <a:lnTo>
                    <a:pt x="53569" y="161062"/>
                  </a:lnTo>
                  <a:lnTo>
                    <a:pt x="74480" y="128639"/>
                  </a:lnTo>
                  <a:lnTo>
                    <a:pt x="84417" y="101136"/>
                  </a:lnTo>
                  <a:lnTo>
                    <a:pt x="86848" y="65455"/>
                  </a:lnTo>
                  <a:lnTo>
                    <a:pt x="84141" y="42380"/>
                  </a:lnTo>
                  <a:lnTo>
                    <a:pt x="74924" y="22263"/>
                  </a:lnTo>
                  <a:lnTo>
                    <a:pt x="68583" y="13015"/>
                  </a:lnTo>
                  <a:lnTo>
                    <a:pt x="60658" y="6850"/>
                  </a:lnTo>
                  <a:lnTo>
                    <a:pt x="41990" y="0"/>
                  </a:lnTo>
                  <a:lnTo>
                    <a:pt x="33683" y="1872"/>
                  </a:lnTo>
                  <a:lnTo>
                    <a:pt x="19523" y="13813"/>
                  </a:lnTo>
                  <a:lnTo>
                    <a:pt x="5572" y="36911"/>
                  </a:lnTo>
                  <a:lnTo>
                    <a:pt x="0" y="65738"/>
                  </a:lnTo>
                  <a:lnTo>
                    <a:pt x="1992" y="72509"/>
                  </a:lnTo>
                  <a:lnTo>
                    <a:pt x="6094" y="77023"/>
                  </a:lnTo>
                  <a:lnTo>
                    <a:pt x="22617" y="8605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00655" y="364022"/>
              <a:ext cx="249633" cy="476405"/>
            </a:xfrm>
            <a:custGeom>
              <a:avLst/>
              <a:gdLst/>
              <a:ahLst/>
              <a:cxnLst/>
              <a:rect l="0" t="0" r="0" b="0"/>
              <a:pathLst>
                <a:path w="249633" h="476405">
                  <a:moveTo>
                    <a:pt x="249632" y="18746"/>
                  </a:moveTo>
                  <a:lnTo>
                    <a:pt x="240797" y="9912"/>
                  </a:lnTo>
                  <a:lnTo>
                    <a:pt x="217633" y="0"/>
                  </a:lnTo>
                  <a:lnTo>
                    <a:pt x="182930" y="43"/>
                  </a:lnTo>
                  <a:lnTo>
                    <a:pt x="152205" y="10328"/>
                  </a:lnTo>
                  <a:lnTo>
                    <a:pt x="117899" y="31294"/>
                  </a:lnTo>
                  <a:lnTo>
                    <a:pt x="86535" y="69229"/>
                  </a:lnTo>
                  <a:lnTo>
                    <a:pt x="64330" y="118648"/>
                  </a:lnTo>
                  <a:lnTo>
                    <a:pt x="60374" y="169048"/>
                  </a:lnTo>
                  <a:lnTo>
                    <a:pt x="63199" y="190023"/>
                  </a:lnTo>
                  <a:lnTo>
                    <a:pt x="78822" y="226259"/>
                  </a:lnTo>
                  <a:lnTo>
                    <a:pt x="127648" y="287105"/>
                  </a:lnTo>
                  <a:lnTo>
                    <a:pt x="179913" y="344505"/>
                  </a:lnTo>
                  <a:lnTo>
                    <a:pt x="186286" y="362925"/>
                  </a:lnTo>
                  <a:lnTo>
                    <a:pt x="187985" y="373014"/>
                  </a:lnTo>
                  <a:lnTo>
                    <a:pt x="186345" y="382514"/>
                  </a:lnTo>
                  <a:lnTo>
                    <a:pt x="171708" y="408212"/>
                  </a:lnTo>
                  <a:lnTo>
                    <a:pt x="154324" y="427024"/>
                  </a:lnTo>
                  <a:lnTo>
                    <a:pt x="91384" y="458437"/>
                  </a:lnTo>
                  <a:lnTo>
                    <a:pt x="36269" y="471896"/>
                  </a:lnTo>
                  <a:lnTo>
                    <a:pt x="0" y="4764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191963" y="1081736"/>
            <a:ext cx="2841244" cy="965243"/>
            <a:chOff x="2191963" y="1081736"/>
            <a:chExt cx="2841244" cy="965243"/>
          </a:xfrm>
        </p:grpSpPr>
        <p:sp>
          <p:nvSpPr>
            <p:cNvPr id="21" name="Freeform 20"/>
            <p:cNvSpPr/>
            <p:nvPr/>
          </p:nvSpPr>
          <p:spPr>
            <a:xfrm>
              <a:off x="2246683" y="1081736"/>
              <a:ext cx="66569" cy="615759"/>
            </a:xfrm>
            <a:custGeom>
              <a:avLst/>
              <a:gdLst/>
              <a:ahLst/>
              <a:cxnLst/>
              <a:rect l="0" t="0" r="0" b="0"/>
              <a:pathLst>
                <a:path w="66569" h="615759">
                  <a:moveTo>
                    <a:pt x="66568" y="0"/>
                  </a:moveTo>
                  <a:lnTo>
                    <a:pt x="53316" y="4418"/>
                  </a:lnTo>
                  <a:lnTo>
                    <a:pt x="48488" y="11266"/>
                  </a:lnTo>
                  <a:lnTo>
                    <a:pt x="38200" y="45560"/>
                  </a:lnTo>
                  <a:lnTo>
                    <a:pt x="33932" y="106834"/>
                  </a:lnTo>
                  <a:lnTo>
                    <a:pt x="33412" y="161157"/>
                  </a:lnTo>
                  <a:lnTo>
                    <a:pt x="33310" y="218869"/>
                  </a:lnTo>
                  <a:lnTo>
                    <a:pt x="33292" y="267021"/>
                  </a:lnTo>
                  <a:lnTo>
                    <a:pt x="33286" y="328572"/>
                  </a:lnTo>
                  <a:lnTo>
                    <a:pt x="27566" y="385247"/>
                  </a:lnTo>
                  <a:lnTo>
                    <a:pt x="25477" y="438492"/>
                  </a:lnTo>
                  <a:lnTo>
                    <a:pt x="19312" y="492288"/>
                  </a:lnTo>
                  <a:lnTo>
                    <a:pt x="14704" y="546168"/>
                  </a:lnTo>
                  <a:lnTo>
                    <a:pt x="2295" y="601510"/>
                  </a:lnTo>
                  <a:lnTo>
                    <a:pt x="0" y="6157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191963" y="1589320"/>
              <a:ext cx="112968" cy="225031"/>
            </a:xfrm>
            <a:custGeom>
              <a:avLst/>
              <a:gdLst/>
              <a:ahLst/>
              <a:cxnLst/>
              <a:rect l="0" t="0" r="0" b="0"/>
              <a:pathLst>
                <a:path w="112968" h="225031">
                  <a:moveTo>
                    <a:pt x="4794" y="0"/>
                  </a:moveTo>
                  <a:lnTo>
                    <a:pt x="0" y="27497"/>
                  </a:lnTo>
                  <a:lnTo>
                    <a:pt x="8397" y="85405"/>
                  </a:lnTo>
                  <a:lnTo>
                    <a:pt x="24282" y="148085"/>
                  </a:lnTo>
                  <a:lnTo>
                    <a:pt x="38088" y="210920"/>
                  </a:lnTo>
                  <a:lnTo>
                    <a:pt x="40858" y="221050"/>
                  </a:lnTo>
                  <a:lnTo>
                    <a:pt x="44554" y="225030"/>
                  </a:lnTo>
                  <a:lnTo>
                    <a:pt x="48867" y="224910"/>
                  </a:lnTo>
                  <a:lnTo>
                    <a:pt x="53592" y="222055"/>
                  </a:lnTo>
                  <a:lnTo>
                    <a:pt x="61307" y="211488"/>
                  </a:lnTo>
                  <a:lnTo>
                    <a:pt x="84249" y="169308"/>
                  </a:lnTo>
                  <a:lnTo>
                    <a:pt x="112967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72122" y="1538489"/>
              <a:ext cx="132367" cy="475206"/>
            </a:xfrm>
            <a:custGeom>
              <a:avLst/>
              <a:gdLst/>
              <a:ahLst/>
              <a:cxnLst/>
              <a:rect l="0" t="0" r="0" b="0"/>
              <a:pathLst>
                <a:path w="132367" h="475206">
                  <a:moveTo>
                    <a:pt x="115724" y="25868"/>
                  </a:moveTo>
                  <a:lnTo>
                    <a:pt x="92561" y="2705"/>
                  </a:lnTo>
                  <a:lnTo>
                    <a:pt x="85489" y="256"/>
                  </a:lnTo>
                  <a:lnTo>
                    <a:pt x="67769" y="0"/>
                  </a:lnTo>
                  <a:lnTo>
                    <a:pt x="50032" y="10365"/>
                  </a:lnTo>
                  <a:lnTo>
                    <a:pt x="34752" y="26374"/>
                  </a:lnTo>
                  <a:lnTo>
                    <a:pt x="20952" y="51906"/>
                  </a:lnTo>
                  <a:lnTo>
                    <a:pt x="5080" y="108455"/>
                  </a:lnTo>
                  <a:lnTo>
                    <a:pt x="0" y="166879"/>
                  </a:lnTo>
                  <a:lnTo>
                    <a:pt x="255" y="221816"/>
                  </a:lnTo>
                  <a:lnTo>
                    <a:pt x="3692" y="240545"/>
                  </a:lnTo>
                  <a:lnTo>
                    <a:pt x="8676" y="243876"/>
                  </a:lnTo>
                  <a:lnTo>
                    <a:pt x="15697" y="243322"/>
                  </a:lnTo>
                  <a:lnTo>
                    <a:pt x="24076" y="240180"/>
                  </a:lnTo>
                  <a:lnTo>
                    <a:pt x="49121" y="218087"/>
                  </a:lnTo>
                  <a:lnTo>
                    <a:pt x="93208" y="157222"/>
                  </a:lnTo>
                  <a:lnTo>
                    <a:pt x="104484" y="141570"/>
                  </a:lnTo>
                  <a:lnTo>
                    <a:pt x="109155" y="139061"/>
                  </a:lnTo>
                  <a:lnTo>
                    <a:pt x="113194" y="140161"/>
                  </a:lnTo>
                  <a:lnTo>
                    <a:pt x="116811" y="143669"/>
                  </a:lnTo>
                  <a:lnTo>
                    <a:pt x="121902" y="179527"/>
                  </a:lnTo>
                  <a:lnTo>
                    <a:pt x="117903" y="236339"/>
                  </a:lnTo>
                  <a:lnTo>
                    <a:pt x="116155" y="294542"/>
                  </a:lnTo>
                  <a:lnTo>
                    <a:pt x="115809" y="354767"/>
                  </a:lnTo>
                  <a:lnTo>
                    <a:pt x="115735" y="416073"/>
                  </a:lnTo>
                  <a:lnTo>
                    <a:pt x="120144" y="461162"/>
                  </a:lnTo>
                  <a:lnTo>
                    <a:pt x="122369" y="467692"/>
                  </a:lnTo>
                  <a:lnTo>
                    <a:pt x="124777" y="471121"/>
                  </a:lnTo>
                  <a:lnTo>
                    <a:pt x="132366" y="4752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70909" y="1697494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16642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79230" y="1813989"/>
              <a:ext cx="24964" cy="16643"/>
            </a:xfrm>
            <a:custGeom>
              <a:avLst/>
              <a:gdLst/>
              <a:ahLst/>
              <a:cxnLst/>
              <a:rect l="0" t="0" r="0" b="0"/>
              <a:pathLst>
                <a:path w="24964" h="16643">
                  <a:moveTo>
                    <a:pt x="0" y="16642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21485" y="1630925"/>
              <a:ext cx="89284" cy="280707"/>
            </a:xfrm>
            <a:custGeom>
              <a:avLst/>
              <a:gdLst/>
              <a:ahLst/>
              <a:cxnLst/>
              <a:rect l="0" t="0" r="0" b="0"/>
              <a:pathLst>
                <a:path w="89284" h="280707">
                  <a:moveTo>
                    <a:pt x="57450" y="0"/>
                  </a:moveTo>
                  <a:lnTo>
                    <a:pt x="44198" y="13252"/>
                  </a:lnTo>
                  <a:lnTo>
                    <a:pt x="22439" y="60660"/>
                  </a:lnTo>
                  <a:lnTo>
                    <a:pt x="5253" y="123273"/>
                  </a:lnTo>
                  <a:lnTo>
                    <a:pt x="0" y="182495"/>
                  </a:lnTo>
                  <a:lnTo>
                    <a:pt x="3778" y="236165"/>
                  </a:lnTo>
                  <a:lnTo>
                    <a:pt x="10831" y="270605"/>
                  </a:lnTo>
                  <a:lnTo>
                    <a:pt x="16201" y="276558"/>
                  </a:lnTo>
                  <a:lnTo>
                    <a:pt x="23479" y="279602"/>
                  </a:lnTo>
                  <a:lnTo>
                    <a:pt x="32029" y="280706"/>
                  </a:lnTo>
                  <a:lnTo>
                    <a:pt x="39578" y="278669"/>
                  </a:lnTo>
                  <a:lnTo>
                    <a:pt x="52897" y="269009"/>
                  </a:lnTo>
                  <a:lnTo>
                    <a:pt x="70791" y="239142"/>
                  </a:lnTo>
                  <a:lnTo>
                    <a:pt x="85836" y="185786"/>
                  </a:lnTo>
                  <a:lnTo>
                    <a:pt x="89283" y="135279"/>
                  </a:lnTo>
                  <a:lnTo>
                    <a:pt x="88455" y="91139"/>
                  </a:lnTo>
                  <a:lnTo>
                    <a:pt x="81709" y="66086"/>
                  </a:lnTo>
                  <a:lnTo>
                    <a:pt x="77321" y="58851"/>
                  </a:lnTo>
                  <a:lnTo>
                    <a:pt x="72547" y="54951"/>
                  </a:lnTo>
                  <a:lnTo>
                    <a:pt x="57450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47650" y="1618187"/>
              <a:ext cx="163802" cy="428792"/>
            </a:xfrm>
            <a:custGeom>
              <a:avLst/>
              <a:gdLst/>
              <a:ahLst/>
              <a:cxnLst/>
              <a:rect l="0" t="0" r="0" b="0"/>
              <a:pathLst>
                <a:path w="163802" h="428792">
                  <a:moveTo>
                    <a:pt x="105880" y="4417"/>
                  </a:moveTo>
                  <a:lnTo>
                    <a:pt x="92628" y="0"/>
                  </a:lnTo>
                  <a:lnTo>
                    <a:pt x="66717" y="1670"/>
                  </a:lnTo>
                  <a:lnTo>
                    <a:pt x="48718" y="10593"/>
                  </a:lnTo>
                  <a:lnTo>
                    <a:pt x="32398" y="24729"/>
                  </a:lnTo>
                  <a:lnTo>
                    <a:pt x="9319" y="61472"/>
                  </a:lnTo>
                  <a:lnTo>
                    <a:pt x="2867" y="80626"/>
                  </a:lnTo>
                  <a:lnTo>
                    <a:pt x="0" y="104548"/>
                  </a:lnTo>
                  <a:lnTo>
                    <a:pt x="3657" y="123193"/>
                  </a:lnTo>
                  <a:lnTo>
                    <a:pt x="7221" y="130754"/>
                  </a:lnTo>
                  <a:lnTo>
                    <a:pt x="18577" y="141620"/>
                  </a:lnTo>
                  <a:lnTo>
                    <a:pt x="25488" y="145812"/>
                  </a:lnTo>
                  <a:lnTo>
                    <a:pt x="33794" y="145833"/>
                  </a:lnTo>
                  <a:lnTo>
                    <a:pt x="84425" y="123132"/>
                  </a:lnTo>
                  <a:lnTo>
                    <a:pt x="131577" y="94770"/>
                  </a:lnTo>
                  <a:lnTo>
                    <a:pt x="138729" y="94239"/>
                  </a:lnTo>
                  <a:lnTo>
                    <a:pt x="151606" y="98579"/>
                  </a:lnTo>
                  <a:lnTo>
                    <a:pt x="155780" y="105099"/>
                  </a:lnTo>
                  <a:lnTo>
                    <a:pt x="161654" y="135437"/>
                  </a:lnTo>
                  <a:lnTo>
                    <a:pt x="163801" y="194758"/>
                  </a:lnTo>
                  <a:lnTo>
                    <a:pt x="158344" y="248843"/>
                  </a:lnTo>
                  <a:lnTo>
                    <a:pt x="156308" y="304043"/>
                  </a:lnTo>
                  <a:lnTo>
                    <a:pt x="155905" y="359462"/>
                  </a:lnTo>
                  <a:lnTo>
                    <a:pt x="155819" y="416465"/>
                  </a:lnTo>
                  <a:lnTo>
                    <a:pt x="155806" y="4287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61261" y="1647568"/>
              <a:ext cx="15262" cy="279912"/>
            </a:xfrm>
            <a:custGeom>
              <a:avLst/>
              <a:gdLst/>
              <a:ahLst/>
              <a:cxnLst/>
              <a:rect l="0" t="0" r="0" b="0"/>
              <a:pathLst>
                <a:path w="15262" h="279912">
                  <a:moveTo>
                    <a:pt x="0" y="0"/>
                  </a:moveTo>
                  <a:lnTo>
                    <a:pt x="8835" y="8834"/>
                  </a:lnTo>
                  <a:lnTo>
                    <a:pt x="13172" y="25499"/>
                  </a:lnTo>
                  <a:lnTo>
                    <a:pt x="15261" y="81432"/>
                  </a:lnTo>
                  <a:lnTo>
                    <a:pt x="9966" y="136346"/>
                  </a:lnTo>
                  <a:lnTo>
                    <a:pt x="8646" y="195921"/>
                  </a:lnTo>
                  <a:lnTo>
                    <a:pt x="8385" y="251281"/>
                  </a:lnTo>
                  <a:lnTo>
                    <a:pt x="8340" y="279911"/>
                  </a:lnTo>
                  <a:lnTo>
                    <a:pt x="8321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52940" y="1637579"/>
              <a:ext cx="145497" cy="167439"/>
            </a:xfrm>
            <a:custGeom>
              <a:avLst/>
              <a:gdLst/>
              <a:ahLst/>
              <a:cxnLst/>
              <a:rect l="0" t="0" r="0" b="0"/>
              <a:pathLst>
                <a:path w="145497" h="167439">
                  <a:moveTo>
                    <a:pt x="0" y="59915"/>
                  </a:moveTo>
                  <a:lnTo>
                    <a:pt x="21779" y="40910"/>
                  </a:lnTo>
                  <a:lnTo>
                    <a:pt x="81844" y="12816"/>
                  </a:lnTo>
                  <a:lnTo>
                    <a:pt x="118042" y="553"/>
                  </a:lnTo>
                  <a:lnTo>
                    <a:pt x="127696" y="0"/>
                  </a:lnTo>
                  <a:lnTo>
                    <a:pt x="143355" y="4317"/>
                  </a:lnTo>
                  <a:lnTo>
                    <a:pt x="145496" y="8981"/>
                  </a:lnTo>
                  <a:lnTo>
                    <a:pt x="144150" y="14864"/>
                  </a:lnTo>
                  <a:lnTo>
                    <a:pt x="126478" y="39819"/>
                  </a:lnTo>
                  <a:lnTo>
                    <a:pt x="70470" y="97572"/>
                  </a:lnTo>
                  <a:lnTo>
                    <a:pt x="19446" y="161038"/>
                  </a:lnTo>
                  <a:lnTo>
                    <a:pt x="19436" y="165237"/>
                  </a:lnTo>
                  <a:lnTo>
                    <a:pt x="23127" y="167112"/>
                  </a:lnTo>
                  <a:lnTo>
                    <a:pt x="29287" y="167438"/>
                  </a:lnTo>
                  <a:lnTo>
                    <a:pt x="91014" y="146307"/>
                  </a:lnTo>
                  <a:lnTo>
                    <a:pt x="141458" y="12648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811142" y="1797346"/>
              <a:ext cx="150109" cy="124817"/>
            </a:xfrm>
            <a:custGeom>
              <a:avLst/>
              <a:gdLst/>
              <a:ahLst/>
              <a:cxnLst/>
              <a:rect l="0" t="0" r="0" b="0"/>
              <a:pathLst>
                <a:path w="150109" h="124817">
                  <a:moveTo>
                    <a:pt x="8219" y="0"/>
                  </a:moveTo>
                  <a:lnTo>
                    <a:pt x="670" y="56773"/>
                  </a:lnTo>
                  <a:lnTo>
                    <a:pt x="0" y="111119"/>
                  </a:lnTo>
                  <a:lnTo>
                    <a:pt x="890" y="114760"/>
                  </a:lnTo>
                  <a:lnTo>
                    <a:pt x="2409" y="113489"/>
                  </a:lnTo>
                  <a:lnTo>
                    <a:pt x="19461" y="51577"/>
                  </a:lnTo>
                  <a:lnTo>
                    <a:pt x="27678" y="25453"/>
                  </a:lnTo>
                  <a:lnTo>
                    <a:pt x="33211" y="19742"/>
                  </a:lnTo>
                  <a:lnTo>
                    <a:pt x="49221" y="13398"/>
                  </a:lnTo>
                  <a:lnTo>
                    <a:pt x="56818" y="14479"/>
                  </a:lnTo>
                  <a:lnTo>
                    <a:pt x="70192" y="23078"/>
                  </a:lnTo>
                  <a:lnTo>
                    <a:pt x="88116" y="39095"/>
                  </a:lnTo>
                  <a:lnTo>
                    <a:pt x="104442" y="45113"/>
                  </a:lnTo>
                  <a:lnTo>
                    <a:pt x="113973" y="46717"/>
                  </a:lnTo>
                  <a:lnTo>
                    <a:pt x="129494" y="43569"/>
                  </a:lnTo>
                  <a:lnTo>
                    <a:pt x="136222" y="40141"/>
                  </a:lnTo>
                  <a:lnTo>
                    <a:pt x="146162" y="28936"/>
                  </a:lnTo>
                  <a:lnTo>
                    <a:pt x="150108" y="22064"/>
                  </a:lnTo>
                  <a:lnTo>
                    <a:pt x="149964" y="18408"/>
                  </a:lnTo>
                  <a:lnTo>
                    <a:pt x="147095" y="16895"/>
                  </a:lnTo>
                  <a:lnTo>
                    <a:pt x="142408" y="16811"/>
                  </a:lnTo>
                  <a:lnTo>
                    <a:pt x="138359" y="21377"/>
                  </a:lnTo>
                  <a:lnTo>
                    <a:pt x="131395" y="38779"/>
                  </a:lnTo>
                  <a:lnTo>
                    <a:pt x="126694" y="74566"/>
                  </a:lnTo>
                  <a:lnTo>
                    <a:pt x="130525" y="96011"/>
                  </a:lnTo>
                  <a:lnTo>
                    <a:pt x="141356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07572" y="1710111"/>
              <a:ext cx="227843" cy="245197"/>
            </a:xfrm>
            <a:custGeom>
              <a:avLst/>
              <a:gdLst/>
              <a:ahLst/>
              <a:cxnLst/>
              <a:rect l="0" t="0" r="0" b="0"/>
              <a:pathLst>
                <a:path w="227843" h="245197">
                  <a:moveTo>
                    <a:pt x="86384" y="103878"/>
                  </a:moveTo>
                  <a:lnTo>
                    <a:pt x="73132" y="99460"/>
                  </a:lnTo>
                  <a:lnTo>
                    <a:pt x="67379" y="100008"/>
                  </a:lnTo>
                  <a:lnTo>
                    <a:pt x="56056" y="105548"/>
                  </a:lnTo>
                  <a:lnTo>
                    <a:pt x="33720" y="125096"/>
                  </a:lnTo>
                  <a:lnTo>
                    <a:pt x="17977" y="147763"/>
                  </a:lnTo>
                  <a:lnTo>
                    <a:pt x="888" y="194431"/>
                  </a:lnTo>
                  <a:lnTo>
                    <a:pt x="0" y="211616"/>
                  </a:lnTo>
                  <a:lnTo>
                    <a:pt x="1058" y="220082"/>
                  </a:lnTo>
                  <a:lnTo>
                    <a:pt x="4537" y="222953"/>
                  </a:lnTo>
                  <a:lnTo>
                    <a:pt x="9629" y="222093"/>
                  </a:lnTo>
                  <a:lnTo>
                    <a:pt x="33315" y="205200"/>
                  </a:lnTo>
                  <a:lnTo>
                    <a:pt x="54876" y="165976"/>
                  </a:lnTo>
                  <a:lnTo>
                    <a:pt x="74958" y="105894"/>
                  </a:lnTo>
                  <a:lnTo>
                    <a:pt x="86318" y="57192"/>
                  </a:lnTo>
                  <a:lnTo>
                    <a:pt x="93048" y="3535"/>
                  </a:lnTo>
                  <a:lnTo>
                    <a:pt x="92676" y="0"/>
                  </a:lnTo>
                  <a:lnTo>
                    <a:pt x="89797" y="8400"/>
                  </a:lnTo>
                  <a:lnTo>
                    <a:pt x="87058" y="62897"/>
                  </a:lnTo>
                  <a:lnTo>
                    <a:pt x="86517" y="117630"/>
                  </a:lnTo>
                  <a:lnTo>
                    <a:pt x="87326" y="180407"/>
                  </a:lnTo>
                  <a:lnTo>
                    <a:pt x="90809" y="200761"/>
                  </a:lnTo>
                  <a:lnTo>
                    <a:pt x="95806" y="206373"/>
                  </a:lnTo>
                  <a:lnTo>
                    <a:pt x="102836" y="209190"/>
                  </a:lnTo>
                  <a:lnTo>
                    <a:pt x="111220" y="210144"/>
                  </a:lnTo>
                  <a:lnTo>
                    <a:pt x="118659" y="208006"/>
                  </a:lnTo>
                  <a:lnTo>
                    <a:pt x="156318" y="178777"/>
                  </a:lnTo>
                  <a:lnTo>
                    <a:pt x="171090" y="178155"/>
                  </a:lnTo>
                  <a:lnTo>
                    <a:pt x="177064" y="182057"/>
                  </a:lnTo>
                  <a:lnTo>
                    <a:pt x="186166" y="196255"/>
                  </a:lnTo>
                  <a:lnTo>
                    <a:pt x="195674" y="232730"/>
                  </a:lnTo>
                  <a:lnTo>
                    <a:pt x="207073" y="243739"/>
                  </a:lnTo>
                  <a:lnTo>
                    <a:pt x="212146" y="245196"/>
                  </a:lnTo>
                  <a:lnTo>
                    <a:pt x="216454" y="244318"/>
                  </a:lnTo>
                  <a:lnTo>
                    <a:pt x="227842" y="23701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277019" y="1714136"/>
              <a:ext cx="33285" cy="49927"/>
            </a:xfrm>
            <a:custGeom>
              <a:avLst/>
              <a:gdLst/>
              <a:ahLst/>
              <a:cxnLst/>
              <a:rect l="0" t="0" r="0" b="0"/>
              <a:pathLst>
                <a:path w="33285" h="49927">
                  <a:moveTo>
                    <a:pt x="0" y="49926"/>
                  </a:moveTo>
                  <a:lnTo>
                    <a:pt x="13286" y="34791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319895" y="1655889"/>
              <a:ext cx="106904" cy="330031"/>
            </a:xfrm>
            <a:custGeom>
              <a:avLst/>
              <a:gdLst/>
              <a:ahLst/>
              <a:cxnLst/>
              <a:rect l="0" t="0" r="0" b="0"/>
              <a:pathLst>
                <a:path w="106904" h="330031">
                  <a:moveTo>
                    <a:pt x="56976" y="0"/>
                  </a:moveTo>
                  <a:lnTo>
                    <a:pt x="40118" y="57161"/>
                  </a:lnTo>
                  <a:lnTo>
                    <a:pt x="23673" y="117130"/>
                  </a:lnTo>
                  <a:lnTo>
                    <a:pt x="15540" y="178695"/>
                  </a:lnTo>
                  <a:lnTo>
                    <a:pt x="9001" y="233222"/>
                  </a:lnTo>
                  <a:lnTo>
                    <a:pt x="1589" y="295719"/>
                  </a:lnTo>
                  <a:lnTo>
                    <a:pt x="0" y="318500"/>
                  </a:lnTo>
                  <a:lnTo>
                    <a:pt x="2350" y="325129"/>
                  </a:lnTo>
                  <a:lnTo>
                    <a:pt x="6690" y="328625"/>
                  </a:lnTo>
                  <a:lnTo>
                    <a:pt x="12358" y="330030"/>
                  </a:lnTo>
                  <a:lnTo>
                    <a:pt x="17985" y="329118"/>
                  </a:lnTo>
                  <a:lnTo>
                    <a:pt x="29169" y="323174"/>
                  </a:lnTo>
                  <a:lnTo>
                    <a:pt x="62517" y="286484"/>
                  </a:lnTo>
                  <a:lnTo>
                    <a:pt x="68067" y="284370"/>
                  </a:lnTo>
                  <a:lnTo>
                    <a:pt x="73616" y="284809"/>
                  </a:lnTo>
                  <a:lnTo>
                    <a:pt x="79164" y="286952"/>
                  </a:lnTo>
                  <a:lnTo>
                    <a:pt x="87794" y="299194"/>
                  </a:lnTo>
                  <a:lnTo>
                    <a:pt x="94712" y="313264"/>
                  </a:lnTo>
                  <a:lnTo>
                    <a:pt x="106903" y="3245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91653" y="1813989"/>
              <a:ext cx="53252" cy="215196"/>
            </a:xfrm>
            <a:custGeom>
              <a:avLst/>
              <a:gdLst/>
              <a:ahLst/>
              <a:cxnLst/>
              <a:rect l="0" t="0" r="0" b="0"/>
              <a:pathLst>
                <a:path w="53252" h="215196">
                  <a:moveTo>
                    <a:pt x="51639" y="0"/>
                  </a:moveTo>
                  <a:lnTo>
                    <a:pt x="21311" y="46327"/>
                  </a:lnTo>
                  <a:lnTo>
                    <a:pt x="8958" y="82657"/>
                  </a:lnTo>
                  <a:lnTo>
                    <a:pt x="8277" y="118282"/>
                  </a:lnTo>
                  <a:lnTo>
                    <a:pt x="11637" y="126932"/>
                  </a:lnTo>
                  <a:lnTo>
                    <a:pt x="52670" y="176414"/>
                  </a:lnTo>
                  <a:lnTo>
                    <a:pt x="53251" y="183253"/>
                  </a:lnTo>
                  <a:lnTo>
                    <a:pt x="48966" y="195783"/>
                  </a:lnTo>
                  <a:lnTo>
                    <a:pt x="31740" y="213233"/>
                  </a:lnTo>
                  <a:lnTo>
                    <a:pt x="25429" y="215195"/>
                  </a:lnTo>
                  <a:lnTo>
                    <a:pt x="19372" y="214655"/>
                  </a:lnTo>
                  <a:lnTo>
                    <a:pt x="13486" y="212445"/>
                  </a:lnTo>
                  <a:lnTo>
                    <a:pt x="8637" y="206349"/>
                  </a:lnTo>
                  <a:lnTo>
                    <a:pt x="784" y="187248"/>
                  </a:lnTo>
                  <a:lnTo>
                    <a:pt x="0" y="137253"/>
                  </a:lnTo>
                  <a:lnTo>
                    <a:pt x="8074" y="78433"/>
                  </a:lnTo>
                  <a:lnTo>
                    <a:pt x="10034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09861" y="1697494"/>
              <a:ext cx="249632" cy="279190"/>
            </a:xfrm>
            <a:custGeom>
              <a:avLst/>
              <a:gdLst/>
              <a:ahLst/>
              <a:cxnLst/>
              <a:rect l="0" t="0" r="0" b="0"/>
              <a:pathLst>
                <a:path w="249632" h="279190">
                  <a:moveTo>
                    <a:pt x="0" y="0"/>
                  </a:moveTo>
                  <a:lnTo>
                    <a:pt x="17669" y="0"/>
                  </a:lnTo>
                  <a:lnTo>
                    <a:pt x="23799" y="2774"/>
                  </a:lnTo>
                  <a:lnTo>
                    <a:pt x="33075" y="13252"/>
                  </a:lnTo>
                  <a:lnTo>
                    <a:pt x="39077" y="47997"/>
                  </a:lnTo>
                  <a:lnTo>
                    <a:pt x="38806" y="107554"/>
                  </a:lnTo>
                  <a:lnTo>
                    <a:pt x="33087" y="163566"/>
                  </a:lnTo>
                  <a:lnTo>
                    <a:pt x="21798" y="223528"/>
                  </a:lnTo>
                  <a:lnTo>
                    <a:pt x="12866" y="258857"/>
                  </a:lnTo>
                  <a:lnTo>
                    <a:pt x="13200" y="258556"/>
                  </a:lnTo>
                  <a:lnTo>
                    <a:pt x="24797" y="233725"/>
                  </a:lnTo>
                  <a:lnTo>
                    <a:pt x="31324" y="227932"/>
                  </a:lnTo>
                  <a:lnTo>
                    <a:pt x="48439" y="221496"/>
                  </a:lnTo>
                  <a:lnTo>
                    <a:pt x="111304" y="216799"/>
                  </a:lnTo>
                  <a:lnTo>
                    <a:pt x="161115" y="208869"/>
                  </a:lnTo>
                  <a:lnTo>
                    <a:pt x="214370" y="189634"/>
                  </a:lnTo>
                  <a:lnTo>
                    <a:pt x="218727" y="185595"/>
                  </a:lnTo>
                  <a:lnTo>
                    <a:pt x="219783" y="181053"/>
                  </a:lnTo>
                  <a:lnTo>
                    <a:pt x="218638" y="176175"/>
                  </a:lnTo>
                  <a:lnTo>
                    <a:pt x="214176" y="173848"/>
                  </a:lnTo>
                  <a:lnTo>
                    <a:pt x="199356" y="173728"/>
                  </a:lnTo>
                  <a:lnTo>
                    <a:pt x="182908" y="181688"/>
                  </a:lnTo>
                  <a:lnTo>
                    <a:pt x="167276" y="195396"/>
                  </a:lnTo>
                  <a:lnTo>
                    <a:pt x="144640" y="231864"/>
                  </a:lnTo>
                  <a:lnTo>
                    <a:pt x="140806" y="240560"/>
                  </a:lnTo>
                  <a:lnTo>
                    <a:pt x="140098" y="248207"/>
                  </a:lnTo>
                  <a:lnTo>
                    <a:pt x="144244" y="261634"/>
                  </a:lnTo>
                  <a:lnTo>
                    <a:pt x="149787" y="265030"/>
                  </a:lnTo>
                  <a:lnTo>
                    <a:pt x="165808" y="266337"/>
                  </a:lnTo>
                  <a:lnTo>
                    <a:pt x="207945" y="262161"/>
                  </a:lnTo>
                  <a:lnTo>
                    <a:pt x="216293" y="263532"/>
                  </a:lnTo>
                  <a:lnTo>
                    <a:pt x="222783" y="267219"/>
                  </a:lnTo>
                  <a:lnTo>
                    <a:pt x="232460" y="278713"/>
                  </a:lnTo>
                  <a:lnTo>
                    <a:pt x="236334" y="279189"/>
                  </a:lnTo>
                  <a:lnTo>
                    <a:pt x="239842" y="275809"/>
                  </a:lnTo>
                  <a:lnTo>
                    <a:pt x="249631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992629" y="1664210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35799" y="1643434"/>
              <a:ext cx="97408" cy="378582"/>
            </a:xfrm>
            <a:custGeom>
              <a:avLst/>
              <a:gdLst/>
              <a:ahLst/>
              <a:cxnLst/>
              <a:rect l="0" t="0" r="0" b="0"/>
              <a:pathLst>
                <a:path w="97408" h="378582">
                  <a:moveTo>
                    <a:pt x="73472" y="312012"/>
                  </a:moveTo>
                  <a:lnTo>
                    <a:pt x="86724" y="298760"/>
                  </a:lnTo>
                  <a:lnTo>
                    <a:pt x="93230" y="277461"/>
                  </a:lnTo>
                  <a:lnTo>
                    <a:pt x="97407" y="218587"/>
                  </a:lnTo>
                  <a:lnTo>
                    <a:pt x="93713" y="183245"/>
                  </a:lnTo>
                  <a:lnTo>
                    <a:pt x="86783" y="166641"/>
                  </a:lnTo>
                  <a:lnTo>
                    <a:pt x="82346" y="159625"/>
                  </a:lnTo>
                  <a:lnTo>
                    <a:pt x="76614" y="156796"/>
                  </a:lnTo>
                  <a:lnTo>
                    <a:pt x="70019" y="156759"/>
                  </a:lnTo>
                  <a:lnTo>
                    <a:pt x="62849" y="158584"/>
                  </a:lnTo>
                  <a:lnTo>
                    <a:pt x="49951" y="170473"/>
                  </a:lnTo>
                  <a:lnTo>
                    <a:pt x="16926" y="233214"/>
                  </a:lnTo>
                  <a:lnTo>
                    <a:pt x="3366" y="293870"/>
                  </a:lnTo>
                  <a:lnTo>
                    <a:pt x="0" y="324307"/>
                  </a:lnTo>
                  <a:lnTo>
                    <a:pt x="1377" y="329454"/>
                  </a:lnTo>
                  <a:lnTo>
                    <a:pt x="4144" y="331037"/>
                  </a:lnTo>
                  <a:lnTo>
                    <a:pt x="7838" y="330243"/>
                  </a:lnTo>
                  <a:lnTo>
                    <a:pt x="16873" y="321964"/>
                  </a:lnTo>
                  <a:lnTo>
                    <a:pt x="21871" y="315873"/>
                  </a:lnTo>
                  <a:lnTo>
                    <a:pt x="42254" y="261445"/>
                  </a:lnTo>
                  <a:lnTo>
                    <a:pt x="56142" y="201794"/>
                  </a:lnTo>
                  <a:lnTo>
                    <a:pt x="64947" y="153307"/>
                  </a:lnTo>
                  <a:lnTo>
                    <a:pt x="73412" y="103807"/>
                  </a:lnTo>
                  <a:lnTo>
                    <a:pt x="84555" y="41800"/>
                  </a:lnTo>
                  <a:lnTo>
                    <a:pt x="89016" y="0"/>
                  </a:lnTo>
                  <a:lnTo>
                    <a:pt x="89626" y="8460"/>
                  </a:lnTo>
                  <a:lnTo>
                    <a:pt x="83464" y="66877"/>
                  </a:lnTo>
                  <a:lnTo>
                    <a:pt x="82288" y="116105"/>
                  </a:lnTo>
                  <a:lnTo>
                    <a:pt x="81940" y="171680"/>
                  </a:lnTo>
                  <a:lnTo>
                    <a:pt x="79371" y="229135"/>
                  </a:lnTo>
                  <a:lnTo>
                    <a:pt x="75220" y="282217"/>
                  </a:lnTo>
                  <a:lnTo>
                    <a:pt x="73817" y="337151"/>
                  </a:lnTo>
                  <a:lnTo>
                    <a:pt x="73472" y="3785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41395" y="1422899"/>
            <a:ext cx="1364489" cy="690648"/>
            <a:chOff x="5841395" y="1422899"/>
            <a:chExt cx="1364489" cy="690648"/>
          </a:xfrm>
        </p:grpSpPr>
        <p:sp>
          <p:nvSpPr>
            <p:cNvPr id="39" name="Freeform 38"/>
            <p:cNvSpPr/>
            <p:nvPr/>
          </p:nvSpPr>
          <p:spPr>
            <a:xfrm>
              <a:off x="5841395" y="1422899"/>
              <a:ext cx="99834" cy="582475"/>
            </a:xfrm>
            <a:custGeom>
              <a:avLst/>
              <a:gdLst/>
              <a:ahLst/>
              <a:cxnLst/>
              <a:rect l="0" t="0" r="0" b="0"/>
              <a:pathLst>
                <a:path w="99834" h="582475">
                  <a:moveTo>
                    <a:pt x="99833" y="0"/>
                  </a:moveTo>
                  <a:lnTo>
                    <a:pt x="52735" y="47099"/>
                  </a:lnTo>
                  <a:lnTo>
                    <a:pt x="40472" y="72614"/>
                  </a:lnTo>
                  <a:lnTo>
                    <a:pt x="25163" y="127712"/>
                  </a:lnTo>
                  <a:lnTo>
                    <a:pt x="13893" y="180862"/>
                  </a:lnTo>
                  <a:lnTo>
                    <a:pt x="3688" y="242519"/>
                  </a:lnTo>
                  <a:lnTo>
                    <a:pt x="1079" y="292520"/>
                  </a:lnTo>
                  <a:lnTo>
                    <a:pt x="306" y="346988"/>
                  </a:lnTo>
                  <a:lnTo>
                    <a:pt x="77" y="397746"/>
                  </a:lnTo>
                  <a:lnTo>
                    <a:pt x="0" y="454316"/>
                  </a:lnTo>
                  <a:lnTo>
                    <a:pt x="4402" y="501377"/>
                  </a:lnTo>
                  <a:lnTo>
                    <a:pt x="20818" y="550155"/>
                  </a:lnTo>
                  <a:lnTo>
                    <a:pt x="41586" y="5824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041081" y="1593733"/>
              <a:ext cx="143000" cy="303467"/>
            </a:xfrm>
            <a:custGeom>
              <a:avLst/>
              <a:gdLst/>
              <a:ahLst/>
              <a:cxnLst/>
              <a:rect l="0" t="0" r="0" b="0"/>
              <a:pathLst>
                <a:path w="143000" h="303467">
                  <a:moveTo>
                    <a:pt x="0" y="186971"/>
                  </a:moveTo>
                  <a:lnTo>
                    <a:pt x="25911" y="129810"/>
                  </a:lnTo>
                  <a:lnTo>
                    <a:pt x="56686" y="70540"/>
                  </a:lnTo>
                  <a:lnTo>
                    <a:pt x="116759" y="7597"/>
                  </a:lnTo>
                  <a:lnTo>
                    <a:pt x="124991" y="820"/>
                  </a:lnTo>
                  <a:lnTo>
                    <a:pt x="131405" y="0"/>
                  </a:lnTo>
                  <a:lnTo>
                    <a:pt x="136605" y="3152"/>
                  </a:lnTo>
                  <a:lnTo>
                    <a:pt x="140996" y="8952"/>
                  </a:lnTo>
                  <a:lnTo>
                    <a:pt x="142999" y="15591"/>
                  </a:lnTo>
                  <a:lnTo>
                    <a:pt x="137426" y="76364"/>
                  </a:lnTo>
                  <a:lnTo>
                    <a:pt x="133059" y="132524"/>
                  </a:lnTo>
                  <a:lnTo>
                    <a:pt x="126718" y="184708"/>
                  </a:lnTo>
                  <a:lnTo>
                    <a:pt x="125991" y="247866"/>
                  </a:lnTo>
                  <a:lnTo>
                    <a:pt x="133917" y="287176"/>
                  </a:lnTo>
                  <a:lnTo>
                    <a:pt x="141458" y="30346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69132" y="1761871"/>
              <a:ext cx="88369" cy="151971"/>
            </a:xfrm>
            <a:custGeom>
              <a:avLst/>
              <a:gdLst/>
              <a:ahLst/>
              <a:cxnLst/>
              <a:rect l="0" t="0" r="0" b="0"/>
              <a:pathLst>
                <a:path w="88369" h="151971">
                  <a:moveTo>
                    <a:pt x="79533" y="10512"/>
                  </a:moveTo>
                  <a:lnTo>
                    <a:pt x="88368" y="1678"/>
                  </a:lnTo>
                  <a:lnTo>
                    <a:pt x="86347" y="0"/>
                  </a:lnTo>
                  <a:lnTo>
                    <a:pt x="71775" y="601"/>
                  </a:lnTo>
                  <a:lnTo>
                    <a:pt x="57285" y="6415"/>
                  </a:lnTo>
                  <a:lnTo>
                    <a:pt x="43757" y="17012"/>
                  </a:lnTo>
                  <a:lnTo>
                    <a:pt x="8733" y="64434"/>
                  </a:lnTo>
                  <a:lnTo>
                    <a:pt x="0" y="96858"/>
                  </a:lnTo>
                  <a:lnTo>
                    <a:pt x="2888" y="116381"/>
                  </a:lnTo>
                  <a:lnTo>
                    <a:pt x="6247" y="125471"/>
                  </a:lnTo>
                  <a:lnTo>
                    <a:pt x="17375" y="138035"/>
                  </a:lnTo>
                  <a:lnTo>
                    <a:pt x="37927" y="1519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629935" y="1805667"/>
              <a:ext cx="118436" cy="149780"/>
            </a:xfrm>
            <a:custGeom>
              <a:avLst/>
              <a:gdLst/>
              <a:ahLst/>
              <a:cxnLst/>
              <a:rect l="0" t="0" r="0" b="0"/>
              <a:pathLst>
                <a:path w="118436" h="149780">
                  <a:moveTo>
                    <a:pt x="85151" y="0"/>
                  </a:moveTo>
                  <a:lnTo>
                    <a:pt x="67482" y="0"/>
                  </a:lnTo>
                  <a:lnTo>
                    <a:pt x="51410" y="7397"/>
                  </a:lnTo>
                  <a:lnTo>
                    <a:pt x="35022" y="21779"/>
                  </a:lnTo>
                  <a:lnTo>
                    <a:pt x="12051" y="54942"/>
                  </a:lnTo>
                  <a:lnTo>
                    <a:pt x="2428" y="77427"/>
                  </a:lnTo>
                  <a:lnTo>
                    <a:pt x="0" y="97283"/>
                  </a:lnTo>
                  <a:lnTo>
                    <a:pt x="646" y="106460"/>
                  </a:lnTo>
                  <a:lnTo>
                    <a:pt x="3852" y="110730"/>
                  </a:lnTo>
                  <a:lnTo>
                    <a:pt x="8762" y="111727"/>
                  </a:lnTo>
                  <a:lnTo>
                    <a:pt x="14809" y="110543"/>
                  </a:lnTo>
                  <a:lnTo>
                    <a:pt x="32154" y="100041"/>
                  </a:lnTo>
                  <a:lnTo>
                    <a:pt x="69200" y="70429"/>
                  </a:lnTo>
                  <a:lnTo>
                    <a:pt x="77291" y="66369"/>
                  </a:lnTo>
                  <a:lnTo>
                    <a:pt x="83609" y="67360"/>
                  </a:lnTo>
                  <a:lnTo>
                    <a:pt x="88746" y="71719"/>
                  </a:lnTo>
                  <a:lnTo>
                    <a:pt x="103633" y="100870"/>
                  </a:lnTo>
                  <a:lnTo>
                    <a:pt x="118435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827507" y="1799623"/>
              <a:ext cx="145533" cy="115468"/>
            </a:xfrm>
            <a:custGeom>
              <a:avLst/>
              <a:gdLst/>
              <a:ahLst/>
              <a:cxnLst/>
              <a:rect l="0" t="0" r="0" b="0"/>
              <a:pathLst>
                <a:path w="145533" h="115468">
                  <a:moveTo>
                    <a:pt x="12395" y="6044"/>
                  </a:moveTo>
                  <a:lnTo>
                    <a:pt x="9930" y="39785"/>
                  </a:lnTo>
                  <a:lnTo>
                    <a:pt x="2123" y="102467"/>
                  </a:lnTo>
                  <a:lnTo>
                    <a:pt x="0" y="111932"/>
                  </a:lnTo>
                  <a:lnTo>
                    <a:pt x="433" y="115467"/>
                  </a:lnTo>
                  <a:lnTo>
                    <a:pt x="2571" y="115051"/>
                  </a:lnTo>
                  <a:lnTo>
                    <a:pt x="5846" y="112000"/>
                  </a:lnTo>
                  <a:lnTo>
                    <a:pt x="27129" y="56125"/>
                  </a:lnTo>
                  <a:lnTo>
                    <a:pt x="42134" y="31978"/>
                  </a:lnTo>
                  <a:lnTo>
                    <a:pt x="63736" y="13626"/>
                  </a:lnTo>
                  <a:lnTo>
                    <a:pt x="79592" y="5408"/>
                  </a:lnTo>
                  <a:lnTo>
                    <a:pt x="108530" y="0"/>
                  </a:lnTo>
                  <a:lnTo>
                    <a:pt x="145532" y="60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89533" y="1472826"/>
              <a:ext cx="116351" cy="640721"/>
            </a:xfrm>
            <a:custGeom>
              <a:avLst/>
              <a:gdLst/>
              <a:ahLst/>
              <a:cxnLst/>
              <a:rect l="0" t="0" r="0" b="0"/>
              <a:pathLst>
                <a:path w="116351" h="640721">
                  <a:moveTo>
                    <a:pt x="49927" y="0"/>
                  </a:moveTo>
                  <a:lnTo>
                    <a:pt x="71669" y="42579"/>
                  </a:lnTo>
                  <a:lnTo>
                    <a:pt x="88719" y="98260"/>
                  </a:lnTo>
                  <a:lnTo>
                    <a:pt x="102621" y="157125"/>
                  </a:lnTo>
                  <a:lnTo>
                    <a:pt x="112796" y="211155"/>
                  </a:lnTo>
                  <a:lnTo>
                    <a:pt x="115764" y="263878"/>
                  </a:lnTo>
                  <a:lnTo>
                    <a:pt x="116350" y="319013"/>
                  </a:lnTo>
                  <a:lnTo>
                    <a:pt x="108898" y="376680"/>
                  </a:lnTo>
                  <a:lnTo>
                    <a:pt x="93045" y="432587"/>
                  </a:lnTo>
                  <a:lnTo>
                    <a:pt x="78728" y="474268"/>
                  </a:lnTo>
                  <a:lnTo>
                    <a:pt x="53458" y="534184"/>
                  </a:lnTo>
                  <a:lnTo>
                    <a:pt x="24942" y="587077"/>
                  </a:lnTo>
                  <a:lnTo>
                    <a:pt x="0" y="6407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175259" y="963722"/>
            <a:ext cx="1794832" cy="613493"/>
            <a:chOff x="7175259" y="963722"/>
            <a:chExt cx="1794832" cy="613493"/>
          </a:xfrm>
        </p:grpSpPr>
        <p:sp>
          <p:nvSpPr>
            <p:cNvPr id="46" name="Freeform 45"/>
            <p:cNvSpPr/>
            <p:nvPr/>
          </p:nvSpPr>
          <p:spPr>
            <a:xfrm>
              <a:off x="7214349" y="1106699"/>
              <a:ext cx="698969" cy="424375"/>
            </a:xfrm>
            <a:custGeom>
              <a:avLst/>
              <a:gdLst/>
              <a:ahLst/>
              <a:cxnLst/>
              <a:rect l="0" t="0" r="0" b="0"/>
              <a:pathLst>
                <a:path w="698969" h="424375">
                  <a:moveTo>
                    <a:pt x="0" y="424374"/>
                  </a:moveTo>
                  <a:lnTo>
                    <a:pt x="15135" y="398726"/>
                  </a:lnTo>
                  <a:lnTo>
                    <a:pt x="74720" y="347709"/>
                  </a:lnTo>
                  <a:lnTo>
                    <a:pt x="112557" y="320267"/>
                  </a:lnTo>
                  <a:lnTo>
                    <a:pt x="169098" y="288942"/>
                  </a:lnTo>
                  <a:lnTo>
                    <a:pt x="222423" y="261917"/>
                  </a:lnTo>
                  <a:lnTo>
                    <a:pt x="277473" y="232129"/>
                  </a:lnTo>
                  <a:lnTo>
                    <a:pt x="332862" y="199536"/>
                  </a:lnTo>
                  <a:lnTo>
                    <a:pt x="388319" y="170805"/>
                  </a:lnTo>
                  <a:lnTo>
                    <a:pt x="443790" y="140680"/>
                  </a:lnTo>
                  <a:lnTo>
                    <a:pt x="499263" y="110486"/>
                  </a:lnTo>
                  <a:lnTo>
                    <a:pt x="561962" y="80742"/>
                  </a:lnTo>
                  <a:lnTo>
                    <a:pt x="622886" y="48104"/>
                  </a:lnTo>
                  <a:lnTo>
                    <a:pt x="654662" y="31555"/>
                  </a:lnTo>
                  <a:lnTo>
                    <a:pt x="6989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175259" y="1281441"/>
              <a:ext cx="272080" cy="295774"/>
            </a:xfrm>
            <a:custGeom>
              <a:avLst/>
              <a:gdLst/>
              <a:ahLst/>
              <a:cxnLst/>
              <a:rect l="0" t="0" r="0" b="0"/>
              <a:pathLst>
                <a:path w="272080" h="295774">
                  <a:moveTo>
                    <a:pt x="238795" y="0"/>
                  </a:moveTo>
                  <a:lnTo>
                    <a:pt x="204049" y="15999"/>
                  </a:lnTo>
                  <a:lnTo>
                    <a:pt x="152709" y="54504"/>
                  </a:lnTo>
                  <a:lnTo>
                    <a:pt x="104719" y="109367"/>
                  </a:lnTo>
                  <a:lnTo>
                    <a:pt x="56574" y="166598"/>
                  </a:lnTo>
                  <a:lnTo>
                    <a:pt x="15197" y="223832"/>
                  </a:lnTo>
                  <a:lnTo>
                    <a:pt x="5974" y="240939"/>
                  </a:lnTo>
                  <a:lnTo>
                    <a:pt x="0" y="270581"/>
                  </a:lnTo>
                  <a:lnTo>
                    <a:pt x="1935" y="278391"/>
                  </a:lnTo>
                  <a:lnTo>
                    <a:pt x="5999" y="284522"/>
                  </a:lnTo>
                  <a:lnTo>
                    <a:pt x="11482" y="289534"/>
                  </a:lnTo>
                  <a:lnTo>
                    <a:pt x="29901" y="295103"/>
                  </a:lnTo>
                  <a:lnTo>
                    <a:pt x="61331" y="295773"/>
                  </a:lnTo>
                  <a:lnTo>
                    <a:pt x="122792" y="282584"/>
                  </a:lnTo>
                  <a:lnTo>
                    <a:pt x="153264" y="272031"/>
                  </a:lnTo>
                  <a:lnTo>
                    <a:pt x="214358" y="250137"/>
                  </a:lnTo>
                  <a:lnTo>
                    <a:pt x="272079" y="2329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996527" y="963722"/>
              <a:ext cx="231257" cy="259473"/>
            </a:xfrm>
            <a:custGeom>
              <a:avLst/>
              <a:gdLst/>
              <a:ahLst/>
              <a:cxnLst/>
              <a:rect l="0" t="0" r="0" b="0"/>
              <a:pathLst>
                <a:path w="231257" h="259473">
                  <a:moveTo>
                    <a:pt x="0" y="259472"/>
                  </a:moveTo>
                  <a:lnTo>
                    <a:pt x="23977" y="196375"/>
                  </a:lnTo>
                  <a:lnTo>
                    <a:pt x="50162" y="136118"/>
                  </a:lnTo>
                  <a:lnTo>
                    <a:pt x="76770" y="79375"/>
                  </a:lnTo>
                  <a:lnTo>
                    <a:pt x="96757" y="19274"/>
                  </a:lnTo>
                  <a:lnTo>
                    <a:pt x="102484" y="2014"/>
                  </a:lnTo>
                  <a:lnTo>
                    <a:pt x="104381" y="0"/>
                  </a:lnTo>
                  <a:lnTo>
                    <a:pt x="105645" y="2356"/>
                  </a:lnTo>
                  <a:lnTo>
                    <a:pt x="106126" y="13910"/>
                  </a:lnTo>
                  <a:lnTo>
                    <a:pt x="93716" y="73257"/>
                  </a:lnTo>
                  <a:lnTo>
                    <a:pt x="92988" y="85403"/>
                  </a:lnTo>
                  <a:lnTo>
                    <a:pt x="96201" y="94424"/>
                  </a:lnTo>
                  <a:lnTo>
                    <a:pt x="102041" y="101363"/>
                  </a:lnTo>
                  <a:lnTo>
                    <a:pt x="109632" y="106913"/>
                  </a:lnTo>
                  <a:lnTo>
                    <a:pt x="118392" y="106915"/>
                  </a:lnTo>
                  <a:lnTo>
                    <a:pt x="148389" y="90174"/>
                  </a:lnTo>
                  <a:lnTo>
                    <a:pt x="207052" y="46570"/>
                  </a:lnTo>
                  <a:lnTo>
                    <a:pt x="224236" y="44040"/>
                  </a:lnTo>
                  <a:lnTo>
                    <a:pt x="229003" y="48358"/>
                  </a:lnTo>
                  <a:lnTo>
                    <a:pt x="231256" y="55859"/>
                  </a:lnTo>
                  <a:lnTo>
                    <a:pt x="230372" y="115936"/>
                  </a:lnTo>
                  <a:lnTo>
                    <a:pt x="225170" y="176810"/>
                  </a:lnTo>
                  <a:lnTo>
                    <a:pt x="224669" y="23450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296085" y="1181589"/>
              <a:ext cx="16643" cy="108174"/>
            </a:xfrm>
            <a:custGeom>
              <a:avLst/>
              <a:gdLst/>
              <a:ahLst/>
              <a:cxnLst/>
              <a:rect l="0" t="0" r="0" b="0"/>
              <a:pathLst>
                <a:path w="16643" h="108174">
                  <a:moveTo>
                    <a:pt x="16642" y="0"/>
                  </a:moveTo>
                  <a:lnTo>
                    <a:pt x="5205" y="27497"/>
                  </a:lnTo>
                  <a:lnTo>
                    <a:pt x="685" y="85404"/>
                  </a:lnTo>
                  <a:lnTo>
                    <a:pt x="0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329369" y="1040131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380452" y="1141935"/>
              <a:ext cx="98697" cy="117871"/>
            </a:xfrm>
            <a:custGeom>
              <a:avLst/>
              <a:gdLst/>
              <a:ahLst/>
              <a:cxnLst/>
              <a:rect l="0" t="0" r="0" b="0"/>
              <a:pathLst>
                <a:path w="98697" h="117871">
                  <a:moveTo>
                    <a:pt x="7165" y="31333"/>
                  </a:moveTo>
                  <a:lnTo>
                    <a:pt x="0" y="82077"/>
                  </a:lnTo>
                  <a:lnTo>
                    <a:pt x="3604" y="112320"/>
                  </a:lnTo>
                  <a:lnTo>
                    <a:pt x="6640" y="116759"/>
                  </a:lnTo>
                  <a:lnTo>
                    <a:pt x="10513" y="117870"/>
                  </a:lnTo>
                  <a:lnTo>
                    <a:pt x="14945" y="116761"/>
                  </a:lnTo>
                  <a:lnTo>
                    <a:pt x="24799" y="108132"/>
                  </a:lnTo>
                  <a:lnTo>
                    <a:pt x="30015" y="101948"/>
                  </a:lnTo>
                  <a:lnTo>
                    <a:pt x="48127" y="48417"/>
                  </a:lnTo>
                  <a:lnTo>
                    <a:pt x="59737" y="8101"/>
                  </a:lnTo>
                  <a:lnTo>
                    <a:pt x="64403" y="2901"/>
                  </a:lnTo>
                  <a:lnTo>
                    <a:pt x="70286" y="359"/>
                  </a:lnTo>
                  <a:lnTo>
                    <a:pt x="82372" y="0"/>
                  </a:lnTo>
                  <a:lnTo>
                    <a:pt x="98696" y="63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537395" y="1139984"/>
              <a:ext cx="49928" cy="351456"/>
            </a:xfrm>
            <a:custGeom>
              <a:avLst/>
              <a:gdLst/>
              <a:ahLst/>
              <a:cxnLst/>
              <a:rect l="0" t="0" r="0" b="0"/>
              <a:pathLst>
                <a:path w="49928" h="351456">
                  <a:moveTo>
                    <a:pt x="49927" y="0"/>
                  </a:moveTo>
                  <a:lnTo>
                    <a:pt x="49927" y="62326"/>
                  </a:lnTo>
                  <a:lnTo>
                    <a:pt x="49927" y="123891"/>
                  </a:lnTo>
                  <a:lnTo>
                    <a:pt x="49927" y="181092"/>
                  </a:lnTo>
                  <a:lnTo>
                    <a:pt x="45510" y="242911"/>
                  </a:lnTo>
                  <a:lnTo>
                    <a:pt x="41453" y="298744"/>
                  </a:lnTo>
                  <a:lnTo>
                    <a:pt x="30125" y="348281"/>
                  </a:lnTo>
                  <a:lnTo>
                    <a:pt x="26556" y="351455"/>
                  </a:lnTo>
                  <a:lnTo>
                    <a:pt x="22327" y="350798"/>
                  </a:lnTo>
                  <a:lnTo>
                    <a:pt x="17659" y="347586"/>
                  </a:lnTo>
                  <a:lnTo>
                    <a:pt x="10006" y="331690"/>
                  </a:lnTo>
                  <a:lnTo>
                    <a:pt x="0" y="2995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29075" y="1023489"/>
              <a:ext cx="58248" cy="41606"/>
            </a:xfrm>
            <a:custGeom>
              <a:avLst/>
              <a:gdLst/>
              <a:ahLst/>
              <a:cxnLst/>
              <a:rect l="0" t="0" r="0" b="0"/>
              <a:pathLst>
                <a:path w="58248" h="41606">
                  <a:moveTo>
                    <a:pt x="0" y="41605"/>
                  </a:moveTo>
                  <a:lnTo>
                    <a:pt x="4417" y="28353"/>
                  </a:lnTo>
                  <a:lnTo>
                    <a:pt x="13982" y="19382"/>
                  </a:ln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647373" y="1139984"/>
              <a:ext cx="73086" cy="124816"/>
            </a:xfrm>
            <a:custGeom>
              <a:avLst/>
              <a:gdLst/>
              <a:ahLst/>
              <a:cxnLst/>
              <a:rect l="0" t="0" r="0" b="0"/>
              <a:pathLst>
                <a:path w="73086" h="124816">
                  <a:moveTo>
                    <a:pt x="39801" y="0"/>
                  </a:moveTo>
                  <a:lnTo>
                    <a:pt x="26549" y="8834"/>
                  </a:lnTo>
                  <a:lnTo>
                    <a:pt x="17577" y="23034"/>
                  </a:lnTo>
                  <a:lnTo>
                    <a:pt x="2255" y="72957"/>
                  </a:lnTo>
                  <a:lnTo>
                    <a:pt x="0" y="94679"/>
                  </a:lnTo>
                  <a:lnTo>
                    <a:pt x="3928" y="111730"/>
                  </a:lnTo>
                  <a:lnTo>
                    <a:pt x="7565" y="118865"/>
                  </a:lnTo>
                  <a:lnTo>
                    <a:pt x="12764" y="120849"/>
                  </a:lnTo>
                  <a:lnTo>
                    <a:pt x="19003" y="119397"/>
                  </a:lnTo>
                  <a:lnTo>
                    <a:pt x="44527" y="101556"/>
                  </a:lnTo>
                  <a:lnTo>
                    <a:pt x="61747" y="81249"/>
                  </a:lnTo>
                  <a:lnTo>
                    <a:pt x="68047" y="63231"/>
                  </a:lnTo>
                  <a:lnTo>
                    <a:pt x="70846" y="50292"/>
                  </a:lnTo>
                  <a:lnTo>
                    <a:pt x="71592" y="52019"/>
                  </a:lnTo>
                  <a:lnTo>
                    <a:pt x="72954" y="103152"/>
                  </a:lnTo>
                  <a:lnTo>
                    <a:pt x="73085" y="1248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828734" y="1164947"/>
              <a:ext cx="141357" cy="149780"/>
            </a:xfrm>
            <a:custGeom>
              <a:avLst/>
              <a:gdLst/>
              <a:ahLst/>
              <a:cxnLst/>
              <a:rect l="0" t="0" r="0" b="0"/>
              <a:pathLst>
                <a:path w="141357" h="149780">
                  <a:moveTo>
                    <a:pt x="8220" y="0"/>
                  </a:moveTo>
                  <a:lnTo>
                    <a:pt x="1633" y="29620"/>
                  </a:lnTo>
                  <a:lnTo>
                    <a:pt x="51" y="91940"/>
                  </a:lnTo>
                  <a:lnTo>
                    <a:pt x="0" y="102899"/>
                  </a:lnTo>
                  <a:lnTo>
                    <a:pt x="2740" y="108355"/>
                  </a:lnTo>
                  <a:lnTo>
                    <a:pt x="7340" y="110144"/>
                  </a:lnTo>
                  <a:lnTo>
                    <a:pt x="13181" y="109487"/>
                  </a:lnTo>
                  <a:lnTo>
                    <a:pt x="27067" y="101361"/>
                  </a:lnTo>
                  <a:lnTo>
                    <a:pt x="58581" y="77961"/>
                  </a:lnTo>
                  <a:lnTo>
                    <a:pt x="65832" y="76012"/>
                  </a:lnTo>
                  <a:lnTo>
                    <a:pt x="72516" y="76563"/>
                  </a:lnTo>
                  <a:lnTo>
                    <a:pt x="84872" y="82105"/>
                  </a:lnTo>
                  <a:lnTo>
                    <a:pt x="96528" y="90732"/>
                  </a:lnTo>
                  <a:lnTo>
                    <a:pt x="103150" y="92847"/>
                  </a:lnTo>
                  <a:lnTo>
                    <a:pt x="124797" y="94181"/>
                  </a:lnTo>
                  <a:lnTo>
                    <a:pt x="137386" y="100722"/>
                  </a:lnTo>
                  <a:lnTo>
                    <a:pt x="140559" y="105979"/>
                  </a:lnTo>
                  <a:lnTo>
                    <a:pt x="141356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153153" y="1046389"/>
            <a:ext cx="714072" cy="451401"/>
            <a:chOff x="9153153" y="1046389"/>
            <a:chExt cx="714072" cy="451401"/>
          </a:xfrm>
        </p:grpSpPr>
        <p:sp>
          <p:nvSpPr>
            <p:cNvPr id="57" name="Freeform 56"/>
            <p:cNvSpPr/>
            <p:nvPr/>
          </p:nvSpPr>
          <p:spPr>
            <a:xfrm>
              <a:off x="9153153" y="1231515"/>
              <a:ext cx="91533" cy="8322"/>
            </a:xfrm>
            <a:custGeom>
              <a:avLst/>
              <a:gdLst/>
              <a:ahLst/>
              <a:cxnLst/>
              <a:rect l="0" t="0" r="0" b="0"/>
              <a:pathLst>
                <a:path w="91533" h="8322">
                  <a:moveTo>
                    <a:pt x="0" y="8321"/>
                  </a:moveTo>
                  <a:lnTo>
                    <a:pt x="29621" y="1735"/>
                  </a:lnTo>
                  <a:lnTo>
                    <a:pt x="9153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261327" y="1181589"/>
              <a:ext cx="68539" cy="149780"/>
            </a:xfrm>
            <a:custGeom>
              <a:avLst/>
              <a:gdLst/>
              <a:ahLst/>
              <a:cxnLst/>
              <a:rect l="0" t="0" r="0" b="0"/>
              <a:pathLst>
                <a:path w="68539" h="149780">
                  <a:moveTo>
                    <a:pt x="8321" y="0"/>
                  </a:moveTo>
                  <a:lnTo>
                    <a:pt x="25991" y="0"/>
                  </a:lnTo>
                  <a:lnTo>
                    <a:pt x="50230" y="8835"/>
                  </a:lnTo>
                  <a:lnTo>
                    <a:pt x="61772" y="20568"/>
                  </a:lnTo>
                  <a:lnTo>
                    <a:pt x="66145" y="27581"/>
                  </a:lnTo>
                  <a:lnTo>
                    <a:pt x="68538" y="45234"/>
                  </a:lnTo>
                  <a:lnTo>
                    <a:pt x="65594" y="65407"/>
                  </a:lnTo>
                  <a:lnTo>
                    <a:pt x="53541" y="95707"/>
                  </a:lnTo>
                  <a:lnTo>
                    <a:pt x="27482" y="129452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444390" y="1046389"/>
              <a:ext cx="44863" cy="401474"/>
            </a:xfrm>
            <a:custGeom>
              <a:avLst/>
              <a:gdLst/>
              <a:ahLst/>
              <a:cxnLst/>
              <a:rect l="0" t="0" r="0" b="0"/>
              <a:pathLst>
                <a:path w="44863" h="401474">
                  <a:moveTo>
                    <a:pt x="8321" y="76953"/>
                  </a:moveTo>
                  <a:lnTo>
                    <a:pt x="28233" y="21105"/>
                  </a:lnTo>
                  <a:lnTo>
                    <a:pt x="35045" y="3129"/>
                  </a:lnTo>
                  <a:lnTo>
                    <a:pt x="38157" y="0"/>
                  </a:lnTo>
                  <a:lnTo>
                    <a:pt x="41155" y="688"/>
                  </a:lnTo>
                  <a:lnTo>
                    <a:pt x="44079" y="3920"/>
                  </a:lnTo>
                  <a:lnTo>
                    <a:pt x="44862" y="19839"/>
                  </a:lnTo>
                  <a:lnTo>
                    <a:pt x="37831" y="76560"/>
                  </a:lnTo>
                  <a:lnTo>
                    <a:pt x="34182" y="130157"/>
                  </a:lnTo>
                  <a:lnTo>
                    <a:pt x="33461" y="183753"/>
                  </a:lnTo>
                  <a:lnTo>
                    <a:pt x="33319" y="247006"/>
                  </a:lnTo>
                  <a:lnTo>
                    <a:pt x="33291" y="298298"/>
                  </a:lnTo>
                  <a:lnTo>
                    <a:pt x="31437" y="336489"/>
                  </a:lnTo>
                  <a:lnTo>
                    <a:pt x="11541" y="389787"/>
                  </a:lnTo>
                  <a:lnTo>
                    <a:pt x="0" y="4014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527601" y="1279735"/>
              <a:ext cx="191384" cy="127673"/>
            </a:xfrm>
            <a:custGeom>
              <a:avLst/>
              <a:gdLst/>
              <a:ahLst/>
              <a:cxnLst/>
              <a:rect l="0" t="0" r="0" b="0"/>
              <a:pathLst>
                <a:path w="191384" h="127673">
                  <a:moveTo>
                    <a:pt x="0" y="93238"/>
                  </a:moveTo>
                  <a:lnTo>
                    <a:pt x="31251" y="36076"/>
                  </a:lnTo>
                  <a:lnTo>
                    <a:pt x="36079" y="18831"/>
                  </a:lnTo>
                  <a:lnTo>
                    <a:pt x="35142" y="1921"/>
                  </a:lnTo>
                  <a:lnTo>
                    <a:pt x="32674" y="0"/>
                  </a:lnTo>
                  <a:lnTo>
                    <a:pt x="29178" y="2418"/>
                  </a:lnTo>
                  <a:lnTo>
                    <a:pt x="21289" y="14967"/>
                  </a:lnTo>
                  <a:lnTo>
                    <a:pt x="12573" y="44672"/>
                  </a:lnTo>
                  <a:lnTo>
                    <a:pt x="9160" y="98540"/>
                  </a:lnTo>
                  <a:lnTo>
                    <a:pt x="8880" y="110641"/>
                  </a:lnTo>
                  <a:lnTo>
                    <a:pt x="12392" y="118709"/>
                  </a:lnTo>
                  <a:lnTo>
                    <a:pt x="18431" y="124087"/>
                  </a:lnTo>
                  <a:lnTo>
                    <a:pt x="26156" y="127672"/>
                  </a:lnTo>
                  <a:lnTo>
                    <a:pt x="33155" y="127289"/>
                  </a:lnTo>
                  <a:lnTo>
                    <a:pt x="45862" y="119467"/>
                  </a:lnTo>
                  <a:lnTo>
                    <a:pt x="63411" y="103886"/>
                  </a:lnTo>
                  <a:lnTo>
                    <a:pt x="75906" y="83141"/>
                  </a:lnTo>
                  <a:lnTo>
                    <a:pt x="80189" y="80035"/>
                  </a:lnTo>
                  <a:lnTo>
                    <a:pt x="84894" y="79813"/>
                  </a:lnTo>
                  <a:lnTo>
                    <a:pt x="89880" y="81514"/>
                  </a:lnTo>
                  <a:lnTo>
                    <a:pt x="112093" y="100476"/>
                  </a:lnTo>
                  <a:lnTo>
                    <a:pt x="126557" y="101694"/>
                  </a:lnTo>
                  <a:lnTo>
                    <a:pt x="158443" y="97716"/>
                  </a:lnTo>
                  <a:lnTo>
                    <a:pt x="191383" y="10988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768911" y="1298084"/>
              <a:ext cx="98314" cy="199706"/>
            </a:xfrm>
            <a:custGeom>
              <a:avLst/>
              <a:gdLst/>
              <a:ahLst/>
              <a:cxnLst/>
              <a:rect l="0" t="0" r="0" b="0"/>
              <a:pathLst>
                <a:path w="98314" h="199706">
                  <a:moveTo>
                    <a:pt x="66568" y="0"/>
                  </a:moveTo>
                  <a:lnTo>
                    <a:pt x="47822" y="34745"/>
                  </a:lnTo>
                  <a:lnTo>
                    <a:pt x="46834" y="53041"/>
                  </a:lnTo>
                  <a:lnTo>
                    <a:pt x="50400" y="71651"/>
                  </a:lnTo>
                  <a:lnTo>
                    <a:pt x="58150" y="86085"/>
                  </a:lnTo>
                  <a:lnTo>
                    <a:pt x="96157" y="121807"/>
                  </a:lnTo>
                  <a:lnTo>
                    <a:pt x="98313" y="128357"/>
                  </a:lnTo>
                  <a:lnTo>
                    <a:pt x="95778" y="143032"/>
                  </a:lnTo>
                  <a:lnTo>
                    <a:pt x="83557" y="156334"/>
                  </a:lnTo>
                  <a:lnTo>
                    <a:pt x="22608" y="188763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32695" y="2888313"/>
            <a:ext cx="1256160" cy="788478"/>
            <a:chOff x="432695" y="2888313"/>
            <a:chExt cx="1256160" cy="788478"/>
          </a:xfrm>
        </p:grpSpPr>
        <p:sp>
          <p:nvSpPr>
            <p:cNvPr id="63" name="Freeform 62"/>
            <p:cNvSpPr/>
            <p:nvPr/>
          </p:nvSpPr>
          <p:spPr>
            <a:xfrm>
              <a:off x="475093" y="2941234"/>
              <a:ext cx="124023" cy="469470"/>
            </a:xfrm>
            <a:custGeom>
              <a:avLst/>
              <a:gdLst/>
              <a:ahLst/>
              <a:cxnLst/>
              <a:rect l="0" t="0" r="0" b="0"/>
              <a:pathLst>
                <a:path w="124023" h="469470">
                  <a:moveTo>
                    <a:pt x="124022" y="4417"/>
                  </a:moveTo>
                  <a:lnTo>
                    <a:pt x="110770" y="0"/>
                  </a:lnTo>
                  <a:lnTo>
                    <a:pt x="105018" y="548"/>
                  </a:lnTo>
                  <a:lnTo>
                    <a:pt x="93695" y="6087"/>
                  </a:lnTo>
                  <a:lnTo>
                    <a:pt x="66565" y="42791"/>
                  </a:lnTo>
                  <a:lnTo>
                    <a:pt x="44142" y="103233"/>
                  </a:lnTo>
                  <a:lnTo>
                    <a:pt x="32601" y="155087"/>
                  </a:lnTo>
                  <a:lnTo>
                    <a:pt x="21418" y="209846"/>
                  </a:lnTo>
                  <a:lnTo>
                    <a:pt x="16024" y="266103"/>
                  </a:lnTo>
                  <a:lnTo>
                    <a:pt x="9480" y="327210"/>
                  </a:lnTo>
                  <a:lnTo>
                    <a:pt x="7913" y="384070"/>
                  </a:lnTo>
                  <a:lnTo>
                    <a:pt x="1885" y="435024"/>
                  </a:lnTo>
                  <a:lnTo>
                    <a:pt x="0" y="469469"/>
                  </a:lnTo>
                  <a:lnTo>
                    <a:pt x="366" y="450397"/>
                  </a:lnTo>
                  <a:lnTo>
                    <a:pt x="7528" y="4038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32695" y="2888313"/>
              <a:ext cx="424374" cy="40697"/>
            </a:xfrm>
            <a:custGeom>
              <a:avLst/>
              <a:gdLst/>
              <a:ahLst/>
              <a:cxnLst/>
              <a:rect l="0" t="0" r="0" b="0"/>
              <a:pathLst>
                <a:path w="424374" h="40697">
                  <a:moveTo>
                    <a:pt x="0" y="40696"/>
                  </a:moveTo>
                  <a:lnTo>
                    <a:pt x="15135" y="27410"/>
                  </a:lnTo>
                  <a:lnTo>
                    <a:pt x="43521" y="13234"/>
                  </a:lnTo>
                  <a:lnTo>
                    <a:pt x="106805" y="2159"/>
                  </a:lnTo>
                  <a:lnTo>
                    <a:pt x="166015" y="0"/>
                  </a:lnTo>
                  <a:lnTo>
                    <a:pt x="217151" y="1826"/>
                  </a:lnTo>
                  <a:lnTo>
                    <a:pt x="271979" y="6308"/>
                  </a:lnTo>
                  <a:lnTo>
                    <a:pt x="332132" y="13852"/>
                  </a:lnTo>
                  <a:lnTo>
                    <a:pt x="392761" y="24619"/>
                  </a:lnTo>
                  <a:lnTo>
                    <a:pt x="424373" y="323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33975" y="3095430"/>
              <a:ext cx="126248" cy="369474"/>
            </a:xfrm>
            <a:custGeom>
              <a:avLst/>
              <a:gdLst/>
              <a:ahLst/>
              <a:cxnLst/>
              <a:rect l="0" t="0" r="0" b="0"/>
              <a:pathLst>
                <a:path w="126248" h="369474">
                  <a:moveTo>
                    <a:pt x="89809" y="0"/>
                  </a:moveTo>
                  <a:lnTo>
                    <a:pt x="54779" y="43521"/>
                  </a:lnTo>
                  <a:lnTo>
                    <a:pt x="23524" y="104591"/>
                  </a:lnTo>
                  <a:lnTo>
                    <a:pt x="7001" y="164945"/>
                  </a:lnTo>
                  <a:lnTo>
                    <a:pt x="0" y="210508"/>
                  </a:lnTo>
                  <a:lnTo>
                    <a:pt x="5090" y="266235"/>
                  </a:lnTo>
                  <a:lnTo>
                    <a:pt x="10718" y="306227"/>
                  </a:lnTo>
                  <a:lnTo>
                    <a:pt x="22509" y="332353"/>
                  </a:lnTo>
                  <a:lnTo>
                    <a:pt x="42131" y="357660"/>
                  </a:lnTo>
                  <a:lnTo>
                    <a:pt x="62455" y="366987"/>
                  </a:lnTo>
                  <a:lnTo>
                    <a:pt x="74347" y="369473"/>
                  </a:lnTo>
                  <a:lnTo>
                    <a:pt x="84124" y="368357"/>
                  </a:lnTo>
                  <a:lnTo>
                    <a:pt x="99918" y="359722"/>
                  </a:lnTo>
                  <a:lnTo>
                    <a:pt x="110635" y="346637"/>
                  </a:lnTo>
                  <a:lnTo>
                    <a:pt x="121867" y="318747"/>
                  </a:lnTo>
                  <a:lnTo>
                    <a:pt x="126247" y="295143"/>
                  </a:lnTo>
                  <a:lnTo>
                    <a:pt x="123691" y="238685"/>
                  </a:lnTo>
                  <a:lnTo>
                    <a:pt x="116586" y="183082"/>
                  </a:lnTo>
                  <a:lnTo>
                    <a:pt x="110713" y="138688"/>
                  </a:lnTo>
                  <a:lnTo>
                    <a:pt x="88909" y="85676"/>
                  </a:lnTo>
                  <a:lnTo>
                    <a:pt x="80297" y="68840"/>
                  </a:lnTo>
                  <a:lnTo>
                    <a:pt x="81488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66013" y="3210986"/>
              <a:ext cx="184569" cy="465805"/>
            </a:xfrm>
            <a:custGeom>
              <a:avLst/>
              <a:gdLst/>
              <a:ahLst/>
              <a:cxnLst/>
              <a:rect l="0" t="0" r="0" b="0"/>
              <a:pathLst>
                <a:path w="184569" h="465805">
                  <a:moveTo>
                    <a:pt x="32513" y="939"/>
                  </a:moveTo>
                  <a:lnTo>
                    <a:pt x="26794" y="58635"/>
                  </a:lnTo>
                  <a:lnTo>
                    <a:pt x="22240" y="110099"/>
                  </a:lnTo>
                  <a:lnTo>
                    <a:pt x="17129" y="164781"/>
                  </a:lnTo>
                  <a:lnTo>
                    <a:pt x="10401" y="226741"/>
                  </a:lnTo>
                  <a:lnTo>
                    <a:pt x="8113" y="289934"/>
                  </a:lnTo>
                  <a:lnTo>
                    <a:pt x="7661" y="351624"/>
                  </a:lnTo>
                  <a:lnTo>
                    <a:pt x="7572" y="404867"/>
                  </a:lnTo>
                  <a:lnTo>
                    <a:pt x="3135" y="463859"/>
                  </a:lnTo>
                  <a:lnTo>
                    <a:pt x="1833" y="465804"/>
                  </a:lnTo>
                  <a:lnTo>
                    <a:pt x="0" y="443679"/>
                  </a:lnTo>
                  <a:lnTo>
                    <a:pt x="382" y="392436"/>
                  </a:lnTo>
                  <a:lnTo>
                    <a:pt x="5015" y="336778"/>
                  </a:lnTo>
                  <a:lnTo>
                    <a:pt x="7723" y="284742"/>
                  </a:lnTo>
                  <a:lnTo>
                    <a:pt x="13970" y="234191"/>
                  </a:lnTo>
                  <a:lnTo>
                    <a:pt x="22601" y="185004"/>
                  </a:lnTo>
                  <a:lnTo>
                    <a:pt x="39150" y="128966"/>
                  </a:lnTo>
                  <a:lnTo>
                    <a:pt x="56013" y="82010"/>
                  </a:lnTo>
                  <a:lnTo>
                    <a:pt x="95266" y="30862"/>
                  </a:lnTo>
                  <a:lnTo>
                    <a:pt x="112641" y="12681"/>
                  </a:lnTo>
                  <a:lnTo>
                    <a:pt x="138335" y="0"/>
                  </a:lnTo>
                  <a:lnTo>
                    <a:pt x="158749" y="830"/>
                  </a:lnTo>
                  <a:lnTo>
                    <a:pt x="169370" y="3640"/>
                  </a:lnTo>
                  <a:lnTo>
                    <a:pt x="176451" y="9211"/>
                  </a:lnTo>
                  <a:lnTo>
                    <a:pt x="184319" y="25264"/>
                  </a:lnTo>
                  <a:lnTo>
                    <a:pt x="184568" y="33798"/>
                  </a:lnTo>
                  <a:lnTo>
                    <a:pt x="179913" y="50676"/>
                  </a:lnTo>
                  <a:lnTo>
                    <a:pt x="161858" y="83187"/>
                  </a:lnTo>
                  <a:lnTo>
                    <a:pt x="138020" y="108374"/>
                  </a:lnTo>
                  <a:lnTo>
                    <a:pt x="114933" y="123070"/>
                  </a:lnTo>
                  <a:lnTo>
                    <a:pt x="90760" y="1340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89910" y="3270172"/>
              <a:ext cx="33285" cy="159598"/>
            </a:xfrm>
            <a:custGeom>
              <a:avLst/>
              <a:gdLst/>
              <a:ahLst/>
              <a:cxnLst/>
              <a:rect l="0" t="0" r="0" b="0"/>
              <a:pathLst>
                <a:path w="33285" h="159598">
                  <a:moveTo>
                    <a:pt x="33284" y="0"/>
                  </a:moveTo>
                  <a:lnTo>
                    <a:pt x="26641" y="63398"/>
                  </a:lnTo>
                  <a:lnTo>
                    <a:pt x="9307" y="116591"/>
                  </a:lnTo>
                  <a:lnTo>
                    <a:pt x="1226" y="159597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256478" y="3137035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0"/>
                  </a:moveTo>
                  <a:lnTo>
                    <a:pt x="16642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325175" y="3253530"/>
              <a:ext cx="164294" cy="205489"/>
            </a:xfrm>
            <a:custGeom>
              <a:avLst/>
              <a:gdLst/>
              <a:ahLst/>
              <a:cxnLst/>
              <a:rect l="0" t="0" r="0" b="0"/>
              <a:pathLst>
                <a:path w="164294" h="205489">
                  <a:moveTo>
                    <a:pt x="89403" y="0"/>
                  </a:moveTo>
                  <a:lnTo>
                    <a:pt x="39348" y="58223"/>
                  </a:lnTo>
                  <a:lnTo>
                    <a:pt x="28325" y="72105"/>
                  </a:lnTo>
                  <a:lnTo>
                    <a:pt x="5055" y="127405"/>
                  </a:lnTo>
                  <a:lnTo>
                    <a:pt x="0" y="160819"/>
                  </a:lnTo>
                  <a:lnTo>
                    <a:pt x="2064" y="170083"/>
                  </a:lnTo>
                  <a:lnTo>
                    <a:pt x="11754" y="185307"/>
                  </a:lnTo>
                  <a:lnTo>
                    <a:pt x="25307" y="195771"/>
                  </a:lnTo>
                  <a:lnTo>
                    <a:pt x="42425" y="202580"/>
                  </a:lnTo>
                  <a:lnTo>
                    <a:pt x="78052" y="205488"/>
                  </a:lnTo>
                  <a:lnTo>
                    <a:pt x="116961" y="199980"/>
                  </a:lnTo>
                  <a:lnTo>
                    <a:pt x="164293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547715" y="3261851"/>
              <a:ext cx="141140" cy="216348"/>
            </a:xfrm>
            <a:custGeom>
              <a:avLst/>
              <a:gdLst/>
              <a:ahLst/>
              <a:cxnLst/>
              <a:rect l="0" t="0" r="0" b="0"/>
              <a:pathLst>
                <a:path w="141140" h="216348">
                  <a:moveTo>
                    <a:pt x="116495" y="0"/>
                  </a:moveTo>
                  <a:lnTo>
                    <a:pt x="62478" y="16042"/>
                  </a:lnTo>
                  <a:lnTo>
                    <a:pt x="43486" y="28395"/>
                  </a:lnTo>
                  <a:lnTo>
                    <a:pt x="30730" y="43130"/>
                  </a:lnTo>
                  <a:lnTo>
                    <a:pt x="26034" y="50943"/>
                  </a:lnTo>
                  <a:lnTo>
                    <a:pt x="24752" y="58001"/>
                  </a:lnTo>
                  <a:lnTo>
                    <a:pt x="25747" y="64555"/>
                  </a:lnTo>
                  <a:lnTo>
                    <a:pt x="28260" y="70773"/>
                  </a:lnTo>
                  <a:lnTo>
                    <a:pt x="40913" y="80148"/>
                  </a:lnTo>
                  <a:lnTo>
                    <a:pt x="100522" y="106170"/>
                  </a:lnTo>
                  <a:lnTo>
                    <a:pt x="128404" y="118366"/>
                  </a:lnTo>
                  <a:lnTo>
                    <a:pt x="135529" y="123290"/>
                  </a:lnTo>
                  <a:lnTo>
                    <a:pt x="139355" y="129346"/>
                  </a:lnTo>
                  <a:lnTo>
                    <a:pt x="141139" y="143471"/>
                  </a:lnTo>
                  <a:lnTo>
                    <a:pt x="133920" y="158995"/>
                  </a:lnTo>
                  <a:lnTo>
                    <a:pt x="121465" y="173291"/>
                  </a:lnTo>
                  <a:lnTo>
                    <a:pt x="90870" y="190002"/>
                  </a:lnTo>
                  <a:lnTo>
                    <a:pt x="33245" y="210719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98673" y="3860966"/>
            <a:ext cx="2013496" cy="507585"/>
            <a:chOff x="898673" y="3860966"/>
            <a:chExt cx="2013496" cy="507585"/>
          </a:xfrm>
        </p:grpSpPr>
        <p:sp>
          <p:nvSpPr>
            <p:cNvPr id="72" name="Freeform 71"/>
            <p:cNvSpPr/>
            <p:nvPr/>
          </p:nvSpPr>
          <p:spPr>
            <a:xfrm>
              <a:off x="1173932" y="4019066"/>
              <a:ext cx="149116" cy="319053"/>
            </a:xfrm>
            <a:custGeom>
              <a:avLst/>
              <a:gdLst/>
              <a:ahLst/>
              <a:cxnLst/>
              <a:rect l="0" t="0" r="0" b="0"/>
              <a:pathLst>
                <a:path w="149116" h="319053">
                  <a:moveTo>
                    <a:pt x="115830" y="0"/>
                  </a:moveTo>
                  <a:lnTo>
                    <a:pt x="81085" y="16000"/>
                  </a:lnTo>
                  <a:lnTo>
                    <a:pt x="61568" y="35559"/>
                  </a:lnTo>
                  <a:lnTo>
                    <a:pt x="26193" y="95758"/>
                  </a:lnTo>
                  <a:lnTo>
                    <a:pt x="10684" y="145176"/>
                  </a:lnTo>
                  <a:lnTo>
                    <a:pt x="2698" y="198342"/>
                  </a:lnTo>
                  <a:lnTo>
                    <a:pt x="0" y="257169"/>
                  </a:lnTo>
                  <a:lnTo>
                    <a:pt x="3950" y="288540"/>
                  </a:lnTo>
                  <a:lnTo>
                    <a:pt x="7959" y="295911"/>
                  </a:lnTo>
                  <a:lnTo>
                    <a:pt x="19811" y="306566"/>
                  </a:lnTo>
                  <a:lnTo>
                    <a:pt x="42077" y="317763"/>
                  </a:lnTo>
                  <a:lnTo>
                    <a:pt x="60553" y="319052"/>
                  </a:lnTo>
                  <a:lnTo>
                    <a:pt x="91747" y="312114"/>
                  </a:lnTo>
                  <a:lnTo>
                    <a:pt x="112523" y="302365"/>
                  </a:lnTo>
                  <a:lnTo>
                    <a:pt x="149115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85495" y="4135561"/>
              <a:ext cx="178863" cy="157893"/>
            </a:xfrm>
            <a:custGeom>
              <a:avLst/>
              <a:gdLst/>
              <a:ahLst/>
              <a:cxnLst/>
              <a:rect l="0" t="0" r="0" b="0"/>
              <a:pathLst>
                <a:path w="178863" h="157893">
                  <a:moveTo>
                    <a:pt x="4120" y="0"/>
                  </a:moveTo>
                  <a:lnTo>
                    <a:pt x="1655" y="51844"/>
                  </a:lnTo>
                  <a:lnTo>
                    <a:pt x="0" y="87169"/>
                  </a:lnTo>
                  <a:lnTo>
                    <a:pt x="7723" y="128371"/>
                  </a:lnTo>
                  <a:lnTo>
                    <a:pt x="12070" y="136432"/>
                  </a:lnTo>
                  <a:lnTo>
                    <a:pt x="24295" y="147853"/>
                  </a:lnTo>
                  <a:lnTo>
                    <a:pt x="30514" y="149420"/>
                  </a:lnTo>
                  <a:lnTo>
                    <a:pt x="36509" y="148615"/>
                  </a:lnTo>
                  <a:lnTo>
                    <a:pt x="42355" y="146229"/>
                  </a:lnTo>
                  <a:lnTo>
                    <a:pt x="53781" y="133716"/>
                  </a:lnTo>
                  <a:lnTo>
                    <a:pt x="100027" y="74923"/>
                  </a:lnTo>
                  <a:lnTo>
                    <a:pt x="105965" y="72138"/>
                  </a:lnTo>
                  <a:lnTo>
                    <a:pt x="111773" y="73055"/>
                  </a:lnTo>
                  <a:lnTo>
                    <a:pt x="117494" y="76440"/>
                  </a:lnTo>
                  <a:lnTo>
                    <a:pt x="123851" y="94995"/>
                  </a:lnTo>
                  <a:lnTo>
                    <a:pt x="127931" y="147689"/>
                  </a:lnTo>
                  <a:lnTo>
                    <a:pt x="131040" y="154858"/>
                  </a:lnTo>
                  <a:lnTo>
                    <a:pt x="135886" y="157788"/>
                  </a:lnTo>
                  <a:lnTo>
                    <a:pt x="141890" y="157892"/>
                  </a:lnTo>
                  <a:lnTo>
                    <a:pt x="147742" y="155187"/>
                  </a:lnTo>
                  <a:lnTo>
                    <a:pt x="159175" y="144786"/>
                  </a:lnTo>
                  <a:lnTo>
                    <a:pt x="178862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632628" y="4068993"/>
              <a:ext cx="100460" cy="289398"/>
            </a:xfrm>
            <a:custGeom>
              <a:avLst/>
              <a:gdLst/>
              <a:ahLst/>
              <a:cxnLst/>
              <a:rect l="0" t="0" r="0" b="0"/>
              <a:pathLst>
                <a:path w="100460" h="289398">
                  <a:moveTo>
                    <a:pt x="31582" y="0"/>
                  </a:moveTo>
                  <a:lnTo>
                    <a:pt x="6916" y="63313"/>
                  </a:lnTo>
                  <a:lnTo>
                    <a:pt x="0" y="110304"/>
                  </a:lnTo>
                  <a:lnTo>
                    <a:pt x="2206" y="118840"/>
                  </a:lnTo>
                  <a:lnTo>
                    <a:pt x="6451" y="125454"/>
                  </a:lnTo>
                  <a:lnTo>
                    <a:pt x="18563" y="135269"/>
                  </a:lnTo>
                  <a:lnTo>
                    <a:pt x="69978" y="157800"/>
                  </a:lnTo>
                  <a:lnTo>
                    <a:pt x="89905" y="182563"/>
                  </a:lnTo>
                  <a:lnTo>
                    <a:pt x="98492" y="199483"/>
                  </a:lnTo>
                  <a:lnTo>
                    <a:pt x="100459" y="216248"/>
                  </a:lnTo>
                  <a:lnTo>
                    <a:pt x="94189" y="254029"/>
                  </a:lnTo>
                  <a:lnTo>
                    <a:pt x="82286" y="281753"/>
                  </a:lnTo>
                  <a:lnTo>
                    <a:pt x="76479" y="286763"/>
                  </a:lnTo>
                  <a:lnTo>
                    <a:pt x="69835" y="289179"/>
                  </a:lnTo>
                  <a:lnTo>
                    <a:pt x="56904" y="289397"/>
                  </a:lnTo>
                  <a:lnTo>
                    <a:pt x="39903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793800" y="3860966"/>
              <a:ext cx="145005" cy="381878"/>
            </a:xfrm>
            <a:custGeom>
              <a:avLst/>
              <a:gdLst/>
              <a:ahLst/>
              <a:cxnLst/>
              <a:rect l="0" t="0" r="0" b="0"/>
              <a:pathLst>
                <a:path w="145005" h="381878">
                  <a:moveTo>
                    <a:pt x="45152" y="0"/>
                  </a:moveTo>
                  <a:lnTo>
                    <a:pt x="44227" y="56773"/>
                  </a:lnTo>
                  <a:lnTo>
                    <a:pt x="37987" y="119953"/>
                  </a:lnTo>
                  <a:lnTo>
                    <a:pt x="30416" y="178028"/>
                  </a:lnTo>
                  <a:lnTo>
                    <a:pt x="22705" y="225642"/>
                  </a:lnTo>
                  <a:lnTo>
                    <a:pt x="11817" y="288964"/>
                  </a:lnTo>
                  <a:lnTo>
                    <a:pt x="5180" y="341844"/>
                  </a:lnTo>
                  <a:lnTo>
                    <a:pt x="0" y="381430"/>
                  </a:lnTo>
                  <a:lnTo>
                    <a:pt x="2107" y="381877"/>
                  </a:lnTo>
                  <a:lnTo>
                    <a:pt x="5360" y="379400"/>
                  </a:lnTo>
                  <a:lnTo>
                    <a:pt x="32323" y="319814"/>
                  </a:lnTo>
                  <a:lnTo>
                    <a:pt x="49158" y="298677"/>
                  </a:lnTo>
                  <a:lnTo>
                    <a:pt x="71302" y="281628"/>
                  </a:lnTo>
                  <a:lnTo>
                    <a:pt x="116294" y="264061"/>
                  </a:lnTo>
                  <a:lnTo>
                    <a:pt x="145004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972089" y="41105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997052" y="41105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964290" y="4110598"/>
              <a:ext cx="101712" cy="218287"/>
            </a:xfrm>
            <a:custGeom>
              <a:avLst/>
              <a:gdLst/>
              <a:ahLst/>
              <a:cxnLst/>
              <a:rect l="0" t="0" r="0" b="0"/>
              <a:pathLst>
                <a:path w="101712" h="218287">
                  <a:moveTo>
                    <a:pt x="49404" y="0"/>
                  </a:moveTo>
                  <a:lnTo>
                    <a:pt x="36118" y="15135"/>
                  </a:lnTo>
                  <a:lnTo>
                    <a:pt x="18152" y="51820"/>
                  </a:lnTo>
                  <a:lnTo>
                    <a:pt x="2121" y="112540"/>
                  </a:lnTo>
                  <a:lnTo>
                    <a:pt x="0" y="173344"/>
                  </a:lnTo>
                  <a:lnTo>
                    <a:pt x="4050" y="211002"/>
                  </a:lnTo>
                  <a:lnTo>
                    <a:pt x="7148" y="216482"/>
                  </a:lnTo>
                  <a:lnTo>
                    <a:pt x="11063" y="218286"/>
                  </a:lnTo>
                  <a:lnTo>
                    <a:pt x="15522" y="217640"/>
                  </a:lnTo>
                  <a:lnTo>
                    <a:pt x="41684" y="197598"/>
                  </a:lnTo>
                  <a:lnTo>
                    <a:pt x="58930" y="179562"/>
                  </a:lnTo>
                  <a:lnTo>
                    <a:pt x="85252" y="121392"/>
                  </a:lnTo>
                  <a:lnTo>
                    <a:pt x="101711" y="62282"/>
                  </a:lnTo>
                  <a:lnTo>
                    <a:pt x="101474" y="28624"/>
                  </a:lnTo>
                  <a:lnTo>
                    <a:pt x="97985" y="22781"/>
                  </a:lnTo>
                  <a:lnTo>
                    <a:pt x="92886" y="19810"/>
                  </a:lnTo>
                  <a:lnTo>
                    <a:pt x="86713" y="18754"/>
                  </a:lnTo>
                  <a:lnTo>
                    <a:pt x="79824" y="21748"/>
                  </a:lnTo>
                  <a:lnTo>
                    <a:pt x="64773" y="34937"/>
                  </a:lnTo>
                  <a:lnTo>
                    <a:pt x="38255" y="87469"/>
                  </a:lnTo>
                  <a:lnTo>
                    <a:pt x="32762" y="998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55152" y="4085635"/>
              <a:ext cx="208027" cy="208027"/>
            </a:xfrm>
            <a:custGeom>
              <a:avLst/>
              <a:gdLst/>
              <a:ahLst/>
              <a:cxnLst/>
              <a:rect l="0" t="0" r="0" b="0"/>
              <a:pathLst>
                <a:path w="208027" h="208027">
                  <a:moveTo>
                    <a:pt x="0" y="0"/>
                  </a:moveTo>
                  <a:lnTo>
                    <a:pt x="13252" y="8834"/>
                  </a:lnTo>
                  <a:lnTo>
                    <a:pt x="19758" y="27965"/>
                  </a:lnTo>
                  <a:lnTo>
                    <a:pt x="20955" y="64992"/>
                  </a:lnTo>
                  <a:lnTo>
                    <a:pt x="17494" y="123888"/>
                  </a:lnTo>
                  <a:lnTo>
                    <a:pt x="19059" y="132518"/>
                  </a:lnTo>
                  <a:lnTo>
                    <a:pt x="21951" y="135498"/>
                  </a:lnTo>
                  <a:lnTo>
                    <a:pt x="25729" y="134711"/>
                  </a:lnTo>
                  <a:lnTo>
                    <a:pt x="34857" y="126440"/>
                  </a:lnTo>
                  <a:lnTo>
                    <a:pt x="47927" y="106189"/>
                  </a:lnTo>
                  <a:lnTo>
                    <a:pt x="68858" y="60538"/>
                  </a:lnTo>
                  <a:lnTo>
                    <a:pt x="89210" y="36510"/>
                  </a:lnTo>
                  <a:lnTo>
                    <a:pt x="93682" y="35435"/>
                  </a:lnTo>
                  <a:lnTo>
                    <a:pt x="97588" y="37492"/>
                  </a:lnTo>
                  <a:lnTo>
                    <a:pt x="101116" y="41637"/>
                  </a:lnTo>
                  <a:lnTo>
                    <a:pt x="106082" y="73974"/>
                  </a:lnTo>
                  <a:lnTo>
                    <a:pt x="107554" y="123106"/>
                  </a:lnTo>
                  <a:lnTo>
                    <a:pt x="103257" y="176835"/>
                  </a:lnTo>
                  <a:lnTo>
                    <a:pt x="105372" y="196937"/>
                  </a:lnTo>
                  <a:lnTo>
                    <a:pt x="108155" y="200634"/>
                  </a:lnTo>
                  <a:lnTo>
                    <a:pt x="111859" y="200324"/>
                  </a:lnTo>
                  <a:lnTo>
                    <a:pt x="120906" y="192584"/>
                  </a:lnTo>
                  <a:lnTo>
                    <a:pt x="163711" y="137276"/>
                  </a:lnTo>
                  <a:lnTo>
                    <a:pt x="170161" y="134971"/>
                  </a:lnTo>
                  <a:lnTo>
                    <a:pt x="184725" y="137342"/>
                  </a:lnTo>
                  <a:lnTo>
                    <a:pt x="190643" y="142412"/>
                  </a:lnTo>
                  <a:lnTo>
                    <a:pt x="199684" y="157907"/>
                  </a:lnTo>
                  <a:lnTo>
                    <a:pt x="208026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416364" y="4166315"/>
              <a:ext cx="113236" cy="200177"/>
            </a:xfrm>
            <a:custGeom>
              <a:avLst/>
              <a:gdLst/>
              <a:ahLst/>
              <a:cxnLst/>
              <a:rect l="0" t="0" r="0" b="0"/>
              <a:pathLst>
                <a:path w="113236" h="200177">
                  <a:moveTo>
                    <a:pt x="13382" y="94062"/>
                  </a:moveTo>
                  <a:lnTo>
                    <a:pt x="26668" y="78926"/>
                  </a:lnTo>
                  <a:lnTo>
                    <a:pt x="48085" y="36195"/>
                  </a:lnTo>
                  <a:lnTo>
                    <a:pt x="52942" y="6547"/>
                  </a:lnTo>
                  <a:lnTo>
                    <a:pt x="50850" y="1510"/>
                  </a:lnTo>
                  <a:lnTo>
                    <a:pt x="46682" y="0"/>
                  </a:lnTo>
                  <a:lnTo>
                    <a:pt x="41129" y="844"/>
                  </a:lnTo>
                  <a:lnTo>
                    <a:pt x="30029" y="6712"/>
                  </a:lnTo>
                  <a:lnTo>
                    <a:pt x="24480" y="10865"/>
                  </a:lnTo>
                  <a:lnTo>
                    <a:pt x="15849" y="27808"/>
                  </a:lnTo>
                  <a:lnTo>
                    <a:pt x="763" y="84857"/>
                  </a:lnTo>
                  <a:lnTo>
                    <a:pt x="0" y="142992"/>
                  </a:lnTo>
                  <a:lnTo>
                    <a:pt x="8479" y="190430"/>
                  </a:lnTo>
                  <a:lnTo>
                    <a:pt x="14736" y="196214"/>
                  </a:lnTo>
                  <a:lnTo>
                    <a:pt x="34016" y="200176"/>
                  </a:lnTo>
                  <a:lnTo>
                    <a:pt x="53063" y="193924"/>
                  </a:lnTo>
                  <a:lnTo>
                    <a:pt x="69850" y="181899"/>
                  </a:lnTo>
                  <a:lnTo>
                    <a:pt x="89696" y="157687"/>
                  </a:lnTo>
                  <a:lnTo>
                    <a:pt x="113235" y="1107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12809" y="4185487"/>
              <a:ext cx="116496" cy="99303"/>
            </a:xfrm>
            <a:custGeom>
              <a:avLst/>
              <a:gdLst/>
              <a:ahLst/>
              <a:cxnLst/>
              <a:rect l="0" t="0" r="0" b="0"/>
              <a:pathLst>
                <a:path w="116496" h="99303">
                  <a:moveTo>
                    <a:pt x="0" y="49927"/>
                  </a:moveTo>
                  <a:lnTo>
                    <a:pt x="0" y="99302"/>
                  </a:lnTo>
                  <a:lnTo>
                    <a:pt x="4417" y="68391"/>
                  </a:lnTo>
                  <a:lnTo>
                    <a:pt x="15999" y="37728"/>
                  </a:lnTo>
                  <a:lnTo>
                    <a:pt x="30841" y="23548"/>
                  </a:lnTo>
                  <a:lnTo>
                    <a:pt x="70503" y="6912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829156" y="4085635"/>
              <a:ext cx="83013" cy="282916"/>
            </a:xfrm>
            <a:custGeom>
              <a:avLst/>
              <a:gdLst/>
              <a:ahLst/>
              <a:cxnLst/>
              <a:rect l="0" t="0" r="0" b="0"/>
              <a:pathLst>
                <a:path w="83013" h="282916">
                  <a:moveTo>
                    <a:pt x="58248" y="0"/>
                  </a:moveTo>
                  <a:lnTo>
                    <a:pt x="50680" y="19005"/>
                  </a:lnTo>
                  <a:lnTo>
                    <a:pt x="22694" y="65950"/>
                  </a:lnTo>
                  <a:lnTo>
                    <a:pt x="13915" y="96793"/>
                  </a:lnTo>
                  <a:lnTo>
                    <a:pt x="14814" y="115135"/>
                  </a:lnTo>
                  <a:lnTo>
                    <a:pt x="24935" y="141055"/>
                  </a:lnTo>
                  <a:lnTo>
                    <a:pt x="44063" y="161884"/>
                  </a:lnTo>
                  <a:lnTo>
                    <a:pt x="73526" y="187338"/>
                  </a:lnTo>
                  <a:lnTo>
                    <a:pt x="82913" y="205611"/>
                  </a:lnTo>
                  <a:lnTo>
                    <a:pt x="83012" y="215662"/>
                  </a:lnTo>
                  <a:lnTo>
                    <a:pt x="75726" y="236691"/>
                  </a:lnTo>
                  <a:lnTo>
                    <a:pt x="51613" y="264904"/>
                  </a:lnTo>
                  <a:lnTo>
                    <a:pt x="31568" y="274910"/>
                  </a:lnTo>
                  <a:lnTo>
                    <a:pt x="0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98673" y="4144225"/>
              <a:ext cx="183064" cy="24621"/>
            </a:xfrm>
            <a:custGeom>
              <a:avLst/>
              <a:gdLst/>
              <a:ahLst/>
              <a:cxnLst/>
              <a:rect l="0" t="0" r="0" b="0"/>
              <a:pathLst>
                <a:path w="183064" h="24621">
                  <a:moveTo>
                    <a:pt x="0" y="7978"/>
                  </a:moveTo>
                  <a:lnTo>
                    <a:pt x="21779" y="2260"/>
                  </a:lnTo>
                  <a:lnTo>
                    <a:pt x="77427" y="0"/>
                  </a:lnTo>
                  <a:lnTo>
                    <a:pt x="137226" y="8754"/>
                  </a:lnTo>
                  <a:lnTo>
                    <a:pt x="183063" y="246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0205" y="4826208"/>
            <a:ext cx="1897200" cy="540869"/>
            <a:chOff x="990205" y="4826208"/>
            <a:chExt cx="1897200" cy="540869"/>
          </a:xfrm>
        </p:grpSpPr>
        <p:sp>
          <p:nvSpPr>
            <p:cNvPr id="85" name="Freeform 84"/>
            <p:cNvSpPr/>
            <p:nvPr/>
          </p:nvSpPr>
          <p:spPr>
            <a:xfrm>
              <a:off x="990205" y="4942703"/>
              <a:ext cx="91532" cy="16643"/>
            </a:xfrm>
            <a:custGeom>
              <a:avLst/>
              <a:gdLst/>
              <a:ahLst/>
              <a:cxnLst/>
              <a:rect l="0" t="0" r="0" b="0"/>
              <a:pathLst>
                <a:path w="91532" h="16643">
                  <a:moveTo>
                    <a:pt x="0" y="0"/>
                  </a:moveTo>
                  <a:lnTo>
                    <a:pt x="21778" y="5718"/>
                  </a:lnTo>
                  <a:lnTo>
                    <a:pt x="83299" y="14754"/>
                  </a:lnTo>
                  <a:lnTo>
                    <a:pt x="91531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266489" y="4901097"/>
              <a:ext cx="156411" cy="258074"/>
            </a:xfrm>
            <a:custGeom>
              <a:avLst/>
              <a:gdLst/>
              <a:ahLst/>
              <a:cxnLst/>
              <a:rect l="0" t="0" r="0" b="0"/>
              <a:pathLst>
                <a:path w="156411" h="258074">
                  <a:moveTo>
                    <a:pt x="106484" y="0"/>
                  </a:moveTo>
                  <a:lnTo>
                    <a:pt x="71739" y="27581"/>
                  </a:lnTo>
                  <a:lnTo>
                    <a:pt x="52221" y="50702"/>
                  </a:lnTo>
                  <a:lnTo>
                    <a:pt x="25898" y="111392"/>
                  </a:lnTo>
                  <a:lnTo>
                    <a:pt x="4011" y="174444"/>
                  </a:lnTo>
                  <a:lnTo>
                    <a:pt x="0" y="208452"/>
                  </a:lnTo>
                  <a:lnTo>
                    <a:pt x="3992" y="229481"/>
                  </a:lnTo>
                  <a:lnTo>
                    <a:pt x="7646" y="238971"/>
                  </a:lnTo>
                  <a:lnTo>
                    <a:pt x="19101" y="251982"/>
                  </a:lnTo>
                  <a:lnTo>
                    <a:pt x="26039" y="256746"/>
                  </a:lnTo>
                  <a:lnTo>
                    <a:pt x="34363" y="258073"/>
                  </a:lnTo>
                  <a:lnTo>
                    <a:pt x="97757" y="241237"/>
                  </a:lnTo>
                  <a:lnTo>
                    <a:pt x="156410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442383" y="4991681"/>
              <a:ext cx="88691" cy="184012"/>
            </a:xfrm>
            <a:custGeom>
              <a:avLst/>
              <a:gdLst/>
              <a:ahLst/>
              <a:cxnLst/>
              <a:rect l="0" t="0" r="0" b="0"/>
              <a:pathLst>
                <a:path w="88691" h="184012">
                  <a:moveTo>
                    <a:pt x="63727" y="25911"/>
                  </a:moveTo>
                  <a:lnTo>
                    <a:pt x="68144" y="12659"/>
                  </a:lnTo>
                  <a:lnTo>
                    <a:pt x="66672" y="7831"/>
                  </a:lnTo>
                  <a:lnTo>
                    <a:pt x="62916" y="3687"/>
                  </a:lnTo>
                  <a:lnTo>
                    <a:pt x="57639" y="0"/>
                  </a:lnTo>
                  <a:lnTo>
                    <a:pt x="52272" y="316"/>
                  </a:lnTo>
                  <a:lnTo>
                    <a:pt x="41377" y="8063"/>
                  </a:lnTo>
                  <a:lnTo>
                    <a:pt x="29265" y="28019"/>
                  </a:lnTo>
                  <a:lnTo>
                    <a:pt x="3552" y="87056"/>
                  </a:lnTo>
                  <a:lnTo>
                    <a:pt x="0" y="114107"/>
                  </a:lnTo>
                  <a:lnTo>
                    <a:pt x="3352" y="134760"/>
                  </a:lnTo>
                  <a:lnTo>
                    <a:pt x="6835" y="142856"/>
                  </a:lnTo>
                  <a:lnTo>
                    <a:pt x="11006" y="145480"/>
                  </a:lnTo>
                  <a:lnTo>
                    <a:pt x="15636" y="144455"/>
                  </a:lnTo>
                  <a:lnTo>
                    <a:pt x="20571" y="140998"/>
                  </a:lnTo>
                  <a:lnTo>
                    <a:pt x="63774" y="78437"/>
                  </a:lnTo>
                  <a:lnTo>
                    <a:pt x="69306" y="72023"/>
                  </a:lnTo>
                  <a:lnTo>
                    <a:pt x="73918" y="70521"/>
                  </a:lnTo>
                  <a:lnTo>
                    <a:pt x="77918" y="72293"/>
                  </a:lnTo>
                  <a:lnTo>
                    <a:pt x="81508" y="76248"/>
                  </a:lnTo>
                  <a:lnTo>
                    <a:pt x="86562" y="103901"/>
                  </a:lnTo>
                  <a:lnTo>
                    <a:pt x="88410" y="160746"/>
                  </a:lnTo>
                  <a:lnTo>
                    <a:pt x="88690" y="184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14846" y="4826208"/>
              <a:ext cx="107612" cy="374448"/>
            </a:xfrm>
            <a:custGeom>
              <a:avLst/>
              <a:gdLst/>
              <a:ahLst/>
              <a:cxnLst/>
              <a:rect l="0" t="0" r="0" b="0"/>
              <a:pathLst>
                <a:path w="107612" h="374448">
                  <a:moveTo>
                    <a:pt x="24400" y="0"/>
                  </a:moveTo>
                  <a:lnTo>
                    <a:pt x="17236" y="60656"/>
                  </a:lnTo>
                  <a:lnTo>
                    <a:pt x="9646" y="118912"/>
                  </a:lnTo>
                  <a:lnTo>
                    <a:pt x="3714" y="172445"/>
                  </a:lnTo>
                  <a:lnTo>
                    <a:pt x="0" y="232322"/>
                  </a:lnTo>
                  <a:lnTo>
                    <a:pt x="3966" y="272819"/>
                  </a:lnTo>
                  <a:lnTo>
                    <a:pt x="8928" y="278034"/>
                  </a:lnTo>
                  <a:lnTo>
                    <a:pt x="15935" y="280586"/>
                  </a:lnTo>
                  <a:lnTo>
                    <a:pt x="24304" y="281362"/>
                  </a:lnTo>
                  <a:lnTo>
                    <a:pt x="38534" y="277294"/>
                  </a:lnTo>
                  <a:lnTo>
                    <a:pt x="44918" y="273621"/>
                  </a:lnTo>
                  <a:lnTo>
                    <a:pt x="64338" y="274470"/>
                  </a:lnTo>
                  <a:lnTo>
                    <a:pt x="75989" y="277286"/>
                  </a:lnTo>
                  <a:lnTo>
                    <a:pt x="84680" y="282860"/>
                  </a:lnTo>
                  <a:lnTo>
                    <a:pt x="96803" y="298917"/>
                  </a:lnTo>
                  <a:lnTo>
                    <a:pt x="104409" y="328749"/>
                  </a:lnTo>
                  <a:lnTo>
                    <a:pt x="107611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780704" y="4942703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854637" y="4842850"/>
              <a:ext cx="135579" cy="451592"/>
            </a:xfrm>
            <a:custGeom>
              <a:avLst/>
              <a:gdLst/>
              <a:ahLst/>
              <a:cxnLst/>
              <a:rect l="0" t="0" r="0" b="0"/>
              <a:pathLst>
                <a:path w="135579" h="451592">
                  <a:moveTo>
                    <a:pt x="67525" y="0"/>
                  </a:moveTo>
                  <a:lnTo>
                    <a:pt x="63108" y="50744"/>
                  </a:lnTo>
                  <a:lnTo>
                    <a:pt x="59975" y="109054"/>
                  </a:lnTo>
                  <a:lnTo>
                    <a:pt x="59356" y="163582"/>
                  </a:lnTo>
                  <a:lnTo>
                    <a:pt x="59306" y="175623"/>
                  </a:lnTo>
                  <a:lnTo>
                    <a:pt x="62970" y="182726"/>
                  </a:lnTo>
                  <a:lnTo>
                    <a:pt x="69111" y="186536"/>
                  </a:lnTo>
                  <a:lnTo>
                    <a:pt x="113209" y="193520"/>
                  </a:lnTo>
                  <a:lnTo>
                    <a:pt x="124195" y="204352"/>
                  </a:lnTo>
                  <a:lnTo>
                    <a:pt x="135578" y="234880"/>
                  </a:lnTo>
                  <a:lnTo>
                    <a:pt x="134421" y="293254"/>
                  </a:lnTo>
                  <a:lnTo>
                    <a:pt x="125289" y="353273"/>
                  </a:lnTo>
                  <a:lnTo>
                    <a:pt x="119086" y="376131"/>
                  </a:lnTo>
                  <a:lnTo>
                    <a:pt x="100037" y="405873"/>
                  </a:lnTo>
                  <a:lnTo>
                    <a:pt x="74050" y="429554"/>
                  </a:lnTo>
                  <a:lnTo>
                    <a:pt x="41283" y="445395"/>
                  </a:lnTo>
                  <a:lnTo>
                    <a:pt x="21345" y="451591"/>
                  </a:lnTo>
                  <a:lnTo>
                    <a:pt x="13624" y="450840"/>
                  </a:lnTo>
                  <a:lnTo>
                    <a:pt x="7553" y="447565"/>
                  </a:lnTo>
                  <a:lnTo>
                    <a:pt x="2580" y="442608"/>
                  </a:lnTo>
                  <a:lnTo>
                    <a:pt x="190" y="435605"/>
                  </a:lnTo>
                  <a:lnTo>
                    <a:pt x="0" y="417963"/>
                  </a:lnTo>
                  <a:lnTo>
                    <a:pt x="17599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034684" y="5117445"/>
              <a:ext cx="220321" cy="174743"/>
            </a:xfrm>
            <a:custGeom>
              <a:avLst/>
              <a:gdLst/>
              <a:ahLst/>
              <a:cxnLst/>
              <a:rect l="0" t="0" r="0" b="0"/>
              <a:pathLst>
                <a:path w="220321" h="174743">
                  <a:moveTo>
                    <a:pt x="20615" y="0"/>
                  </a:moveTo>
                  <a:lnTo>
                    <a:pt x="18150" y="33741"/>
                  </a:lnTo>
                  <a:lnTo>
                    <a:pt x="7346" y="94879"/>
                  </a:lnTo>
                  <a:lnTo>
                    <a:pt x="2174" y="151364"/>
                  </a:lnTo>
                  <a:lnTo>
                    <a:pt x="0" y="161930"/>
                  </a:lnTo>
                  <a:lnTo>
                    <a:pt x="400" y="166201"/>
                  </a:lnTo>
                  <a:lnTo>
                    <a:pt x="2515" y="166274"/>
                  </a:lnTo>
                  <a:lnTo>
                    <a:pt x="5775" y="163549"/>
                  </a:lnTo>
                  <a:lnTo>
                    <a:pt x="26106" y="100739"/>
                  </a:lnTo>
                  <a:lnTo>
                    <a:pt x="44441" y="53947"/>
                  </a:lnTo>
                  <a:lnTo>
                    <a:pt x="64349" y="30571"/>
                  </a:lnTo>
                  <a:lnTo>
                    <a:pt x="87814" y="16352"/>
                  </a:lnTo>
                  <a:lnTo>
                    <a:pt x="104106" y="14355"/>
                  </a:lnTo>
                  <a:lnTo>
                    <a:pt x="151186" y="15416"/>
                  </a:lnTo>
                  <a:lnTo>
                    <a:pt x="172407" y="11759"/>
                  </a:lnTo>
                  <a:lnTo>
                    <a:pt x="171736" y="12462"/>
                  </a:lnTo>
                  <a:lnTo>
                    <a:pt x="168515" y="13855"/>
                  </a:lnTo>
                  <a:lnTo>
                    <a:pt x="155147" y="33486"/>
                  </a:lnTo>
                  <a:lnTo>
                    <a:pt x="137659" y="93019"/>
                  </a:lnTo>
                  <a:lnTo>
                    <a:pt x="134580" y="117156"/>
                  </a:lnTo>
                  <a:lnTo>
                    <a:pt x="139375" y="134046"/>
                  </a:lnTo>
                  <a:lnTo>
                    <a:pt x="143243" y="137441"/>
                  </a:lnTo>
                  <a:lnTo>
                    <a:pt x="147670" y="137856"/>
                  </a:lnTo>
                  <a:lnTo>
                    <a:pt x="172480" y="129651"/>
                  </a:lnTo>
                  <a:lnTo>
                    <a:pt x="179181" y="129888"/>
                  </a:lnTo>
                  <a:lnTo>
                    <a:pt x="191558" y="135083"/>
                  </a:lnTo>
                  <a:lnTo>
                    <a:pt x="200757" y="146021"/>
                  </a:lnTo>
                  <a:lnTo>
                    <a:pt x="22032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311853" y="4909419"/>
              <a:ext cx="234389" cy="436412"/>
            </a:xfrm>
            <a:custGeom>
              <a:avLst/>
              <a:gdLst/>
              <a:ahLst/>
              <a:cxnLst/>
              <a:rect l="0" t="0" r="0" b="0"/>
              <a:pathLst>
                <a:path w="234389" h="436412">
                  <a:moveTo>
                    <a:pt x="34683" y="0"/>
                  </a:moveTo>
                  <a:lnTo>
                    <a:pt x="34683" y="50188"/>
                  </a:lnTo>
                  <a:lnTo>
                    <a:pt x="30265" y="112129"/>
                  </a:lnTo>
                  <a:lnTo>
                    <a:pt x="26208" y="167955"/>
                  </a:lnTo>
                  <a:lnTo>
                    <a:pt x="19299" y="226913"/>
                  </a:lnTo>
                  <a:lnTo>
                    <a:pt x="15741" y="282845"/>
                  </a:lnTo>
                  <a:lnTo>
                    <a:pt x="13734" y="293963"/>
                  </a:lnTo>
                  <a:lnTo>
                    <a:pt x="10547" y="299526"/>
                  </a:lnTo>
                  <a:lnTo>
                    <a:pt x="6573" y="301386"/>
                  </a:lnTo>
                  <a:lnTo>
                    <a:pt x="2074" y="300776"/>
                  </a:lnTo>
                  <a:lnTo>
                    <a:pt x="0" y="297596"/>
                  </a:lnTo>
                  <a:lnTo>
                    <a:pt x="161" y="286666"/>
                  </a:lnTo>
                  <a:lnTo>
                    <a:pt x="8245" y="272563"/>
                  </a:lnTo>
                  <a:lnTo>
                    <a:pt x="36035" y="240908"/>
                  </a:lnTo>
                  <a:lnTo>
                    <a:pt x="54391" y="231886"/>
                  </a:lnTo>
                  <a:lnTo>
                    <a:pt x="64464" y="229480"/>
                  </a:lnTo>
                  <a:lnTo>
                    <a:pt x="85518" y="231737"/>
                  </a:lnTo>
                  <a:lnTo>
                    <a:pt x="96309" y="234928"/>
                  </a:lnTo>
                  <a:lnTo>
                    <a:pt x="110766" y="245870"/>
                  </a:lnTo>
                  <a:lnTo>
                    <a:pt x="115915" y="252671"/>
                  </a:lnTo>
                  <a:lnTo>
                    <a:pt x="127580" y="288747"/>
                  </a:lnTo>
                  <a:lnTo>
                    <a:pt x="132475" y="338987"/>
                  </a:lnTo>
                  <a:lnTo>
                    <a:pt x="128409" y="395864"/>
                  </a:lnTo>
                  <a:lnTo>
                    <a:pt x="127190" y="426496"/>
                  </a:lnTo>
                  <a:lnTo>
                    <a:pt x="128714" y="434109"/>
                  </a:lnTo>
                  <a:lnTo>
                    <a:pt x="131579" y="436411"/>
                  </a:lnTo>
                  <a:lnTo>
                    <a:pt x="135338" y="435172"/>
                  </a:lnTo>
                  <a:lnTo>
                    <a:pt x="137844" y="430648"/>
                  </a:lnTo>
                  <a:lnTo>
                    <a:pt x="149059" y="369424"/>
                  </a:lnTo>
                  <a:lnTo>
                    <a:pt x="162093" y="315755"/>
                  </a:lnTo>
                  <a:lnTo>
                    <a:pt x="180934" y="252517"/>
                  </a:lnTo>
                  <a:lnTo>
                    <a:pt x="195457" y="194321"/>
                  </a:lnTo>
                  <a:lnTo>
                    <a:pt x="203848" y="158456"/>
                  </a:lnTo>
                  <a:lnTo>
                    <a:pt x="208480" y="150941"/>
                  </a:lnTo>
                  <a:lnTo>
                    <a:pt x="214342" y="146855"/>
                  </a:lnTo>
                  <a:lnTo>
                    <a:pt x="225479" y="144781"/>
                  </a:lnTo>
                  <a:lnTo>
                    <a:pt x="228449" y="145522"/>
                  </a:lnTo>
                  <a:lnTo>
                    <a:pt x="234388" y="1497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590134" y="5158856"/>
              <a:ext cx="297271" cy="208221"/>
            </a:xfrm>
            <a:custGeom>
              <a:avLst/>
              <a:gdLst/>
              <a:ahLst/>
              <a:cxnLst/>
              <a:rect l="0" t="0" r="0" b="0"/>
              <a:pathLst>
                <a:path w="297271" h="208221">
                  <a:moveTo>
                    <a:pt x="39317" y="16836"/>
                  </a:moveTo>
                  <a:lnTo>
                    <a:pt x="8066" y="73998"/>
                  </a:lnTo>
                  <a:lnTo>
                    <a:pt x="2314" y="92168"/>
                  </a:lnTo>
                  <a:lnTo>
                    <a:pt x="0" y="122264"/>
                  </a:lnTo>
                  <a:lnTo>
                    <a:pt x="2735" y="140432"/>
                  </a:lnTo>
                  <a:lnTo>
                    <a:pt x="6608" y="144537"/>
                  </a:lnTo>
                  <a:lnTo>
                    <a:pt x="11964" y="145424"/>
                  </a:lnTo>
                  <a:lnTo>
                    <a:pt x="18308" y="144167"/>
                  </a:lnTo>
                  <a:lnTo>
                    <a:pt x="30288" y="135373"/>
                  </a:lnTo>
                  <a:lnTo>
                    <a:pt x="69786" y="75873"/>
                  </a:lnTo>
                  <a:lnTo>
                    <a:pt x="82040" y="50354"/>
                  </a:lnTo>
                  <a:lnTo>
                    <a:pt x="81668" y="42880"/>
                  </a:lnTo>
                  <a:lnTo>
                    <a:pt x="78646" y="36047"/>
                  </a:lnTo>
                  <a:lnTo>
                    <a:pt x="73857" y="29644"/>
                  </a:lnTo>
                  <a:lnTo>
                    <a:pt x="66967" y="28148"/>
                  </a:lnTo>
                  <a:lnTo>
                    <a:pt x="49448" y="33883"/>
                  </a:lnTo>
                  <a:lnTo>
                    <a:pt x="27629" y="48289"/>
                  </a:lnTo>
                  <a:lnTo>
                    <a:pt x="9453" y="68685"/>
                  </a:lnTo>
                  <a:lnTo>
                    <a:pt x="9237" y="71742"/>
                  </a:lnTo>
                  <a:lnTo>
                    <a:pt x="12792" y="71931"/>
                  </a:lnTo>
                  <a:lnTo>
                    <a:pt x="18860" y="70208"/>
                  </a:lnTo>
                  <a:lnTo>
                    <a:pt x="79508" y="17759"/>
                  </a:lnTo>
                  <a:lnTo>
                    <a:pt x="100943" y="4611"/>
                  </a:lnTo>
                  <a:lnTo>
                    <a:pt x="120331" y="0"/>
                  </a:lnTo>
                  <a:lnTo>
                    <a:pt x="129384" y="64"/>
                  </a:lnTo>
                  <a:lnTo>
                    <a:pt x="146840" y="7533"/>
                  </a:lnTo>
                  <a:lnTo>
                    <a:pt x="155378" y="13408"/>
                  </a:lnTo>
                  <a:lnTo>
                    <a:pt x="167330" y="34728"/>
                  </a:lnTo>
                  <a:lnTo>
                    <a:pt x="184723" y="91548"/>
                  </a:lnTo>
                  <a:lnTo>
                    <a:pt x="187153" y="116301"/>
                  </a:lnTo>
                  <a:lnTo>
                    <a:pt x="191499" y="122903"/>
                  </a:lnTo>
                  <a:lnTo>
                    <a:pt x="198094" y="125454"/>
                  </a:lnTo>
                  <a:lnTo>
                    <a:pt x="206190" y="125306"/>
                  </a:lnTo>
                  <a:lnTo>
                    <a:pt x="212511" y="122434"/>
                  </a:lnTo>
                  <a:lnTo>
                    <a:pt x="256710" y="79377"/>
                  </a:lnTo>
                  <a:lnTo>
                    <a:pt x="264683" y="75172"/>
                  </a:lnTo>
                  <a:lnTo>
                    <a:pt x="271847" y="75142"/>
                  </a:lnTo>
                  <a:lnTo>
                    <a:pt x="278472" y="77896"/>
                  </a:lnTo>
                  <a:lnTo>
                    <a:pt x="284738" y="82506"/>
                  </a:lnTo>
                  <a:lnTo>
                    <a:pt x="291700" y="102421"/>
                  </a:lnTo>
                  <a:lnTo>
                    <a:pt x="296536" y="163058"/>
                  </a:lnTo>
                  <a:lnTo>
                    <a:pt x="297270" y="2082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81884" y="5741523"/>
            <a:ext cx="1472826" cy="748044"/>
            <a:chOff x="981884" y="5741523"/>
            <a:chExt cx="1472826" cy="748044"/>
          </a:xfrm>
        </p:grpSpPr>
        <p:sp>
          <p:nvSpPr>
            <p:cNvPr id="95" name="Freeform 94"/>
            <p:cNvSpPr/>
            <p:nvPr/>
          </p:nvSpPr>
          <p:spPr>
            <a:xfrm>
              <a:off x="981884" y="6041081"/>
              <a:ext cx="174743" cy="99854"/>
            </a:xfrm>
            <a:custGeom>
              <a:avLst/>
              <a:gdLst/>
              <a:ahLst/>
              <a:cxnLst/>
              <a:rect l="0" t="0" r="0" b="0"/>
              <a:pathLst>
                <a:path w="174743" h="99854">
                  <a:moveTo>
                    <a:pt x="0" y="0"/>
                  </a:moveTo>
                  <a:lnTo>
                    <a:pt x="4417" y="13252"/>
                  </a:lnTo>
                  <a:lnTo>
                    <a:pt x="16448" y="24690"/>
                  </a:lnTo>
                  <a:lnTo>
                    <a:pt x="73137" y="62344"/>
                  </a:lnTo>
                  <a:lnTo>
                    <a:pt x="136179" y="89426"/>
                  </a:lnTo>
                  <a:lnTo>
                    <a:pt x="174742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364652" y="5974513"/>
              <a:ext cx="353070" cy="515054"/>
            </a:xfrm>
            <a:custGeom>
              <a:avLst/>
              <a:gdLst/>
              <a:ahLst/>
              <a:cxnLst/>
              <a:rect l="0" t="0" r="0" b="0"/>
              <a:pathLst>
                <a:path w="353070" h="515054">
                  <a:moveTo>
                    <a:pt x="0" y="0"/>
                  </a:moveTo>
                  <a:lnTo>
                    <a:pt x="2465" y="50189"/>
                  </a:lnTo>
                  <a:lnTo>
                    <a:pt x="7164" y="112129"/>
                  </a:lnTo>
                  <a:lnTo>
                    <a:pt x="8093" y="169804"/>
                  </a:lnTo>
                  <a:lnTo>
                    <a:pt x="9178" y="217349"/>
                  </a:lnTo>
                  <a:lnTo>
                    <a:pt x="14019" y="266570"/>
                  </a:lnTo>
                  <a:lnTo>
                    <a:pt x="16789" y="316288"/>
                  </a:lnTo>
                  <a:lnTo>
                    <a:pt x="23055" y="365227"/>
                  </a:lnTo>
                  <a:lnTo>
                    <a:pt x="30990" y="423648"/>
                  </a:lnTo>
                  <a:lnTo>
                    <a:pt x="38701" y="486977"/>
                  </a:lnTo>
                  <a:lnTo>
                    <a:pt x="39820" y="514627"/>
                  </a:lnTo>
                  <a:lnTo>
                    <a:pt x="38566" y="515053"/>
                  </a:lnTo>
                  <a:lnTo>
                    <a:pt x="34707" y="508130"/>
                  </a:lnTo>
                  <a:lnTo>
                    <a:pt x="20222" y="464371"/>
                  </a:lnTo>
                  <a:lnTo>
                    <a:pt x="11238" y="400874"/>
                  </a:lnTo>
                  <a:lnTo>
                    <a:pt x="6432" y="348677"/>
                  </a:lnTo>
                  <a:lnTo>
                    <a:pt x="1270" y="293851"/>
                  </a:lnTo>
                  <a:lnTo>
                    <a:pt x="251" y="239429"/>
                  </a:lnTo>
                  <a:lnTo>
                    <a:pt x="33" y="176355"/>
                  </a:lnTo>
                  <a:lnTo>
                    <a:pt x="11585" y="112949"/>
                  </a:lnTo>
                  <a:lnTo>
                    <a:pt x="27493" y="51559"/>
                  </a:lnTo>
                  <a:lnTo>
                    <a:pt x="38107" y="30312"/>
                  </a:lnTo>
                  <a:lnTo>
                    <a:pt x="52070" y="14704"/>
                  </a:lnTo>
                  <a:lnTo>
                    <a:pt x="69986" y="6535"/>
                  </a:lnTo>
                  <a:lnTo>
                    <a:pt x="79942" y="4357"/>
                  </a:lnTo>
                  <a:lnTo>
                    <a:pt x="88428" y="5678"/>
                  </a:lnTo>
                  <a:lnTo>
                    <a:pt x="102788" y="14542"/>
                  </a:lnTo>
                  <a:lnTo>
                    <a:pt x="110403" y="30193"/>
                  </a:lnTo>
                  <a:lnTo>
                    <a:pt x="112863" y="49477"/>
                  </a:lnTo>
                  <a:lnTo>
                    <a:pt x="108125" y="82049"/>
                  </a:lnTo>
                  <a:lnTo>
                    <a:pt x="94496" y="118719"/>
                  </a:lnTo>
                  <a:lnTo>
                    <a:pt x="61959" y="165618"/>
                  </a:lnTo>
                  <a:lnTo>
                    <a:pt x="56099" y="168659"/>
                  </a:lnTo>
                  <a:lnTo>
                    <a:pt x="50343" y="167912"/>
                  </a:lnTo>
                  <a:lnTo>
                    <a:pt x="44657" y="164641"/>
                  </a:lnTo>
                  <a:lnTo>
                    <a:pt x="40866" y="157838"/>
                  </a:lnTo>
                  <a:lnTo>
                    <a:pt x="36654" y="137951"/>
                  </a:lnTo>
                  <a:lnTo>
                    <a:pt x="38700" y="109600"/>
                  </a:lnTo>
                  <a:lnTo>
                    <a:pt x="56553" y="49085"/>
                  </a:lnTo>
                  <a:lnTo>
                    <a:pt x="75650" y="12538"/>
                  </a:lnTo>
                  <a:lnTo>
                    <a:pt x="80944" y="5585"/>
                  </a:lnTo>
                  <a:lnTo>
                    <a:pt x="87247" y="1874"/>
                  </a:lnTo>
                  <a:lnTo>
                    <a:pt x="101646" y="216"/>
                  </a:lnTo>
                  <a:lnTo>
                    <a:pt x="106596" y="4767"/>
                  </a:lnTo>
                  <a:lnTo>
                    <a:pt x="117005" y="47752"/>
                  </a:lnTo>
                  <a:lnTo>
                    <a:pt x="123273" y="109387"/>
                  </a:lnTo>
                  <a:lnTo>
                    <a:pt x="131154" y="172208"/>
                  </a:lnTo>
                  <a:lnTo>
                    <a:pt x="136262" y="194881"/>
                  </a:lnTo>
                  <a:lnTo>
                    <a:pt x="140768" y="199262"/>
                  </a:lnTo>
                  <a:lnTo>
                    <a:pt x="146545" y="199409"/>
                  </a:lnTo>
                  <a:lnTo>
                    <a:pt x="153170" y="196734"/>
                  </a:lnTo>
                  <a:lnTo>
                    <a:pt x="165463" y="183900"/>
                  </a:lnTo>
                  <a:lnTo>
                    <a:pt x="180314" y="155882"/>
                  </a:lnTo>
                  <a:lnTo>
                    <a:pt x="198032" y="113282"/>
                  </a:lnTo>
                  <a:lnTo>
                    <a:pt x="218317" y="89141"/>
                  </a:lnTo>
                  <a:lnTo>
                    <a:pt x="250945" y="65342"/>
                  </a:lnTo>
                  <a:lnTo>
                    <a:pt x="298452" y="47721"/>
                  </a:lnTo>
                  <a:lnTo>
                    <a:pt x="301594" y="47532"/>
                  </a:lnTo>
                  <a:lnTo>
                    <a:pt x="300915" y="49254"/>
                  </a:lnTo>
                  <a:lnTo>
                    <a:pt x="293689" y="57948"/>
                  </a:lnTo>
                  <a:lnTo>
                    <a:pt x="273057" y="99631"/>
                  </a:lnTo>
                  <a:lnTo>
                    <a:pt x="267613" y="151173"/>
                  </a:lnTo>
                  <a:lnTo>
                    <a:pt x="270867" y="214670"/>
                  </a:lnTo>
                  <a:lnTo>
                    <a:pt x="277869" y="234401"/>
                  </a:lnTo>
                  <a:lnTo>
                    <a:pt x="282325" y="242251"/>
                  </a:lnTo>
                  <a:lnTo>
                    <a:pt x="288069" y="244711"/>
                  </a:lnTo>
                  <a:lnTo>
                    <a:pt x="294672" y="243577"/>
                  </a:lnTo>
                  <a:lnTo>
                    <a:pt x="308481" y="234921"/>
                  </a:lnTo>
                  <a:lnTo>
                    <a:pt x="325727" y="214454"/>
                  </a:lnTo>
                  <a:lnTo>
                    <a:pt x="343365" y="170075"/>
                  </a:lnTo>
                  <a:lnTo>
                    <a:pt x="353069" y="127215"/>
                  </a:lnTo>
                  <a:lnTo>
                    <a:pt x="350139" y="72067"/>
                  </a:lnTo>
                  <a:lnTo>
                    <a:pt x="347147" y="65611"/>
                  </a:lnTo>
                  <a:lnTo>
                    <a:pt x="342378" y="62232"/>
                  </a:lnTo>
                  <a:lnTo>
                    <a:pt x="324521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830631" y="6032760"/>
              <a:ext cx="16597" cy="376976"/>
            </a:xfrm>
            <a:custGeom>
              <a:avLst/>
              <a:gdLst/>
              <a:ahLst/>
              <a:cxnLst/>
              <a:rect l="0" t="0" r="0" b="0"/>
              <a:pathLst>
                <a:path w="16597" h="376976">
                  <a:moveTo>
                    <a:pt x="0" y="0"/>
                  </a:moveTo>
                  <a:lnTo>
                    <a:pt x="2465" y="33741"/>
                  </a:lnTo>
                  <a:lnTo>
                    <a:pt x="7807" y="94768"/>
                  </a:lnTo>
                  <a:lnTo>
                    <a:pt x="8219" y="152062"/>
                  </a:lnTo>
                  <a:lnTo>
                    <a:pt x="12708" y="200382"/>
                  </a:lnTo>
                  <a:lnTo>
                    <a:pt x="15476" y="249832"/>
                  </a:lnTo>
                  <a:lnTo>
                    <a:pt x="16411" y="308672"/>
                  </a:lnTo>
                  <a:lnTo>
                    <a:pt x="16596" y="359332"/>
                  </a:lnTo>
                  <a:lnTo>
                    <a:pt x="15697" y="376975"/>
                  </a:lnTo>
                  <a:lnTo>
                    <a:pt x="14163" y="375208"/>
                  </a:lnTo>
                  <a:lnTo>
                    <a:pt x="8321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847273" y="5924586"/>
              <a:ext cx="49927" cy="66570"/>
            </a:xfrm>
            <a:custGeom>
              <a:avLst/>
              <a:gdLst/>
              <a:ahLst/>
              <a:cxnLst/>
              <a:rect l="0" t="0" r="0" b="0"/>
              <a:pathLst>
                <a:path w="49927" h="66570">
                  <a:moveTo>
                    <a:pt x="0" y="0"/>
                  </a:moveTo>
                  <a:lnTo>
                    <a:pt x="35011" y="41655"/>
                  </a:lnTo>
                  <a:lnTo>
                    <a:pt x="49926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962008" y="6049734"/>
              <a:ext cx="76650" cy="199374"/>
            </a:xfrm>
            <a:custGeom>
              <a:avLst/>
              <a:gdLst/>
              <a:ahLst/>
              <a:cxnLst/>
              <a:rect l="0" t="0" r="0" b="0"/>
              <a:pathLst>
                <a:path w="76650" h="199374">
                  <a:moveTo>
                    <a:pt x="35044" y="91200"/>
                  </a:moveTo>
                  <a:lnTo>
                    <a:pt x="41630" y="61579"/>
                  </a:lnTo>
                  <a:lnTo>
                    <a:pt x="43022" y="20938"/>
                  </a:lnTo>
                  <a:lnTo>
                    <a:pt x="40362" y="12923"/>
                  </a:lnTo>
                  <a:lnTo>
                    <a:pt x="30011" y="1553"/>
                  </a:lnTo>
                  <a:lnTo>
                    <a:pt x="24292" y="0"/>
                  </a:lnTo>
                  <a:lnTo>
                    <a:pt x="18630" y="814"/>
                  </a:lnTo>
                  <a:lnTo>
                    <a:pt x="13007" y="3206"/>
                  </a:lnTo>
                  <a:lnTo>
                    <a:pt x="4293" y="15725"/>
                  </a:lnTo>
                  <a:lnTo>
                    <a:pt x="675" y="24241"/>
                  </a:lnTo>
                  <a:lnTo>
                    <a:pt x="0" y="58313"/>
                  </a:lnTo>
                  <a:lnTo>
                    <a:pt x="8980" y="116960"/>
                  </a:lnTo>
                  <a:lnTo>
                    <a:pt x="23417" y="157182"/>
                  </a:lnTo>
                  <a:lnTo>
                    <a:pt x="37273" y="174766"/>
                  </a:lnTo>
                  <a:lnTo>
                    <a:pt x="76649" y="1993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123866" y="6057723"/>
              <a:ext cx="97855" cy="168678"/>
            </a:xfrm>
            <a:custGeom>
              <a:avLst/>
              <a:gdLst/>
              <a:ahLst/>
              <a:cxnLst/>
              <a:rect l="0" t="0" r="0" b="0"/>
              <a:pathLst>
                <a:path w="97855" h="168678">
                  <a:moveTo>
                    <a:pt x="31286" y="0"/>
                  </a:moveTo>
                  <a:lnTo>
                    <a:pt x="22451" y="8835"/>
                  </a:lnTo>
                  <a:lnTo>
                    <a:pt x="8122" y="36416"/>
                  </a:lnTo>
                  <a:lnTo>
                    <a:pt x="0" y="93794"/>
                  </a:lnTo>
                  <a:lnTo>
                    <a:pt x="443" y="139355"/>
                  </a:lnTo>
                  <a:lnTo>
                    <a:pt x="7099" y="161788"/>
                  </a:lnTo>
                  <a:lnTo>
                    <a:pt x="14237" y="167031"/>
                  </a:lnTo>
                  <a:lnTo>
                    <a:pt x="23618" y="168677"/>
                  </a:lnTo>
                  <a:lnTo>
                    <a:pt x="34495" y="167925"/>
                  </a:lnTo>
                  <a:lnTo>
                    <a:pt x="44520" y="162800"/>
                  </a:lnTo>
                  <a:lnTo>
                    <a:pt x="63055" y="144780"/>
                  </a:lnTo>
                  <a:lnTo>
                    <a:pt x="80249" y="113061"/>
                  </a:lnTo>
                  <a:lnTo>
                    <a:pt x="97854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280125" y="5741523"/>
              <a:ext cx="24806" cy="433700"/>
            </a:xfrm>
            <a:custGeom>
              <a:avLst/>
              <a:gdLst/>
              <a:ahLst/>
              <a:cxnLst/>
              <a:rect l="0" t="0" r="0" b="0"/>
              <a:pathLst>
                <a:path w="24806" h="433700">
                  <a:moveTo>
                    <a:pt x="24805" y="0"/>
                  </a:moveTo>
                  <a:lnTo>
                    <a:pt x="20388" y="60656"/>
                  </a:lnTo>
                  <a:lnTo>
                    <a:pt x="11537" y="112896"/>
                  </a:lnTo>
                  <a:lnTo>
                    <a:pt x="9163" y="160424"/>
                  </a:lnTo>
                  <a:lnTo>
                    <a:pt x="7535" y="215084"/>
                  </a:lnTo>
                  <a:lnTo>
                    <a:pt x="2532" y="271344"/>
                  </a:lnTo>
                  <a:lnTo>
                    <a:pt x="639" y="323558"/>
                  </a:lnTo>
                  <a:lnTo>
                    <a:pt x="0" y="385968"/>
                  </a:lnTo>
                  <a:lnTo>
                    <a:pt x="4291" y="430040"/>
                  </a:lnTo>
                  <a:lnTo>
                    <a:pt x="5582" y="433699"/>
                  </a:lnTo>
                  <a:lnTo>
                    <a:pt x="6442" y="433364"/>
                  </a:lnTo>
                  <a:lnTo>
                    <a:pt x="8163" y="424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238362" y="5949550"/>
              <a:ext cx="216348" cy="1"/>
            </a:xfrm>
            <a:custGeom>
              <a:avLst/>
              <a:gdLst/>
              <a:ahLst/>
              <a:cxnLst/>
              <a:rect l="0" t="0" r="0" b="0"/>
              <a:pathLst>
                <a:path w="216348" h="1">
                  <a:moveTo>
                    <a:pt x="0" y="0"/>
                  </a:moveTo>
                  <a:lnTo>
                    <a:pt x="50744" y="0"/>
                  </a:lnTo>
                  <a:lnTo>
                    <a:pt x="98657" y="0"/>
                  </a:lnTo>
                  <a:lnTo>
                    <a:pt x="153842" y="0"/>
                  </a:lnTo>
                  <a:lnTo>
                    <a:pt x="21634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56921" y="6638201"/>
            <a:ext cx="2643828" cy="807745"/>
            <a:chOff x="956921" y="6638201"/>
            <a:chExt cx="2643828" cy="807745"/>
          </a:xfrm>
        </p:grpSpPr>
        <p:sp>
          <p:nvSpPr>
            <p:cNvPr id="104" name="Freeform 103"/>
            <p:cNvSpPr/>
            <p:nvPr/>
          </p:nvSpPr>
          <p:spPr>
            <a:xfrm>
              <a:off x="956921" y="6977028"/>
              <a:ext cx="249632" cy="19984"/>
            </a:xfrm>
            <a:custGeom>
              <a:avLst/>
              <a:gdLst/>
              <a:ahLst/>
              <a:cxnLst/>
              <a:rect l="0" t="0" r="0" b="0"/>
              <a:pathLst>
                <a:path w="249632" h="19984">
                  <a:moveTo>
                    <a:pt x="0" y="2906"/>
                  </a:moveTo>
                  <a:lnTo>
                    <a:pt x="8834" y="16158"/>
                  </a:lnTo>
                  <a:lnTo>
                    <a:pt x="15135" y="19138"/>
                  </a:lnTo>
                  <a:lnTo>
                    <a:pt x="31998" y="19983"/>
                  </a:lnTo>
                  <a:lnTo>
                    <a:pt x="86237" y="10555"/>
                  </a:lnTo>
                  <a:lnTo>
                    <a:pt x="139282" y="0"/>
                  </a:lnTo>
                  <a:lnTo>
                    <a:pt x="193351" y="2298"/>
                  </a:lnTo>
                  <a:lnTo>
                    <a:pt x="249631" y="112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473000" y="6919268"/>
              <a:ext cx="155352" cy="526678"/>
            </a:xfrm>
            <a:custGeom>
              <a:avLst/>
              <a:gdLst/>
              <a:ahLst/>
              <a:cxnLst/>
              <a:rect l="0" t="0" r="0" b="0"/>
              <a:pathLst>
                <a:path w="155352" h="526678">
                  <a:moveTo>
                    <a:pt x="24789" y="10740"/>
                  </a:moveTo>
                  <a:lnTo>
                    <a:pt x="17624" y="68648"/>
                  </a:lnTo>
                  <a:lnTo>
                    <a:pt x="23206" y="129291"/>
                  </a:lnTo>
                  <a:lnTo>
                    <a:pt x="24476" y="183115"/>
                  </a:lnTo>
                  <a:lnTo>
                    <a:pt x="30446" y="239187"/>
                  </a:lnTo>
                  <a:lnTo>
                    <a:pt x="33245" y="286454"/>
                  </a:lnTo>
                  <a:lnTo>
                    <a:pt x="39540" y="349660"/>
                  </a:lnTo>
                  <a:lnTo>
                    <a:pt x="41057" y="406934"/>
                  </a:lnTo>
                  <a:lnTo>
                    <a:pt x="41357" y="457969"/>
                  </a:lnTo>
                  <a:lnTo>
                    <a:pt x="38951" y="512155"/>
                  </a:lnTo>
                  <a:lnTo>
                    <a:pt x="37004" y="522532"/>
                  </a:lnTo>
                  <a:lnTo>
                    <a:pt x="33857" y="526677"/>
                  </a:lnTo>
                  <a:lnTo>
                    <a:pt x="29909" y="526667"/>
                  </a:lnTo>
                  <a:lnTo>
                    <a:pt x="25429" y="523886"/>
                  </a:lnTo>
                  <a:lnTo>
                    <a:pt x="17985" y="510934"/>
                  </a:lnTo>
                  <a:lnTo>
                    <a:pt x="11062" y="482851"/>
                  </a:lnTo>
                  <a:lnTo>
                    <a:pt x="2812" y="422635"/>
                  </a:lnTo>
                  <a:lnTo>
                    <a:pt x="415" y="365807"/>
                  </a:lnTo>
                  <a:lnTo>
                    <a:pt x="0" y="317807"/>
                  </a:lnTo>
                  <a:lnTo>
                    <a:pt x="4277" y="256308"/>
                  </a:lnTo>
                  <a:lnTo>
                    <a:pt x="14025" y="199644"/>
                  </a:lnTo>
                  <a:lnTo>
                    <a:pt x="27320" y="143935"/>
                  </a:lnTo>
                  <a:lnTo>
                    <a:pt x="47140" y="82110"/>
                  </a:lnTo>
                  <a:lnTo>
                    <a:pt x="77746" y="28729"/>
                  </a:lnTo>
                  <a:lnTo>
                    <a:pt x="95132" y="10112"/>
                  </a:lnTo>
                  <a:lnTo>
                    <a:pt x="109677" y="1831"/>
                  </a:lnTo>
                  <a:lnTo>
                    <a:pt x="125387" y="0"/>
                  </a:lnTo>
                  <a:lnTo>
                    <a:pt x="133460" y="807"/>
                  </a:lnTo>
                  <a:lnTo>
                    <a:pt x="139766" y="5967"/>
                  </a:lnTo>
                  <a:lnTo>
                    <a:pt x="149238" y="24028"/>
                  </a:lnTo>
                  <a:lnTo>
                    <a:pt x="155351" y="73439"/>
                  </a:lnTo>
                  <a:lnTo>
                    <a:pt x="150774" y="130751"/>
                  </a:lnTo>
                  <a:lnTo>
                    <a:pt x="140966" y="185629"/>
                  </a:lnTo>
                  <a:lnTo>
                    <a:pt x="127373" y="247276"/>
                  </a:lnTo>
                  <a:lnTo>
                    <a:pt x="110462" y="309208"/>
                  </a:lnTo>
                  <a:lnTo>
                    <a:pt x="107999" y="3186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80852" y="6918021"/>
              <a:ext cx="334745" cy="286869"/>
            </a:xfrm>
            <a:custGeom>
              <a:avLst/>
              <a:gdLst/>
              <a:ahLst/>
              <a:cxnLst/>
              <a:rect l="0" t="0" r="0" b="0"/>
              <a:pathLst>
                <a:path w="334745" h="286869">
                  <a:moveTo>
                    <a:pt x="0" y="86877"/>
                  </a:moveTo>
                  <a:lnTo>
                    <a:pt x="2465" y="120618"/>
                  </a:lnTo>
                  <a:lnTo>
                    <a:pt x="7164" y="157953"/>
                  </a:lnTo>
                  <a:lnTo>
                    <a:pt x="4223" y="195393"/>
                  </a:lnTo>
                  <a:lnTo>
                    <a:pt x="6513" y="197128"/>
                  </a:lnTo>
                  <a:lnTo>
                    <a:pt x="9890" y="196435"/>
                  </a:lnTo>
                  <a:lnTo>
                    <a:pt x="16106" y="185804"/>
                  </a:lnTo>
                  <a:lnTo>
                    <a:pt x="33237" y="130136"/>
                  </a:lnTo>
                  <a:lnTo>
                    <a:pt x="39735" y="113499"/>
                  </a:lnTo>
                  <a:lnTo>
                    <a:pt x="48787" y="99942"/>
                  </a:lnTo>
                  <a:lnTo>
                    <a:pt x="61439" y="90218"/>
                  </a:lnTo>
                  <a:lnTo>
                    <a:pt x="112264" y="63239"/>
                  </a:lnTo>
                  <a:lnTo>
                    <a:pt x="162163" y="9979"/>
                  </a:lnTo>
                  <a:lnTo>
                    <a:pt x="168227" y="0"/>
                  </a:lnTo>
                  <a:lnTo>
                    <a:pt x="168549" y="1222"/>
                  </a:lnTo>
                  <a:lnTo>
                    <a:pt x="152311" y="55070"/>
                  </a:lnTo>
                  <a:lnTo>
                    <a:pt x="138652" y="115687"/>
                  </a:lnTo>
                  <a:lnTo>
                    <a:pt x="139188" y="149654"/>
                  </a:lnTo>
                  <a:lnTo>
                    <a:pt x="147845" y="165937"/>
                  </a:lnTo>
                  <a:lnTo>
                    <a:pt x="154037" y="172868"/>
                  </a:lnTo>
                  <a:lnTo>
                    <a:pt x="160939" y="175640"/>
                  </a:lnTo>
                  <a:lnTo>
                    <a:pt x="168313" y="175638"/>
                  </a:lnTo>
                  <a:lnTo>
                    <a:pt x="176004" y="173788"/>
                  </a:lnTo>
                  <a:lnTo>
                    <a:pt x="191945" y="161870"/>
                  </a:lnTo>
                  <a:lnTo>
                    <a:pt x="242857" y="100920"/>
                  </a:lnTo>
                  <a:lnTo>
                    <a:pt x="272625" y="45120"/>
                  </a:lnTo>
                  <a:lnTo>
                    <a:pt x="285300" y="7540"/>
                  </a:lnTo>
                  <a:lnTo>
                    <a:pt x="284505" y="4399"/>
                  </a:lnTo>
                  <a:lnTo>
                    <a:pt x="281201" y="6004"/>
                  </a:lnTo>
                  <a:lnTo>
                    <a:pt x="255877" y="32635"/>
                  </a:lnTo>
                  <a:lnTo>
                    <a:pt x="230351" y="95354"/>
                  </a:lnTo>
                  <a:lnTo>
                    <a:pt x="226352" y="124624"/>
                  </a:lnTo>
                  <a:lnTo>
                    <a:pt x="228564" y="130533"/>
                  </a:lnTo>
                  <a:lnTo>
                    <a:pt x="232813" y="133548"/>
                  </a:lnTo>
                  <a:lnTo>
                    <a:pt x="263978" y="136160"/>
                  </a:lnTo>
                  <a:lnTo>
                    <a:pt x="307576" y="132597"/>
                  </a:lnTo>
                  <a:lnTo>
                    <a:pt x="315998" y="134000"/>
                  </a:lnTo>
                  <a:lnTo>
                    <a:pt x="322537" y="138632"/>
                  </a:lnTo>
                  <a:lnTo>
                    <a:pt x="332268" y="153642"/>
                  </a:lnTo>
                  <a:lnTo>
                    <a:pt x="334744" y="170175"/>
                  </a:lnTo>
                  <a:lnTo>
                    <a:pt x="331838" y="187693"/>
                  </a:lnTo>
                  <a:lnTo>
                    <a:pt x="312440" y="229073"/>
                  </a:lnTo>
                  <a:lnTo>
                    <a:pt x="279818" y="275413"/>
                  </a:lnTo>
                  <a:lnTo>
                    <a:pt x="264897" y="285625"/>
                  </a:lnTo>
                  <a:lnTo>
                    <a:pt x="258884" y="286868"/>
                  </a:lnTo>
                  <a:lnTo>
                    <a:pt x="253950" y="285848"/>
                  </a:lnTo>
                  <a:lnTo>
                    <a:pt x="241310" y="27826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554696" y="6638201"/>
              <a:ext cx="174522" cy="566205"/>
            </a:xfrm>
            <a:custGeom>
              <a:avLst/>
              <a:gdLst/>
              <a:ahLst/>
              <a:cxnLst/>
              <a:rect l="0" t="0" r="0" b="0"/>
              <a:pathLst>
                <a:path w="174522" h="566205">
                  <a:moveTo>
                    <a:pt x="49792" y="67139"/>
                  </a:moveTo>
                  <a:lnTo>
                    <a:pt x="35599" y="122080"/>
                  </a:lnTo>
                  <a:lnTo>
                    <a:pt x="26430" y="182434"/>
                  </a:lnTo>
                  <a:lnTo>
                    <a:pt x="25145" y="237569"/>
                  </a:lnTo>
                  <a:lnTo>
                    <a:pt x="24891" y="300920"/>
                  </a:lnTo>
                  <a:lnTo>
                    <a:pt x="24847" y="350289"/>
                  </a:lnTo>
                  <a:lnTo>
                    <a:pt x="24834" y="400051"/>
                  </a:lnTo>
                  <a:lnTo>
                    <a:pt x="24830" y="462146"/>
                  </a:lnTo>
                  <a:lnTo>
                    <a:pt x="18243" y="523852"/>
                  </a:lnTo>
                  <a:lnTo>
                    <a:pt x="16354" y="540094"/>
                  </a:lnTo>
                  <a:lnTo>
                    <a:pt x="14556" y="540542"/>
                  </a:lnTo>
                  <a:lnTo>
                    <a:pt x="12433" y="538067"/>
                  </a:lnTo>
                  <a:lnTo>
                    <a:pt x="3307" y="500880"/>
                  </a:lnTo>
                  <a:lnTo>
                    <a:pt x="546" y="449018"/>
                  </a:lnTo>
                  <a:lnTo>
                    <a:pt x="0" y="394258"/>
                  </a:lnTo>
                  <a:lnTo>
                    <a:pt x="5611" y="332282"/>
                  </a:lnTo>
                  <a:lnTo>
                    <a:pt x="8348" y="283151"/>
                  </a:lnTo>
                  <a:lnTo>
                    <a:pt x="14604" y="234385"/>
                  </a:lnTo>
                  <a:lnTo>
                    <a:pt x="27466" y="176023"/>
                  </a:lnTo>
                  <a:lnTo>
                    <a:pt x="46270" y="113632"/>
                  </a:lnTo>
                  <a:lnTo>
                    <a:pt x="68856" y="50783"/>
                  </a:lnTo>
                  <a:lnTo>
                    <a:pt x="89102" y="17269"/>
                  </a:lnTo>
                  <a:lnTo>
                    <a:pt x="102396" y="5527"/>
                  </a:lnTo>
                  <a:lnTo>
                    <a:pt x="109825" y="1101"/>
                  </a:lnTo>
                  <a:lnTo>
                    <a:pt x="117551" y="0"/>
                  </a:lnTo>
                  <a:lnTo>
                    <a:pt x="133531" y="3707"/>
                  </a:lnTo>
                  <a:lnTo>
                    <a:pt x="147414" y="21380"/>
                  </a:lnTo>
                  <a:lnTo>
                    <a:pt x="157899" y="45877"/>
                  </a:lnTo>
                  <a:lnTo>
                    <a:pt x="169599" y="107371"/>
                  </a:lnTo>
                  <a:lnTo>
                    <a:pt x="173618" y="163570"/>
                  </a:lnTo>
                  <a:lnTo>
                    <a:pt x="174314" y="215493"/>
                  </a:lnTo>
                  <a:lnTo>
                    <a:pt x="174521" y="267346"/>
                  </a:lnTo>
                  <a:lnTo>
                    <a:pt x="173657" y="322363"/>
                  </a:lnTo>
                  <a:lnTo>
                    <a:pt x="167957" y="373285"/>
                  </a:lnTo>
                  <a:lnTo>
                    <a:pt x="157748" y="432375"/>
                  </a:lnTo>
                  <a:lnTo>
                    <a:pt x="147114" y="469675"/>
                  </a:lnTo>
                  <a:lnTo>
                    <a:pt x="117829" y="528396"/>
                  </a:lnTo>
                  <a:lnTo>
                    <a:pt x="90044" y="556943"/>
                  </a:lnTo>
                  <a:lnTo>
                    <a:pt x="74153" y="566204"/>
                  </a:lnTo>
                  <a:lnTo>
                    <a:pt x="69731" y="564421"/>
                  </a:lnTo>
                  <a:lnTo>
                    <a:pt x="67707" y="558609"/>
                  </a:lnTo>
                  <a:lnTo>
                    <a:pt x="69277" y="533274"/>
                  </a:lnTo>
                  <a:lnTo>
                    <a:pt x="74755" y="50815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79378" y="70631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779230" y="6979934"/>
              <a:ext cx="41606" cy="183065"/>
            </a:xfrm>
            <a:custGeom>
              <a:avLst/>
              <a:gdLst/>
              <a:ahLst/>
              <a:cxnLst/>
              <a:rect l="0" t="0" r="0" b="0"/>
              <a:pathLst>
                <a:path w="41606" h="183065">
                  <a:moveTo>
                    <a:pt x="41605" y="0"/>
                  </a:moveTo>
                  <a:lnTo>
                    <a:pt x="29244" y="21779"/>
                  </a:lnTo>
                  <a:lnTo>
                    <a:pt x="11227" y="84732"/>
                  </a:lnTo>
                  <a:lnTo>
                    <a:pt x="2492" y="138472"/>
                  </a:lnTo>
                  <a:lnTo>
                    <a:pt x="0" y="1830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879083" y="69133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930806" y="6990912"/>
              <a:ext cx="114308" cy="454304"/>
            </a:xfrm>
            <a:custGeom>
              <a:avLst/>
              <a:gdLst/>
              <a:ahLst/>
              <a:cxnLst/>
              <a:rect l="0" t="0" r="0" b="0"/>
              <a:pathLst>
                <a:path w="114308" h="454304">
                  <a:moveTo>
                    <a:pt x="73092" y="55591"/>
                  </a:moveTo>
                  <a:lnTo>
                    <a:pt x="33973" y="1328"/>
                  </a:lnTo>
                  <a:lnTo>
                    <a:pt x="27597" y="0"/>
                  </a:lnTo>
                  <a:lnTo>
                    <a:pt x="20573" y="1888"/>
                  </a:lnTo>
                  <a:lnTo>
                    <a:pt x="13116" y="5921"/>
                  </a:lnTo>
                  <a:lnTo>
                    <a:pt x="8145" y="12308"/>
                  </a:lnTo>
                  <a:lnTo>
                    <a:pt x="2622" y="29266"/>
                  </a:lnTo>
                  <a:lnTo>
                    <a:pt x="0" y="76005"/>
                  </a:lnTo>
                  <a:lnTo>
                    <a:pt x="3008" y="99181"/>
                  </a:lnTo>
                  <a:lnTo>
                    <a:pt x="7878" y="106840"/>
                  </a:lnTo>
                  <a:lnTo>
                    <a:pt x="14823" y="111947"/>
                  </a:lnTo>
                  <a:lnTo>
                    <a:pt x="23152" y="115351"/>
                  </a:lnTo>
                  <a:lnTo>
                    <a:pt x="30553" y="115771"/>
                  </a:lnTo>
                  <a:lnTo>
                    <a:pt x="43708" y="111307"/>
                  </a:lnTo>
                  <a:lnTo>
                    <a:pt x="78495" y="82862"/>
                  </a:lnTo>
                  <a:lnTo>
                    <a:pt x="85015" y="82093"/>
                  </a:lnTo>
                  <a:lnTo>
                    <a:pt x="99656" y="88634"/>
                  </a:lnTo>
                  <a:lnTo>
                    <a:pt x="104670" y="97036"/>
                  </a:lnTo>
                  <a:lnTo>
                    <a:pt x="112717" y="147912"/>
                  </a:lnTo>
                  <a:lnTo>
                    <a:pt x="114307" y="202752"/>
                  </a:lnTo>
                  <a:lnTo>
                    <a:pt x="113696" y="264744"/>
                  </a:lnTo>
                  <a:lnTo>
                    <a:pt x="105631" y="327943"/>
                  </a:lnTo>
                  <a:lnTo>
                    <a:pt x="99552" y="380799"/>
                  </a:lnTo>
                  <a:lnTo>
                    <a:pt x="91666" y="438084"/>
                  </a:lnTo>
                  <a:lnTo>
                    <a:pt x="91023" y="449270"/>
                  </a:lnTo>
                  <a:lnTo>
                    <a:pt x="87819" y="453955"/>
                  </a:lnTo>
                  <a:lnTo>
                    <a:pt x="82910" y="454303"/>
                  </a:lnTo>
                  <a:lnTo>
                    <a:pt x="76864" y="451762"/>
                  </a:lnTo>
                  <a:lnTo>
                    <a:pt x="67680" y="431681"/>
                  </a:lnTo>
                  <a:lnTo>
                    <a:pt x="62366" y="403956"/>
                  </a:lnTo>
                  <a:lnTo>
                    <a:pt x="64022" y="353558"/>
                  </a:lnTo>
                  <a:lnTo>
                    <a:pt x="64771" y="3135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113330" y="6921688"/>
              <a:ext cx="289980" cy="307993"/>
            </a:xfrm>
            <a:custGeom>
              <a:avLst/>
              <a:gdLst/>
              <a:ahLst/>
              <a:cxnLst/>
              <a:rect l="0" t="0" r="0" b="0"/>
              <a:pathLst>
                <a:path w="289980" h="307993">
                  <a:moveTo>
                    <a:pt x="15384" y="141457"/>
                  </a:moveTo>
                  <a:lnTo>
                    <a:pt x="9666" y="201910"/>
                  </a:lnTo>
                  <a:lnTo>
                    <a:pt x="2988" y="262728"/>
                  </a:lnTo>
                  <a:lnTo>
                    <a:pt x="0" y="294603"/>
                  </a:lnTo>
                  <a:lnTo>
                    <a:pt x="505" y="298103"/>
                  </a:lnTo>
                  <a:lnTo>
                    <a:pt x="1767" y="296739"/>
                  </a:lnTo>
                  <a:lnTo>
                    <a:pt x="21974" y="235157"/>
                  </a:lnTo>
                  <a:lnTo>
                    <a:pt x="50627" y="174868"/>
                  </a:lnTo>
                  <a:lnTo>
                    <a:pt x="75662" y="141482"/>
                  </a:lnTo>
                  <a:lnTo>
                    <a:pt x="99196" y="125336"/>
                  </a:lnTo>
                  <a:lnTo>
                    <a:pt x="106392" y="125162"/>
                  </a:lnTo>
                  <a:lnTo>
                    <a:pt x="113039" y="127820"/>
                  </a:lnTo>
                  <a:lnTo>
                    <a:pt x="119319" y="132366"/>
                  </a:lnTo>
                  <a:lnTo>
                    <a:pt x="128762" y="149745"/>
                  </a:lnTo>
                  <a:lnTo>
                    <a:pt x="136811" y="183053"/>
                  </a:lnTo>
                  <a:lnTo>
                    <a:pt x="139753" y="238535"/>
                  </a:lnTo>
                  <a:lnTo>
                    <a:pt x="140141" y="298426"/>
                  </a:lnTo>
                  <a:lnTo>
                    <a:pt x="142934" y="305276"/>
                  </a:lnTo>
                  <a:lnTo>
                    <a:pt x="147570" y="307992"/>
                  </a:lnTo>
                  <a:lnTo>
                    <a:pt x="153434" y="307954"/>
                  </a:lnTo>
                  <a:lnTo>
                    <a:pt x="159193" y="301457"/>
                  </a:lnTo>
                  <a:lnTo>
                    <a:pt x="182880" y="244482"/>
                  </a:lnTo>
                  <a:lnTo>
                    <a:pt x="201072" y="187245"/>
                  </a:lnTo>
                  <a:lnTo>
                    <a:pt x="213915" y="154921"/>
                  </a:lnTo>
                  <a:lnTo>
                    <a:pt x="218005" y="150433"/>
                  </a:lnTo>
                  <a:lnTo>
                    <a:pt x="221656" y="150214"/>
                  </a:lnTo>
                  <a:lnTo>
                    <a:pt x="225014" y="152843"/>
                  </a:lnTo>
                  <a:lnTo>
                    <a:pt x="225404" y="159218"/>
                  </a:lnTo>
                  <a:lnTo>
                    <a:pt x="212369" y="221360"/>
                  </a:lnTo>
                  <a:lnTo>
                    <a:pt x="214200" y="222463"/>
                  </a:lnTo>
                  <a:lnTo>
                    <a:pt x="217270" y="220424"/>
                  </a:lnTo>
                  <a:lnTo>
                    <a:pt x="226008" y="204303"/>
                  </a:lnTo>
                  <a:lnTo>
                    <a:pt x="245590" y="142917"/>
                  </a:lnTo>
                  <a:lnTo>
                    <a:pt x="262241" y="83266"/>
                  </a:lnTo>
                  <a:lnTo>
                    <a:pt x="276110" y="25734"/>
                  </a:lnTo>
                  <a:lnTo>
                    <a:pt x="281658" y="11437"/>
                  </a:lnTo>
                  <a:lnTo>
                    <a:pt x="28997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494840" y="6996577"/>
              <a:ext cx="105909" cy="231714"/>
            </a:xfrm>
            <a:custGeom>
              <a:avLst/>
              <a:gdLst/>
              <a:ahLst/>
              <a:cxnLst/>
              <a:rect l="0" t="0" r="0" b="0"/>
              <a:pathLst>
                <a:path w="105909" h="231714">
                  <a:moveTo>
                    <a:pt x="58248" y="0"/>
                  </a:moveTo>
                  <a:lnTo>
                    <a:pt x="44996" y="8834"/>
                  </a:lnTo>
                  <a:lnTo>
                    <a:pt x="36024" y="20568"/>
                  </a:lnTo>
                  <a:lnTo>
                    <a:pt x="14029" y="75118"/>
                  </a:lnTo>
                  <a:lnTo>
                    <a:pt x="1658" y="136417"/>
                  </a:lnTo>
                  <a:lnTo>
                    <a:pt x="2684" y="193917"/>
                  </a:lnTo>
                  <a:lnTo>
                    <a:pt x="4563" y="206941"/>
                  </a:lnTo>
                  <a:lnTo>
                    <a:pt x="8590" y="216549"/>
                  </a:lnTo>
                  <a:lnTo>
                    <a:pt x="20460" y="229688"/>
                  </a:lnTo>
                  <a:lnTo>
                    <a:pt x="27509" y="231713"/>
                  </a:lnTo>
                  <a:lnTo>
                    <a:pt x="42737" y="229032"/>
                  </a:lnTo>
                  <a:lnTo>
                    <a:pt x="66904" y="212709"/>
                  </a:lnTo>
                  <a:lnTo>
                    <a:pt x="87214" y="190306"/>
                  </a:lnTo>
                  <a:lnTo>
                    <a:pt x="100525" y="161684"/>
                  </a:lnTo>
                  <a:lnTo>
                    <a:pt x="105908" y="129782"/>
                  </a:lnTo>
                  <a:lnTo>
                    <a:pt x="103085" y="96907"/>
                  </a:lnTo>
                  <a:lnTo>
                    <a:pt x="91976" y="63743"/>
                  </a:lnTo>
                  <a:lnTo>
                    <a:pt x="79710" y="46513"/>
                  </a:lnTo>
                  <a:lnTo>
                    <a:pt x="72556" y="39330"/>
                  </a:lnTo>
                  <a:lnTo>
                    <a:pt x="63164" y="35465"/>
                  </a:lnTo>
                  <a:lnTo>
                    <a:pt x="40400" y="33637"/>
                  </a:lnTo>
                  <a:lnTo>
                    <a:pt x="30632" y="37218"/>
                  </a:lnTo>
                  <a:lnTo>
                    <a:pt x="0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353786" y="6988256"/>
              <a:ext cx="24561" cy="207021"/>
            </a:xfrm>
            <a:custGeom>
              <a:avLst/>
              <a:gdLst/>
              <a:ahLst/>
              <a:cxnLst/>
              <a:rect l="0" t="0" r="0" b="0"/>
              <a:pathLst>
                <a:path w="24561" h="207021">
                  <a:moveTo>
                    <a:pt x="24560" y="0"/>
                  </a:moveTo>
                  <a:lnTo>
                    <a:pt x="13122" y="34139"/>
                  </a:lnTo>
                  <a:lnTo>
                    <a:pt x="6480" y="88413"/>
                  </a:lnTo>
                  <a:lnTo>
                    <a:pt x="956" y="148546"/>
                  </a:lnTo>
                  <a:lnTo>
                    <a:pt x="0" y="194923"/>
                  </a:lnTo>
                  <a:lnTo>
                    <a:pt x="1714" y="202989"/>
                  </a:lnTo>
                  <a:lnTo>
                    <a:pt x="4707" y="206516"/>
                  </a:lnTo>
                  <a:lnTo>
                    <a:pt x="8551" y="207020"/>
                  </a:lnTo>
                  <a:lnTo>
                    <a:pt x="12038" y="204581"/>
                  </a:lnTo>
                  <a:lnTo>
                    <a:pt x="18378" y="194476"/>
                  </a:lnTo>
                  <a:lnTo>
                    <a:pt x="2456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70025" y="6746945"/>
              <a:ext cx="16643" cy="49928"/>
            </a:xfrm>
            <a:custGeom>
              <a:avLst/>
              <a:gdLst/>
              <a:ahLst/>
              <a:cxnLst/>
              <a:rect l="0" t="0" r="0" b="0"/>
              <a:pathLst>
                <a:path w="16643" h="49928">
                  <a:moveTo>
                    <a:pt x="16642" y="49927"/>
                  </a:moveTo>
                  <a:lnTo>
                    <a:pt x="7807" y="41093"/>
                  </a:lnTo>
                  <a:lnTo>
                    <a:pt x="3469" y="26893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923636" y="7728829"/>
            <a:ext cx="2308973" cy="715612"/>
            <a:chOff x="923636" y="7728829"/>
            <a:chExt cx="2308973" cy="715612"/>
          </a:xfrm>
        </p:grpSpPr>
        <p:sp>
          <p:nvSpPr>
            <p:cNvPr id="117" name="Freeform 116"/>
            <p:cNvSpPr/>
            <p:nvPr/>
          </p:nvSpPr>
          <p:spPr>
            <a:xfrm>
              <a:off x="923636" y="8086634"/>
              <a:ext cx="141459" cy="116496"/>
            </a:xfrm>
            <a:custGeom>
              <a:avLst/>
              <a:gdLst/>
              <a:ahLst/>
              <a:cxnLst/>
              <a:rect l="0" t="0" r="0" b="0"/>
              <a:pathLst>
                <a:path w="141459" h="116496">
                  <a:moveTo>
                    <a:pt x="0" y="0"/>
                  </a:moveTo>
                  <a:lnTo>
                    <a:pt x="8835" y="13251"/>
                  </a:lnTo>
                  <a:lnTo>
                    <a:pt x="68134" y="58223"/>
                  </a:lnTo>
                  <a:lnTo>
                    <a:pt x="127655" y="104242"/>
                  </a:lnTo>
                  <a:lnTo>
                    <a:pt x="141458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348010" y="7728829"/>
              <a:ext cx="74890" cy="599116"/>
            </a:xfrm>
            <a:custGeom>
              <a:avLst/>
              <a:gdLst/>
              <a:ahLst/>
              <a:cxnLst/>
              <a:rect l="0" t="0" r="0" b="0"/>
              <a:pathLst>
                <a:path w="74890" h="599116">
                  <a:moveTo>
                    <a:pt x="74889" y="0"/>
                  </a:moveTo>
                  <a:lnTo>
                    <a:pt x="50224" y="58382"/>
                  </a:lnTo>
                  <a:lnTo>
                    <a:pt x="45436" y="78648"/>
                  </a:lnTo>
                  <a:lnTo>
                    <a:pt x="39896" y="139461"/>
                  </a:lnTo>
                  <a:lnTo>
                    <a:pt x="34590" y="196538"/>
                  </a:lnTo>
                  <a:lnTo>
                    <a:pt x="33542" y="258046"/>
                  </a:lnTo>
                  <a:lnTo>
                    <a:pt x="33335" y="318136"/>
                  </a:lnTo>
                  <a:lnTo>
                    <a:pt x="33294" y="378733"/>
                  </a:lnTo>
                  <a:lnTo>
                    <a:pt x="27567" y="440013"/>
                  </a:lnTo>
                  <a:lnTo>
                    <a:pt x="25477" y="492113"/>
                  </a:lnTo>
                  <a:lnTo>
                    <a:pt x="25031" y="553796"/>
                  </a:lnTo>
                  <a:lnTo>
                    <a:pt x="24993" y="576507"/>
                  </a:lnTo>
                  <a:lnTo>
                    <a:pt x="22209" y="584043"/>
                  </a:lnTo>
                  <a:lnTo>
                    <a:pt x="17580" y="589067"/>
                  </a:lnTo>
                  <a:lnTo>
                    <a:pt x="0" y="5991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264799" y="8111597"/>
              <a:ext cx="124817" cy="41606"/>
            </a:xfrm>
            <a:custGeom>
              <a:avLst/>
              <a:gdLst/>
              <a:ahLst/>
              <a:cxnLst/>
              <a:rect l="0" t="0" r="0" b="0"/>
              <a:pathLst>
                <a:path w="124817" h="41606">
                  <a:moveTo>
                    <a:pt x="0" y="41605"/>
                  </a:moveTo>
                  <a:lnTo>
                    <a:pt x="60848" y="22282"/>
                  </a:lnTo>
                  <a:lnTo>
                    <a:pt x="115182" y="2961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440031" y="8026195"/>
              <a:ext cx="157611" cy="311612"/>
            </a:xfrm>
            <a:custGeom>
              <a:avLst/>
              <a:gdLst/>
              <a:ahLst/>
              <a:cxnLst/>
              <a:rect l="0" t="0" r="0" b="0"/>
              <a:pathLst>
                <a:path w="157611" h="311612">
                  <a:moveTo>
                    <a:pt x="116005" y="10513"/>
                  </a:moveTo>
                  <a:lnTo>
                    <a:pt x="107170" y="1678"/>
                  </a:lnTo>
                  <a:lnTo>
                    <a:pt x="101794" y="0"/>
                  </a:lnTo>
                  <a:lnTo>
                    <a:pt x="88424" y="601"/>
                  </a:lnTo>
                  <a:lnTo>
                    <a:pt x="81900" y="4830"/>
                  </a:lnTo>
                  <a:lnTo>
                    <a:pt x="64808" y="27525"/>
                  </a:lnTo>
                  <a:lnTo>
                    <a:pt x="34780" y="87889"/>
                  </a:lnTo>
                  <a:lnTo>
                    <a:pt x="19188" y="146922"/>
                  </a:lnTo>
                  <a:lnTo>
                    <a:pt x="5092" y="208788"/>
                  </a:lnTo>
                  <a:lnTo>
                    <a:pt x="246" y="270378"/>
                  </a:lnTo>
                  <a:lnTo>
                    <a:pt x="0" y="283609"/>
                  </a:lnTo>
                  <a:lnTo>
                    <a:pt x="3535" y="291505"/>
                  </a:lnTo>
                  <a:lnTo>
                    <a:pt x="9590" y="295844"/>
                  </a:lnTo>
                  <a:lnTo>
                    <a:pt x="17325" y="297812"/>
                  </a:lnTo>
                  <a:lnTo>
                    <a:pt x="24331" y="297276"/>
                  </a:lnTo>
                  <a:lnTo>
                    <a:pt x="37046" y="291748"/>
                  </a:lnTo>
                  <a:lnTo>
                    <a:pt x="46395" y="280662"/>
                  </a:lnTo>
                  <a:lnTo>
                    <a:pt x="84593" y="217910"/>
                  </a:lnTo>
                  <a:lnTo>
                    <a:pt x="121662" y="157508"/>
                  </a:lnTo>
                  <a:lnTo>
                    <a:pt x="126248" y="156586"/>
                  </a:lnTo>
                  <a:lnTo>
                    <a:pt x="130230" y="159670"/>
                  </a:lnTo>
                  <a:lnTo>
                    <a:pt x="133810" y="165424"/>
                  </a:lnTo>
                  <a:lnTo>
                    <a:pt x="135321" y="181680"/>
                  </a:lnTo>
                  <a:lnTo>
                    <a:pt x="132882" y="243919"/>
                  </a:lnTo>
                  <a:lnTo>
                    <a:pt x="128547" y="301056"/>
                  </a:lnTo>
                  <a:lnTo>
                    <a:pt x="129914" y="309608"/>
                  </a:lnTo>
                  <a:lnTo>
                    <a:pt x="131750" y="311611"/>
                  </a:lnTo>
                  <a:lnTo>
                    <a:pt x="133898" y="309248"/>
                  </a:lnTo>
                  <a:lnTo>
                    <a:pt x="152136" y="248027"/>
                  </a:lnTo>
                  <a:lnTo>
                    <a:pt x="157610" y="22685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639262" y="7878607"/>
              <a:ext cx="138870" cy="515409"/>
            </a:xfrm>
            <a:custGeom>
              <a:avLst/>
              <a:gdLst/>
              <a:ahLst/>
              <a:cxnLst/>
              <a:rect l="0" t="0" r="0" b="0"/>
              <a:pathLst>
                <a:path w="138870" h="515409">
                  <a:moveTo>
                    <a:pt x="33269" y="0"/>
                  </a:moveTo>
                  <a:lnTo>
                    <a:pt x="14282" y="54942"/>
                  </a:lnTo>
                  <a:lnTo>
                    <a:pt x="4675" y="115295"/>
                  </a:lnTo>
                  <a:lnTo>
                    <a:pt x="602" y="176685"/>
                  </a:lnTo>
                  <a:lnTo>
                    <a:pt x="106" y="230600"/>
                  </a:lnTo>
                  <a:lnTo>
                    <a:pt x="0" y="290557"/>
                  </a:lnTo>
                  <a:lnTo>
                    <a:pt x="4405" y="335482"/>
                  </a:lnTo>
                  <a:lnTo>
                    <a:pt x="9403" y="341999"/>
                  </a:lnTo>
                  <a:lnTo>
                    <a:pt x="16434" y="345419"/>
                  </a:lnTo>
                  <a:lnTo>
                    <a:pt x="24819" y="346774"/>
                  </a:lnTo>
                  <a:lnTo>
                    <a:pt x="31334" y="344904"/>
                  </a:lnTo>
                  <a:lnTo>
                    <a:pt x="36602" y="340884"/>
                  </a:lnTo>
                  <a:lnTo>
                    <a:pt x="78702" y="284430"/>
                  </a:lnTo>
                  <a:lnTo>
                    <a:pt x="93218" y="274960"/>
                  </a:lnTo>
                  <a:lnTo>
                    <a:pt x="100972" y="273914"/>
                  </a:lnTo>
                  <a:lnTo>
                    <a:pt x="116983" y="277682"/>
                  </a:lnTo>
                  <a:lnTo>
                    <a:pt x="128414" y="287987"/>
                  </a:lnTo>
                  <a:lnTo>
                    <a:pt x="132757" y="294618"/>
                  </a:lnTo>
                  <a:lnTo>
                    <a:pt x="138869" y="326037"/>
                  </a:lnTo>
                  <a:lnTo>
                    <a:pt x="134291" y="381938"/>
                  </a:lnTo>
                  <a:lnTo>
                    <a:pt x="121815" y="440325"/>
                  </a:lnTo>
                  <a:lnTo>
                    <a:pt x="113643" y="471630"/>
                  </a:lnTo>
                  <a:lnTo>
                    <a:pt x="96531" y="498472"/>
                  </a:lnTo>
                  <a:lnTo>
                    <a:pt x="81726" y="510624"/>
                  </a:lnTo>
                  <a:lnTo>
                    <a:pt x="73894" y="515158"/>
                  </a:lnTo>
                  <a:lnTo>
                    <a:pt x="67749" y="515408"/>
                  </a:lnTo>
                  <a:lnTo>
                    <a:pt x="62728" y="512800"/>
                  </a:lnTo>
                  <a:lnTo>
                    <a:pt x="49911" y="4992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863929" y="7861966"/>
              <a:ext cx="191371" cy="543225"/>
            </a:xfrm>
            <a:custGeom>
              <a:avLst/>
              <a:gdLst/>
              <a:ahLst/>
              <a:cxnLst/>
              <a:rect l="0" t="0" r="0" b="0"/>
              <a:pathLst>
                <a:path w="191371" h="543225">
                  <a:moveTo>
                    <a:pt x="16628" y="0"/>
                  </a:moveTo>
                  <a:lnTo>
                    <a:pt x="9464" y="62326"/>
                  </a:lnTo>
                  <a:lnTo>
                    <a:pt x="2817" y="113260"/>
                  </a:lnTo>
                  <a:lnTo>
                    <a:pt x="545" y="166877"/>
                  </a:lnTo>
                  <a:lnTo>
                    <a:pt x="96" y="221985"/>
                  </a:lnTo>
                  <a:lnTo>
                    <a:pt x="0" y="284662"/>
                  </a:lnTo>
                  <a:lnTo>
                    <a:pt x="912" y="344920"/>
                  </a:lnTo>
                  <a:lnTo>
                    <a:pt x="11503" y="384331"/>
                  </a:lnTo>
                  <a:lnTo>
                    <a:pt x="21747" y="403803"/>
                  </a:lnTo>
                  <a:lnTo>
                    <a:pt x="35545" y="418621"/>
                  </a:lnTo>
                  <a:lnTo>
                    <a:pt x="43108" y="422388"/>
                  </a:lnTo>
                  <a:lnTo>
                    <a:pt x="58907" y="424107"/>
                  </a:lnTo>
                  <a:lnTo>
                    <a:pt x="72709" y="419324"/>
                  </a:lnTo>
                  <a:lnTo>
                    <a:pt x="78979" y="415460"/>
                  </a:lnTo>
                  <a:lnTo>
                    <a:pt x="96637" y="392352"/>
                  </a:lnTo>
                  <a:lnTo>
                    <a:pt x="121678" y="332915"/>
                  </a:lnTo>
                  <a:lnTo>
                    <a:pt x="135850" y="282412"/>
                  </a:lnTo>
                  <a:lnTo>
                    <a:pt x="135369" y="247530"/>
                  </a:lnTo>
                  <a:lnTo>
                    <a:pt x="131846" y="243607"/>
                  </a:lnTo>
                  <a:lnTo>
                    <a:pt x="126724" y="244691"/>
                  </a:lnTo>
                  <a:lnTo>
                    <a:pt x="120536" y="249112"/>
                  </a:lnTo>
                  <a:lnTo>
                    <a:pt x="111195" y="263885"/>
                  </a:lnTo>
                  <a:lnTo>
                    <a:pt x="94691" y="320850"/>
                  </a:lnTo>
                  <a:lnTo>
                    <a:pt x="83275" y="377283"/>
                  </a:lnTo>
                  <a:lnTo>
                    <a:pt x="72117" y="437158"/>
                  </a:lnTo>
                  <a:lnTo>
                    <a:pt x="68578" y="485934"/>
                  </a:lnTo>
                  <a:lnTo>
                    <a:pt x="71460" y="505358"/>
                  </a:lnTo>
                  <a:lnTo>
                    <a:pt x="78288" y="520771"/>
                  </a:lnTo>
                  <a:lnTo>
                    <a:pt x="82698" y="527470"/>
                  </a:lnTo>
                  <a:lnTo>
                    <a:pt x="94994" y="537379"/>
                  </a:lnTo>
                  <a:lnTo>
                    <a:pt x="102156" y="541316"/>
                  </a:lnTo>
                  <a:lnTo>
                    <a:pt x="119976" y="543224"/>
                  </a:lnTo>
                  <a:lnTo>
                    <a:pt x="138375" y="540066"/>
                  </a:lnTo>
                  <a:lnTo>
                    <a:pt x="191370" y="5159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363330" y="8002091"/>
              <a:ext cx="232649" cy="324499"/>
            </a:xfrm>
            <a:custGeom>
              <a:avLst/>
              <a:gdLst/>
              <a:ahLst/>
              <a:cxnLst/>
              <a:rect l="0" t="0" r="0" b="0"/>
              <a:pathLst>
                <a:path w="232649" h="324499">
                  <a:moveTo>
                    <a:pt x="8169" y="42937"/>
                  </a:moveTo>
                  <a:lnTo>
                    <a:pt x="8169" y="89006"/>
                  </a:lnTo>
                  <a:lnTo>
                    <a:pt x="8169" y="139182"/>
                  </a:lnTo>
                  <a:lnTo>
                    <a:pt x="3751" y="197551"/>
                  </a:lnTo>
                  <a:lnTo>
                    <a:pt x="619" y="253597"/>
                  </a:lnTo>
                  <a:lnTo>
                    <a:pt x="0" y="306718"/>
                  </a:lnTo>
                  <a:lnTo>
                    <a:pt x="840" y="323821"/>
                  </a:lnTo>
                  <a:lnTo>
                    <a:pt x="2358" y="324498"/>
                  </a:lnTo>
                  <a:lnTo>
                    <a:pt x="6511" y="317855"/>
                  </a:lnTo>
                  <a:lnTo>
                    <a:pt x="13122" y="297596"/>
                  </a:lnTo>
                  <a:lnTo>
                    <a:pt x="20464" y="242974"/>
                  </a:lnTo>
                  <a:lnTo>
                    <a:pt x="29671" y="189461"/>
                  </a:lnTo>
                  <a:lnTo>
                    <a:pt x="34914" y="134374"/>
                  </a:lnTo>
                  <a:lnTo>
                    <a:pt x="52954" y="72683"/>
                  </a:lnTo>
                  <a:lnTo>
                    <a:pt x="68878" y="22508"/>
                  </a:lnTo>
                  <a:lnTo>
                    <a:pt x="74529" y="14524"/>
                  </a:lnTo>
                  <a:lnTo>
                    <a:pt x="90670" y="3189"/>
                  </a:lnTo>
                  <a:lnTo>
                    <a:pt x="107706" y="0"/>
                  </a:lnTo>
                  <a:lnTo>
                    <a:pt x="149585" y="7801"/>
                  </a:lnTo>
                  <a:lnTo>
                    <a:pt x="195644" y="16452"/>
                  </a:lnTo>
                  <a:lnTo>
                    <a:pt x="211992" y="12367"/>
                  </a:lnTo>
                  <a:lnTo>
                    <a:pt x="220799" y="8086"/>
                  </a:lnTo>
                  <a:lnTo>
                    <a:pt x="211087" y="17921"/>
                  </a:lnTo>
                  <a:lnTo>
                    <a:pt x="176919" y="72018"/>
                  </a:lnTo>
                  <a:lnTo>
                    <a:pt x="158152" y="128244"/>
                  </a:lnTo>
                  <a:lnTo>
                    <a:pt x="150749" y="182823"/>
                  </a:lnTo>
                  <a:lnTo>
                    <a:pt x="151808" y="218858"/>
                  </a:lnTo>
                  <a:lnTo>
                    <a:pt x="158609" y="235461"/>
                  </a:lnTo>
                  <a:lnTo>
                    <a:pt x="163936" y="238780"/>
                  </a:lnTo>
                  <a:lnTo>
                    <a:pt x="170261" y="239142"/>
                  </a:lnTo>
                  <a:lnTo>
                    <a:pt x="177251" y="237536"/>
                  </a:lnTo>
                  <a:lnTo>
                    <a:pt x="189949" y="225888"/>
                  </a:lnTo>
                  <a:lnTo>
                    <a:pt x="213168" y="183860"/>
                  </a:lnTo>
                  <a:lnTo>
                    <a:pt x="227993" y="126248"/>
                  </a:lnTo>
                  <a:lnTo>
                    <a:pt x="231880" y="74872"/>
                  </a:lnTo>
                  <a:lnTo>
                    <a:pt x="232648" y="24899"/>
                  </a:lnTo>
                  <a:lnTo>
                    <a:pt x="229013" y="18892"/>
                  </a:lnTo>
                  <a:lnTo>
                    <a:pt x="222891" y="16737"/>
                  </a:lnTo>
                  <a:lnTo>
                    <a:pt x="199553" y="1797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662765" y="8053350"/>
              <a:ext cx="149750" cy="191557"/>
            </a:xfrm>
            <a:custGeom>
              <a:avLst/>
              <a:gdLst/>
              <a:ahLst/>
              <a:cxnLst/>
              <a:rect l="0" t="0" r="0" b="0"/>
              <a:pathLst>
                <a:path w="149750" h="191557">
                  <a:moveTo>
                    <a:pt x="8291" y="0"/>
                  </a:moveTo>
                  <a:lnTo>
                    <a:pt x="1127" y="55161"/>
                  </a:lnTo>
                  <a:lnTo>
                    <a:pt x="123" y="115723"/>
                  </a:lnTo>
                  <a:lnTo>
                    <a:pt x="0" y="165138"/>
                  </a:lnTo>
                  <a:lnTo>
                    <a:pt x="3689" y="172962"/>
                  </a:lnTo>
                  <a:lnTo>
                    <a:pt x="9846" y="177253"/>
                  </a:lnTo>
                  <a:lnTo>
                    <a:pt x="17649" y="179190"/>
                  </a:lnTo>
                  <a:lnTo>
                    <a:pt x="24700" y="176783"/>
                  </a:lnTo>
                  <a:lnTo>
                    <a:pt x="37465" y="164245"/>
                  </a:lnTo>
                  <a:lnTo>
                    <a:pt x="59777" y="106426"/>
                  </a:lnTo>
                  <a:lnTo>
                    <a:pt x="76298" y="61190"/>
                  </a:lnTo>
                  <a:lnTo>
                    <a:pt x="80441" y="56511"/>
                  </a:lnTo>
                  <a:lnTo>
                    <a:pt x="85053" y="55240"/>
                  </a:lnTo>
                  <a:lnTo>
                    <a:pt x="89976" y="56243"/>
                  </a:lnTo>
                  <a:lnTo>
                    <a:pt x="93258" y="61534"/>
                  </a:lnTo>
                  <a:lnTo>
                    <a:pt x="105890" y="124301"/>
                  </a:lnTo>
                  <a:lnTo>
                    <a:pt x="119307" y="187481"/>
                  </a:lnTo>
                  <a:lnTo>
                    <a:pt x="123907" y="191556"/>
                  </a:lnTo>
                  <a:lnTo>
                    <a:pt x="129747" y="191499"/>
                  </a:lnTo>
                  <a:lnTo>
                    <a:pt x="149749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829156" y="81698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66196" y="8061671"/>
              <a:ext cx="104419" cy="191384"/>
            </a:xfrm>
            <a:custGeom>
              <a:avLst/>
              <a:gdLst/>
              <a:ahLst/>
              <a:cxnLst/>
              <a:rect l="0" t="0" r="0" b="0"/>
              <a:pathLst>
                <a:path w="104419" h="191384">
                  <a:moveTo>
                    <a:pt x="12887" y="0"/>
                  </a:moveTo>
                  <a:lnTo>
                    <a:pt x="5722" y="55161"/>
                  </a:lnTo>
                  <a:lnTo>
                    <a:pt x="0" y="115679"/>
                  </a:lnTo>
                  <a:lnTo>
                    <a:pt x="1920" y="141403"/>
                  </a:lnTo>
                  <a:lnTo>
                    <a:pt x="4651" y="147893"/>
                  </a:lnTo>
                  <a:lnTo>
                    <a:pt x="8321" y="150370"/>
                  </a:lnTo>
                  <a:lnTo>
                    <a:pt x="12616" y="150173"/>
                  </a:lnTo>
                  <a:lnTo>
                    <a:pt x="22320" y="140092"/>
                  </a:lnTo>
                  <a:lnTo>
                    <a:pt x="43617" y="107904"/>
                  </a:lnTo>
                  <a:lnTo>
                    <a:pt x="50940" y="104296"/>
                  </a:lnTo>
                  <a:lnTo>
                    <a:pt x="68939" y="105217"/>
                  </a:lnTo>
                  <a:lnTo>
                    <a:pt x="76143" y="110825"/>
                  </a:lnTo>
                  <a:lnTo>
                    <a:pt x="94347" y="148111"/>
                  </a:lnTo>
                  <a:lnTo>
                    <a:pt x="104418" y="1913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080893" y="7773628"/>
              <a:ext cx="151716" cy="670813"/>
            </a:xfrm>
            <a:custGeom>
              <a:avLst/>
              <a:gdLst/>
              <a:ahLst/>
              <a:cxnLst/>
              <a:rect l="0" t="0" r="0" b="0"/>
              <a:pathLst>
                <a:path w="151716" h="670813">
                  <a:moveTo>
                    <a:pt x="56142" y="304685"/>
                  </a:moveTo>
                  <a:lnTo>
                    <a:pt x="32979" y="332266"/>
                  </a:lnTo>
                  <a:lnTo>
                    <a:pt x="8553" y="380649"/>
                  </a:lnTo>
                  <a:lnTo>
                    <a:pt x="0" y="424166"/>
                  </a:lnTo>
                  <a:lnTo>
                    <a:pt x="638" y="479454"/>
                  </a:lnTo>
                  <a:lnTo>
                    <a:pt x="9531" y="519394"/>
                  </a:lnTo>
                  <a:lnTo>
                    <a:pt x="13974" y="524562"/>
                  </a:lnTo>
                  <a:lnTo>
                    <a:pt x="19709" y="527084"/>
                  </a:lnTo>
                  <a:lnTo>
                    <a:pt x="26306" y="527840"/>
                  </a:lnTo>
                  <a:lnTo>
                    <a:pt x="38567" y="523750"/>
                  </a:lnTo>
                  <a:lnTo>
                    <a:pt x="44426" y="520070"/>
                  </a:lnTo>
                  <a:lnTo>
                    <a:pt x="82695" y="462613"/>
                  </a:lnTo>
                  <a:lnTo>
                    <a:pt x="100492" y="416147"/>
                  </a:lnTo>
                  <a:lnTo>
                    <a:pt x="109752" y="355808"/>
                  </a:lnTo>
                  <a:lnTo>
                    <a:pt x="120116" y="300675"/>
                  </a:lnTo>
                  <a:lnTo>
                    <a:pt x="128602" y="237325"/>
                  </a:lnTo>
                  <a:lnTo>
                    <a:pt x="132777" y="187956"/>
                  </a:lnTo>
                  <a:lnTo>
                    <a:pt x="137405" y="138194"/>
                  </a:lnTo>
                  <a:lnTo>
                    <a:pt x="143385" y="76099"/>
                  </a:lnTo>
                  <a:lnTo>
                    <a:pt x="149574" y="14394"/>
                  </a:lnTo>
                  <a:lnTo>
                    <a:pt x="151715" y="2983"/>
                  </a:lnTo>
                  <a:lnTo>
                    <a:pt x="151292" y="0"/>
                  </a:lnTo>
                  <a:lnTo>
                    <a:pt x="145892" y="9012"/>
                  </a:lnTo>
                  <a:lnTo>
                    <a:pt x="135510" y="71394"/>
                  </a:lnTo>
                  <a:lnTo>
                    <a:pt x="127941" y="120094"/>
                  </a:lnTo>
                  <a:lnTo>
                    <a:pt x="124260" y="175512"/>
                  </a:lnTo>
                  <a:lnTo>
                    <a:pt x="118753" y="237340"/>
                  </a:lnTo>
                  <a:lnTo>
                    <a:pt x="111265" y="298086"/>
                  </a:lnTo>
                  <a:lnTo>
                    <a:pt x="107608" y="361491"/>
                  </a:lnTo>
                  <a:lnTo>
                    <a:pt x="106524" y="422705"/>
                  </a:lnTo>
                  <a:lnTo>
                    <a:pt x="106203" y="481831"/>
                  </a:lnTo>
                  <a:lnTo>
                    <a:pt x="110526" y="531504"/>
                  </a:lnTo>
                  <a:lnTo>
                    <a:pt x="114551" y="587855"/>
                  </a:lnTo>
                  <a:lnTo>
                    <a:pt x="125871" y="636465"/>
                  </a:lnTo>
                  <a:lnTo>
                    <a:pt x="147674" y="6708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99440" y="8668994"/>
            <a:ext cx="2171765" cy="826134"/>
            <a:chOff x="399440" y="8668994"/>
            <a:chExt cx="2171765" cy="826134"/>
          </a:xfrm>
        </p:grpSpPr>
        <p:sp>
          <p:nvSpPr>
            <p:cNvPr id="129" name="Freeform 128"/>
            <p:cNvSpPr/>
            <p:nvPr/>
          </p:nvSpPr>
          <p:spPr>
            <a:xfrm>
              <a:off x="827311" y="9010270"/>
              <a:ext cx="212821" cy="23083"/>
            </a:xfrm>
            <a:custGeom>
              <a:avLst/>
              <a:gdLst/>
              <a:ahLst/>
              <a:cxnLst/>
              <a:rect l="0" t="0" r="0" b="0"/>
              <a:pathLst>
                <a:path w="212821" h="23083">
                  <a:moveTo>
                    <a:pt x="4794" y="16643"/>
                  </a:moveTo>
                  <a:lnTo>
                    <a:pt x="0" y="2261"/>
                  </a:lnTo>
                  <a:lnTo>
                    <a:pt x="2047" y="8401"/>
                  </a:lnTo>
                  <a:lnTo>
                    <a:pt x="10969" y="15445"/>
                  </a:lnTo>
                  <a:lnTo>
                    <a:pt x="17232" y="18618"/>
                  </a:lnTo>
                  <a:lnTo>
                    <a:pt x="48133" y="23082"/>
                  </a:lnTo>
                  <a:lnTo>
                    <a:pt x="106975" y="18130"/>
                  </a:lnTo>
                  <a:lnTo>
                    <a:pt x="167652" y="10196"/>
                  </a:lnTo>
                  <a:lnTo>
                    <a:pt x="21282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314726" y="8668994"/>
              <a:ext cx="207951" cy="637689"/>
            </a:xfrm>
            <a:custGeom>
              <a:avLst/>
              <a:gdLst/>
              <a:ahLst/>
              <a:cxnLst/>
              <a:rect l="0" t="0" r="0" b="0"/>
              <a:pathLst>
                <a:path w="207951" h="637689">
                  <a:moveTo>
                    <a:pt x="0" y="133250"/>
                  </a:moveTo>
                  <a:lnTo>
                    <a:pt x="4417" y="188412"/>
                  </a:lnTo>
                  <a:lnTo>
                    <a:pt x="16858" y="251438"/>
                  </a:lnTo>
                  <a:lnTo>
                    <a:pt x="27779" y="305554"/>
                  </a:lnTo>
                  <a:lnTo>
                    <a:pt x="33121" y="367402"/>
                  </a:lnTo>
                  <a:lnTo>
                    <a:pt x="39605" y="416510"/>
                  </a:lnTo>
                  <a:lnTo>
                    <a:pt x="47381" y="466194"/>
                  </a:lnTo>
                  <a:lnTo>
                    <a:pt x="55541" y="515124"/>
                  </a:lnTo>
                  <a:lnTo>
                    <a:pt x="66581" y="573541"/>
                  </a:lnTo>
                  <a:lnTo>
                    <a:pt x="73248" y="629596"/>
                  </a:lnTo>
                  <a:lnTo>
                    <a:pt x="72871" y="636116"/>
                  </a:lnTo>
                  <a:lnTo>
                    <a:pt x="71694" y="637688"/>
                  </a:lnTo>
                  <a:lnTo>
                    <a:pt x="69986" y="635963"/>
                  </a:lnTo>
                  <a:lnTo>
                    <a:pt x="55286" y="593654"/>
                  </a:lnTo>
                  <a:lnTo>
                    <a:pt x="44046" y="531561"/>
                  </a:lnTo>
                  <a:lnTo>
                    <a:pt x="37670" y="472553"/>
                  </a:lnTo>
                  <a:lnTo>
                    <a:pt x="34583" y="423935"/>
                  </a:lnTo>
                  <a:lnTo>
                    <a:pt x="33669" y="374397"/>
                  </a:lnTo>
                  <a:lnTo>
                    <a:pt x="33398" y="324586"/>
                  </a:lnTo>
                  <a:lnTo>
                    <a:pt x="33318" y="274693"/>
                  </a:lnTo>
                  <a:lnTo>
                    <a:pt x="33291" y="214779"/>
                  </a:lnTo>
                  <a:lnTo>
                    <a:pt x="35751" y="158428"/>
                  </a:lnTo>
                  <a:lnTo>
                    <a:pt x="47477" y="96467"/>
                  </a:lnTo>
                  <a:lnTo>
                    <a:pt x="60777" y="59314"/>
                  </a:lnTo>
                  <a:lnTo>
                    <a:pt x="81523" y="17805"/>
                  </a:lnTo>
                  <a:lnTo>
                    <a:pt x="94480" y="4586"/>
                  </a:lnTo>
                  <a:lnTo>
                    <a:pt x="101818" y="1246"/>
                  </a:lnTo>
                  <a:lnTo>
                    <a:pt x="117368" y="0"/>
                  </a:lnTo>
                  <a:lnTo>
                    <a:pt x="125398" y="4661"/>
                  </a:lnTo>
                  <a:lnTo>
                    <a:pt x="148102" y="31457"/>
                  </a:lnTo>
                  <a:lnTo>
                    <a:pt x="168243" y="74747"/>
                  </a:lnTo>
                  <a:lnTo>
                    <a:pt x="182937" y="134677"/>
                  </a:lnTo>
                  <a:lnTo>
                    <a:pt x="194133" y="189006"/>
                  </a:lnTo>
                  <a:lnTo>
                    <a:pt x="199529" y="249972"/>
                  </a:lnTo>
                  <a:lnTo>
                    <a:pt x="206074" y="307489"/>
                  </a:lnTo>
                  <a:lnTo>
                    <a:pt x="207640" y="363366"/>
                  </a:lnTo>
                  <a:lnTo>
                    <a:pt x="207950" y="414125"/>
                  </a:lnTo>
                  <a:lnTo>
                    <a:pt x="205545" y="470723"/>
                  </a:lnTo>
                  <a:lnTo>
                    <a:pt x="200452" y="492189"/>
                  </a:lnTo>
                  <a:lnTo>
                    <a:pt x="183063" y="51601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431220" y="8993628"/>
              <a:ext cx="83212" cy="66570"/>
            </a:xfrm>
            <a:custGeom>
              <a:avLst/>
              <a:gdLst/>
              <a:ahLst/>
              <a:cxnLst/>
              <a:rect l="0" t="0" r="0" b="0"/>
              <a:pathLst>
                <a:path w="83212" h="66570">
                  <a:moveTo>
                    <a:pt x="0" y="0"/>
                  </a:moveTo>
                  <a:lnTo>
                    <a:pt x="7568" y="19005"/>
                  </a:lnTo>
                  <a:lnTo>
                    <a:pt x="15999" y="30328"/>
                  </a:lnTo>
                  <a:lnTo>
                    <a:pt x="61644" y="55758"/>
                  </a:lnTo>
                  <a:lnTo>
                    <a:pt x="83211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629203" y="9008850"/>
              <a:ext cx="184198" cy="486278"/>
            </a:xfrm>
            <a:custGeom>
              <a:avLst/>
              <a:gdLst/>
              <a:ahLst/>
              <a:cxnLst/>
              <a:rect l="0" t="0" r="0" b="0"/>
              <a:pathLst>
                <a:path w="184198" h="486278">
                  <a:moveTo>
                    <a:pt x="118217" y="18063"/>
                  </a:moveTo>
                  <a:lnTo>
                    <a:pt x="99212" y="10495"/>
                  </a:lnTo>
                  <a:lnTo>
                    <a:pt x="87889" y="2064"/>
                  </a:lnTo>
                  <a:lnTo>
                    <a:pt x="81357" y="0"/>
                  </a:lnTo>
                  <a:lnTo>
                    <a:pt x="66701" y="173"/>
                  </a:lnTo>
                  <a:lnTo>
                    <a:pt x="61684" y="5211"/>
                  </a:lnTo>
                  <a:lnTo>
                    <a:pt x="56109" y="23137"/>
                  </a:lnTo>
                  <a:lnTo>
                    <a:pt x="52530" y="77106"/>
                  </a:lnTo>
                  <a:lnTo>
                    <a:pt x="51823" y="127763"/>
                  </a:lnTo>
                  <a:lnTo>
                    <a:pt x="52596" y="189137"/>
                  </a:lnTo>
                  <a:lnTo>
                    <a:pt x="63233" y="245387"/>
                  </a:lnTo>
                  <a:lnTo>
                    <a:pt x="75627" y="278754"/>
                  </a:lnTo>
                  <a:lnTo>
                    <a:pt x="81503" y="285237"/>
                  </a:lnTo>
                  <a:lnTo>
                    <a:pt x="88194" y="288635"/>
                  </a:lnTo>
                  <a:lnTo>
                    <a:pt x="95428" y="289975"/>
                  </a:lnTo>
                  <a:lnTo>
                    <a:pt x="101175" y="286247"/>
                  </a:lnTo>
                  <a:lnTo>
                    <a:pt x="113681" y="260761"/>
                  </a:lnTo>
                  <a:lnTo>
                    <a:pt x="129080" y="200281"/>
                  </a:lnTo>
                  <a:lnTo>
                    <a:pt x="140361" y="145828"/>
                  </a:lnTo>
                  <a:lnTo>
                    <a:pt x="151492" y="90966"/>
                  </a:lnTo>
                  <a:lnTo>
                    <a:pt x="154269" y="80533"/>
                  </a:lnTo>
                  <a:lnTo>
                    <a:pt x="157969" y="76352"/>
                  </a:lnTo>
                  <a:lnTo>
                    <a:pt x="162285" y="76337"/>
                  </a:lnTo>
                  <a:lnTo>
                    <a:pt x="167012" y="79101"/>
                  </a:lnTo>
                  <a:lnTo>
                    <a:pt x="174729" y="89570"/>
                  </a:lnTo>
                  <a:lnTo>
                    <a:pt x="180316" y="104393"/>
                  </a:lnTo>
                  <a:lnTo>
                    <a:pt x="184197" y="154749"/>
                  </a:lnTo>
                  <a:lnTo>
                    <a:pt x="178122" y="209549"/>
                  </a:lnTo>
                  <a:lnTo>
                    <a:pt x="176792" y="258263"/>
                  </a:lnTo>
                  <a:lnTo>
                    <a:pt x="176562" y="307532"/>
                  </a:lnTo>
                  <a:lnTo>
                    <a:pt x="175559" y="361308"/>
                  </a:lnTo>
                  <a:lnTo>
                    <a:pt x="164951" y="402064"/>
                  </a:lnTo>
                  <a:lnTo>
                    <a:pt x="134579" y="462576"/>
                  </a:lnTo>
                  <a:lnTo>
                    <a:pt x="122715" y="475425"/>
                  </a:lnTo>
                  <a:lnTo>
                    <a:pt x="108197" y="484219"/>
                  </a:lnTo>
                  <a:lnTo>
                    <a:pt x="90034" y="486277"/>
                  </a:lnTo>
                  <a:lnTo>
                    <a:pt x="70558" y="483186"/>
                  </a:lnTo>
                  <a:lnTo>
                    <a:pt x="44924" y="471049"/>
                  </a:lnTo>
                  <a:lnTo>
                    <a:pt x="31402" y="461008"/>
                  </a:lnTo>
                  <a:lnTo>
                    <a:pt x="13393" y="436125"/>
                  </a:lnTo>
                  <a:lnTo>
                    <a:pt x="763" y="409747"/>
                  </a:lnTo>
                  <a:lnTo>
                    <a:pt x="0" y="375531"/>
                  </a:lnTo>
                  <a:lnTo>
                    <a:pt x="10047" y="344949"/>
                  </a:lnTo>
                  <a:lnTo>
                    <a:pt x="43328" y="3009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880557" y="9046150"/>
              <a:ext cx="316201" cy="319689"/>
            </a:xfrm>
            <a:custGeom>
              <a:avLst/>
              <a:gdLst/>
              <a:ahLst/>
              <a:cxnLst/>
              <a:rect l="0" t="0" r="0" b="0"/>
              <a:pathLst>
                <a:path w="316201" h="319689">
                  <a:moveTo>
                    <a:pt x="0" y="213751"/>
                  </a:moveTo>
                  <a:lnTo>
                    <a:pt x="14193" y="152185"/>
                  </a:lnTo>
                  <a:lnTo>
                    <a:pt x="27780" y="97403"/>
                  </a:lnTo>
                  <a:lnTo>
                    <a:pt x="44383" y="35335"/>
                  </a:lnTo>
                  <a:lnTo>
                    <a:pt x="53625" y="0"/>
                  </a:lnTo>
                  <a:lnTo>
                    <a:pt x="43638" y="56859"/>
                  </a:lnTo>
                  <a:lnTo>
                    <a:pt x="36154" y="117928"/>
                  </a:lnTo>
                  <a:lnTo>
                    <a:pt x="33851" y="172394"/>
                  </a:lnTo>
                  <a:lnTo>
                    <a:pt x="34283" y="234878"/>
                  </a:lnTo>
                  <a:lnTo>
                    <a:pt x="44876" y="295692"/>
                  </a:lnTo>
                  <a:lnTo>
                    <a:pt x="49333" y="305361"/>
                  </a:lnTo>
                  <a:lnTo>
                    <a:pt x="61682" y="318570"/>
                  </a:lnTo>
                  <a:lnTo>
                    <a:pt x="68858" y="319688"/>
                  </a:lnTo>
                  <a:lnTo>
                    <a:pt x="84228" y="313535"/>
                  </a:lnTo>
                  <a:lnTo>
                    <a:pt x="97839" y="299088"/>
                  </a:lnTo>
                  <a:lnTo>
                    <a:pt x="125475" y="254713"/>
                  </a:lnTo>
                  <a:lnTo>
                    <a:pt x="144826" y="197905"/>
                  </a:lnTo>
                  <a:lnTo>
                    <a:pt x="168759" y="138910"/>
                  </a:lnTo>
                  <a:lnTo>
                    <a:pt x="189072" y="110004"/>
                  </a:lnTo>
                  <a:lnTo>
                    <a:pt x="194466" y="109453"/>
                  </a:lnTo>
                  <a:lnTo>
                    <a:pt x="199910" y="112785"/>
                  </a:lnTo>
                  <a:lnTo>
                    <a:pt x="205389" y="118704"/>
                  </a:lnTo>
                  <a:lnTo>
                    <a:pt x="211477" y="140073"/>
                  </a:lnTo>
                  <a:lnTo>
                    <a:pt x="221424" y="203569"/>
                  </a:lnTo>
                  <a:lnTo>
                    <a:pt x="223226" y="233265"/>
                  </a:lnTo>
                  <a:lnTo>
                    <a:pt x="226481" y="241554"/>
                  </a:lnTo>
                  <a:lnTo>
                    <a:pt x="231424" y="245230"/>
                  </a:lnTo>
                  <a:lnTo>
                    <a:pt x="237493" y="245832"/>
                  </a:lnTo>
                  <a:lnTo>
                    <a:pt x="243388" y="243460"/>
                  </a:lnTo>
                  <a:lnTo>
                    <a:pt x="254869" y="233427"/>
                  </a:lnTo>
                  <a:lnTo>
                    <a:pt x="261444" y="231491"/>
                  </a:lnTo>
                  <a:lnTo>
                    <a:pt x="276147" y="234272"/>
                  </a:lnTo>
                  <a:lnTo>
                    <a:pt x="289461" y="246602"/>
                  </a:lnTo>
                  <a:lnTo>
                    <a:pt x="316200" y="2969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255923" y="8954596"/>
              <a:ext cx="198787" cy="524259"/>
            </a:xfrm>
            <a:custGeom>
              <a:avLst/>
              <a:gdLst/>
              <a:ahLst/>
              <a:cxnLst/>
              <a:rect l="0" t="0" r="0" b="0"/>
              <a:pathLst>
                <a:path w="198787" h="524259">
                  <a:moveTo>
                    <a:pt x="49007" y="247059"/>
                  </a:moveTo>
                  <a:lnTo>
                    <a:pt x="31338" y="251475"/>
                  </a:lnTo>
                  <a:lnTo>
                    <a:pt x="25208" y="255550"/>
                  </a:lnTo>
                  <a:lnTo>
                    <a:pt x="15933" y="267475"/>
                  </a:lnTo>
                  <a:lnTo>
                    <a:pt x="3734" y="325540"/>
                  </a:lnTo>
                  <a:lnTo>
                    <a:pt x="0" y="376830"/>
                  </a:lnTo>
                  <a:lnTo>
                    <a:pt x="1728" y="432025"/>
                  </a:lnTo>
                  <a:lnTo>
                    <a:pt x="10699" y="483712"/>
                  </a:lnTo>
                  <a:lnTo>
                    <a:pt x="23069" y="517808"/>
                  </a:lnTo>
                  <a:lnTo>
                    <a:pt x="29866" y="522788"/>
                  </a:lnTo>
                  <a:lnTo>
                    <a:pt x="38096" y="524258"/>
                  </a:lnTo>
                  <a:lnTo>
                    <a:pt x="47280" y="523390"/>
                  </a:lnTo>
                  <a:lnTo>
                    <a:pt x="55252" y="518188"/>
                  </a:lnTo>
                  <a:lnTo>
                    <a:pt x="69041" y="500080"/>
                  </a:lnTo>
                  <a:lnTo>
                    <a:pt x="83012" y="446480"/>
                  </a:lnTo>
                  <a:lnTo>
                    <a:pt x="90536" y="383685"/>
                  </a:lnTo>
                  <a:lnTo>
                    <a:pt x="97001" y="323459"/>
                  </a:lnTo>
                  <a:lnTo>
                    <a:pt x="102969" y="262355"/>
                  </a:lnTo>
                  <a:lnTo>
                    <a:pt x="110402" y="213375"/>
                  </a:lnTo>
                  <a:lnTo>
                    <a:pt x="115479" y="153770"/>
                  </a:lnTo>
                  <a:lnTo>
                    <a:pt x="124426" y="97481"/>
                  </a:lnTo>
                  <a:lnTo>
                    <a:pt x="130679" y="46263"/>
                  </a:lnTo>
                  <a:lnTo>
                    <a:pt x="136179" y="7377"/>
                  </a:lnTo>
                  <a:lnTo>
                    <a:pt x="138557" y="1287"/>
                  </a:lnTo>
                  <a:lnTo>
                    <a:pt x="141067" y="0"/>
                  </a:lnTo>
                  <a:lnTo>
                    <a:pt x="143664" y="1916"/>
                  </a:lnTo>
                  <a:lnTo>
                    <a:pt x="146551" y="13908"/>
                  </a:lnTo>
                  <a:lnTo>
                    <a:pt x="147631" y="69863"/>
                  </a:lnTo>
                  <a:lnTo>
                    <a:pt x="142214" y="129257"/>
                  </a:lnTo>
                  <a:lnTo>
                    <a:pt x="140870" y="190197"/>
                  </a:lnTo>
                  <a:lnTo>
                    <a:pt x="140637" y="239148"/>
                  </a:lnTo>
                  <a:lnTo>
                    <a:pt x="141483" y="293025"/>
                  </a:lnTo>
                  <a:lnTo>
                    <a:pt x="149594" y="344759"/>
                  </a:lnTo>
                  <a:lnTo>
                    <a:pt x="152123" y="356571"/>
                  </a:lnTo>
                  <a:lnTo>
                    <a:pt x="157507" y="364446"/>
                  </a:lnTo>
                  <a:lnTo>
                    <a:pt x="164795" y="369695"/>
                  </a:lnTo>
                  <a:lnTo>
                    <a:pt x="179981" y="374604"/>
                  </a:lnTo>
                  <a:lnTo>
                    <a:pt x="198786" y="3718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441206" y="9201655"/>
              <a:ext cx="129999" cy="257953"/>
            </a:xfrm>
            <a:custGeom>
              <a:avLst/>
              <a:gdLst/>
              <a:ahLst/>
              <a:cxnLst/>
              <a:rect l="0" t="0" r="0" b="0"/>
              <a:pathLst>
                <a:path w="129999" h="257953">
                  <a:moveTo>
                    <a:pt x="80072" y="0"/>
                  </a:moveTo>
                  <a:lnTo>
                    <a:pt x="55348" y="7567"/>
                  </a:lnTo>
                  <a:lnTo>
                    <a:pt x="42579" y="15999"/>
                  </a:lnTo>
                  <a:lnTo>
                    <a:pt x="24995" y="39975"/>
                  </a:lnTo>
                  <a:lnTo>
                    <a:pt x="4336" y="86928"/>
                  </a:lnTo>
                  <a:lnTo>
                    <a:pt x="0" y="121500"/>
                  </a:lnTo>
                  <a:lnTo>
                    <a:pt x="2263" y="143990"/>
                  </a:lnTo>
                  <a:lnTo>
                    <a:pt x="6010" y="150542"/>
                  </a:lnTo>
                  <a:lnTo>
                    <a:pt x="11281" y="153986"/>
                  </a:lnTo>
                  <a:lnTo>
                    <a:pt x="17569" y="155357"/>
                  </a:lnTo>
                  <a:lnTo>
                    <a:pt x="23610" y="154422"/>
                  </a:lnTo>
                  <a:lnTo>
                    <a:pt x="56622" y="139113"/>
                  </a:lnTo>
                  <a:lnTo>
                    <a:pt x="63514" y="138969"/>
                  </a:lnTo>
                  <a:lnTo>
                    <a:pt x="76103" y="143741"/>
                  </a:lnTo>
                  <a:lnTo>
                    <a:pt x="93586" y="161242"/>
                  </a:lnTo>
                  <a:lnTo>
                    <a:pt x="106060" y="183994"/>
                  </a:lnTo>
                  <a:lnTo>
                    <a:pt x="121446" y="235497"/>
                  </a:lnTo>
                  <a:lnTo>
                    <a:pt x="129998" y="2579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99440" y="8868812"/>
              <a:ext cx="74861" cy="540870"/>
            </a:xfrm>
            <a:custGeom>
              <a:avLst/>
              <a:gdLst/>
              <a:ahLst/>
              <a:cxnLst/>
              <a:rect l="0" t="0" r="0" b="0"/>
              <a:pathLst>
                <a:path w="74861" h="540870">
                  <a:moveTo>
                    <a:pt x="74860" y="0"/>
                  </a:moveTo>
                  <a:lnTo>
                    <a:pt x="41143" y="63314"/>
                  </a:lnTo>
                  <a:lnTo>
                    <a:pt x="20425" y="122538"/>
                  </a:lnTo>
                  <a:lnTo>
                    <a:pt x="8497" y="175389"/>
                  </a:lnTo>
                  <a:lnTo>
                    <a:pt x="1655" y="230344"/>
                  </a:lnTo>
                  <a:lnTo>
                    <a:pt x="192" y="292989"/>
                  </a:lnTo>
                  <a:lnTo>
                    <a:pt x="0" y="354167"/>
                  </a:lnTo>
                  <a:lnTo>
                    <a:pt x="2442" y="406637"/>
                  </a:lnTo>
                  <a:lnTo>
                    <a:pt x="11553" y="469667"/>
                  </a:lnTo>
                  <a:lnTo>
                    <a:pt x="23181" y="512422"/>
                  </a:lnTo>
                  <a:lnTo>
                    <a:pt x="41576" y="5408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99263" y="9059915"/>
              <a:ext cx="108175" cy="187035"/>
            </a:xfrm>
            <a:custGeom>
              <a:avLst/>
              <a:gdLst/>
              <a:ahLst/>
              <a:cxnLst/>
              <a:rect l="0" t="0" r="0" b="0"/>
              <a:pathLst>
                <a:path w="108175" h="187035">
                  <a:moveTo>
                    <a:pt x="0" y="133418"/>
                  </a:moveTo>
                  <a:lnTo>
                    <a:pt x="19324" y="76256"/>
                  </a:lnTo>
                  <a:lnTo>
                    <a:pt x="55631" y="14240"/>
                  </a:lnTo>
                  <a:lnTo>
                    <a:pt x="76580" y="0"/>
                  </a:lnTo>
                  <a:lnTo>
                    <a:pt x="81563" y="1018"/>
                  </a:lnTo>
                  <a:lnTo>
                    <a:pt x="84886" y="5395"/>
                  </a:lnTo>
                  <a:lnTo>
                    <a:pt x="88578" y="21970"/>
                  </a:lnTo>
                  <a:lnTo>
                    <a:pt x="91142" y="84738"/>
                  </a:lnTo>
                  <a:lnTo>
                    <a:pt x="93946" y="139073"/>
                  </a:lnTo>
                  <a:lnTo>
                    <a:pt x="99075" y="187034"/>
                  </a:lnTo>
                  <a:lnTo>
                    <a:pt x="102272" y="129627"/>
                  </a:lnTo>
                  <a:lnTo>
                    <a:pt x="107655" y="68789"/>
                  </a:lnTo>
                  <a:lnTo>
                    <a:pt x="108174" y="585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58519" y="8777281"/>
              <a:ext cx="15487" cy="624079"/>
            </a:xfrm>
            <a:custGeom>
              <a:avLst/>
              <a:gdLst/>
              <a:ahLst/>
              <a:cxnLst/>
              <a:rect l="0" t="0" r="0" b="0"/>
              <a:pathLst>
                <a:path w="15487" h="624079">
                  <a:moveTo>
                    <a:pt x="7165" y="0"/>
                  </a:moveTo>
                  <a:lnTo>
                    <a:pt x="0" y="46327"/>
                  </a:lnTo>
                  <a:lnTo>
                    <a:pt x="1667" y="107963"/>
                  </a:lnTo>
                  <a:lnTo>
                    <a:pt x="6258" y="167420"/>
                  </a:lnTo>
                  <a:lnTo>
                    <a:pt x="6986" y="219900"/>
                  </a:lnTo>
                  <a:lnTo>
                    <a:pt x="7141" y="281523"/>
                  </a:lnTo>
                  <a:lnTo>
                    <a:pt x="7160" y="335889"/>
                  </a:lnTo>
                  <a:lnTo>
                    <a:pt x="7164" y="393609"/>
                  </a:lnTo>
                  <a:lnTo>
                    <a:pt x="7165" y="441762"/>
                  </a:lnTo>
                  <a:lnTo>
                    <a:pt x="11582" y="503314"/>
                  </a:lnTo>
                  <a:lnTo>
                    <a:pt x="14715" y="565707"/>
                  </a:lnTo>
                  <a:lnTo>
                    <a:pt x="15486" y="6240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1775" y="7895250"/>
            <a:ext cx="371993" cy="507585"/>
            <a:chOff x="441775" y="7895250"/>
            <a:chExt cx="371993" cy="507585"/>
          </a:xfrm>
        </p:grpSpPr>
        <p:sp>
          <p:nvSpPr>
            <p:cNvPr id="140" name="Freeform 139"/>
            <p:cNvSpPr/>
            <p:nvPr/>
          </p:nvSpPr>
          <p:spPr>
            <a:xfrm>
              <a:off x="615758" y="8020066"/>
              <a:ext cx="66569" cy="216348"/>
            </a:xfrm>
            <a:custGeom>
              <a:avLst/>
              <a:gdLst/>
              <a:ahLst/>
              <a:cxnLst/>
              <a:rect l="0" t="0" r="0" b="0"/>
              <a:pathLst>
                <a:path w="66569" h="216348">
                  <a:moveTo>
                    <a:pt x="0" y="0"/>
                  </a:moveTo>
                  <a:lnTo>
                    <a:pt x="23163" y="27581"/>
                  </a:lnTo>
                  <a:lnTo>
                    <a:pt x="28786" y="45234"/>
                  </a:lnTo>
                  <a:lnTo>
                    <a:pt x="32691" y="98480"/>
                  </a:lnTo>
                  <a:lnTo>
                    <a:pt x="28788" y="155362"/>
                  </a:lnTo>
                  <a:lnTo>
                    <a:pt x="26096" y="186669"/>
                  </a:lnTo>
                  <a:lnTo>
                    <a:pt x="30398" y="203465"/>
                  </a:lnTo>
                  <a:lnTo>
                    <a:pt x="34133" y="210532"/>
                  </a:lnTo>
                  <a:lnTo>
                    <a:pt x="39398" y="214320"/>
                  </a:lnTo>
                  <a:lnTo>
                    <a:pt x="45681" y="215920"/>
                  </a:lnTo>
                  <a:lnTo>
                    <a:pt x="66568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41775" y="7928534"/>
              <a:ext cx="107415" cy="432695"/>
            </a:xfrm>
            <a:custGeom>
              <a:avLst/>
              <a:gdLst/>
              <a:ahLst/>
              <a:cxnLst/>
              <a:rect l="0" t="0" r="0" b="0"/>
              <a:pathLst>
                <a:path w="107415" h="432695">
                  <a:moveTo>
                    <a:pt x="65809" y="0"/>
                  </a:moveTo>
                  <a:lnTo>
                    <a:pt x="32629" y="60660"/>
                  </a:lnTo>
                  <a:lnTo>
                    <a:pt x="13853" y="118855"/>
                  </a:lnTo>
                  <a:lnTo>
                    <a:pt x="3086" y="170209"/>
                  </a:lnTo>
                  <a:lnTo>
                    <a:pt x="0" y="222403"/>
                  </a:lnTo>
                  <a:lnTo>
                    <a:pt x="265" y="279844"/>
                  </a:lnTo>
                  <a:lnTo>
                    <a:pt x="8312" y="329393"/>
                  </a:lnTo>
                  <a:lnTo>
                    <a:pt x="14367" y="356273"/>
                  </a:lnTo>
                  <a:lnTo>
                    <a:pt x="38603" y="399392"/>
                  </a:lnTo>
                  <a:lnTo>
                    <a:pt x="63706" y="419950"/>
                  </a:lnTo>
                  <a:lnTo>
                    <a:pt x="81517" y="427030"/>
                  </a:lnTo>
                  <a:lnTo>
                    <a:pt x="107414" y="4326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65536" y="7895250"/>
              <a:ext cx="48232" cy="507585"/>
            </a:xfrm>
            <a:custGeom>
              <a:avLst/>
              <a:gdLst/>
              <a:ahLst/>
              <a:cxnLst/>
              <a:rect l="0" t="0" r="0" b="0"/>
              <a:pathLst>
                <a:path w="48232" h="507585">
                  <a:moveTo>
                    <a:pt x="0" y="0"/>
                  </a:moveTo>
                  <a:lnTo>
                    <a:pt x="13252" y="8834"/>
                  </a:lnTo>
                  <a:lnTo>
                    <a:pt x="22224" y="25499"/>
                  </a:lnTo>
                  <a:lnTo>
                    <a:pt x="38900" y="84992"/>
                  </a:lnTo>
                  <a:lnTo>
                    <a:pt x="41249" y="139843"/>
                  </a:lnTo>
                  <a:lnTo>
                    <a:pt x="41559" y="201353"/>
                  </a:lnTo>
                  <a:lnTo>
                    <a:pt x="41596" y="253278"/>
                  </a:lnTo>
                  <a:lnTo>
                    <a:pt x="44069" y="305586"/>
                  </a:lnTo>
                  <a:lnTo>
                    <a:pt x="48231" y="368769"/>
                  </a:lnTo>
                  <a:lnTo>
                    <a:pt x="42661" y="426765"/>
                  </a:lnTo>
                  <a:lnTo>
                    <a:pt x="41745" y="480105"/>
                  </a:lnTo>
                  <a:lnTo>
                    <a:pt x="41606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83101" y="6738624"/>
            <a:ext cx="473955" cy="732254"/>
            <a:chOff x="383101" y="6738624"/>
            <a:chExt cx="473955" cy="732254"/>
          </a:xfrm>
        </p:grpSpPr>
        <p:sp>
          <p:nvSpPr>
            <p:cNvPr id="144" name="Freeform 143"/>
            <p:cNvSpPr/>
            <p:nvPr/>
          </p:nvSpPr>
          <p:spPr>
            <a:xfrm>
              <a:off x="574152" y="6899327"/>
              <a:ext cx="148638" cy="305277"/>
            </a:xfrm>
            <a:custGeom>
              <a:avLst/>
              <a:gdLst/>
              <a:ahLst/>
              <a:cxnLst/>
              <a:rect l="0" t="0" r="0" b="0"/>
              <a:pathLst>
                <a:path w="148638" h="305277">
                  <a:moveTo>
                    <a:pt x="0" y="5718"/>
                  </a:moveTo>
                  <a:lnTo>
                    <a:pt x="21779" y="0"/>
                  </a:lnTo>
                  <a:lnTo>
                    <a:pt x="63748" y="377"/>
                  </a:lnTo>
                  <a:lnTo>
                    <a:pt x="73009" y="2157"/>
                  </a:lnTo>
                  <a:lnTo>
                    <a:pt x="80108" y="7042"/>
                  </a:lnTo>
                  <a:lnTo>
                    <a:pt x="90461" y="22332"/>
                  </a:lnTo>
                  <a:lnTo>
                    <a:pt x="93213" y="38990"/>
                  </a:lnTo>
                  <a:lnTo>
                    <a:pt x="87884" y="85400"/>
                  </a:lnTo>
                  <a:lnTo>
                    <a:pt x="93301" y="99996"/>
                  </a:lnTo>
                  <a:lnTo>
                    <a:pt x="106803" y="110181"/>
                  </a:lnTo>
                  <a:lnTo>
                    <a:pt x="130265" y="123578"/>
                  </a:lnTo>
                  <a:lnTo>
                    <a:pt x="136770" y="128671"/>
                  </a:lnTo>
                  <a:lnTo>
                    <a:pt x="143997" y="144190"/>
                  </a:lnTo>
                  <a:lnTo>
                    <a:pt x="148637" y="184289"/>
                  </a:lnTo>
                  <a:lnTo>
                    <a:pt x="145023" y="212413"/>
                  </a:lnTo>
                  <a:lnTo>
                    <a:pt x="118608" y="270719"/>
                  </a:lnTo>
                  <a:lnTo>
                    <a:pt x="103592" y="301327"/>
                  </a:lnTo>
                  <a:lnTo>
                    <a:pt x="100496" y="303567"/>
                  </a:lnTo>
                  <a:lnTo>
                    <a:pt x="91532" y="3052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83101" y="6805192"/>
              <a:ext cx="157768" cy="665686"/>
            </a:xfrm>
            <a:custGeom>
              <a:avLst/>
              <a:gdLst/>
              <a:ahLst/>
              <a:cxnLst/>
              <a:rect l="0" t="0" r="0" b="0"/>
              <a:pathLst>
                <a:path w="157768" h="665686">
                  <a:moveTo>
                    <a:pt x="91199" y="0"/>
                  </a:moveTo>
                  <a:lnTo>
                    <a:pt x="52079" y="55934"/>
                  </a:lnTo>
                  <a:lnTo>
                    <a:pt x="27058" y="117652"/>
                  </a:lnTo>
                  <a:lnTo>
                    <a:pt x="14015" y="172198"/>
                  </a:lnTo>
                  <a:lnTo>
                    <a:pt x="3460" y="235055"/>
                  </a:lnTo>
                  <a:lnTo>
                    <a:pt x="791" y="288973"/>
                  </a:lnTo>
                  <a:lnTo>
                    <a:pt x="0" y="340493"/>
                  </a:lnTo>
                  <a:lnTo>
                    <a:pt x="690" y="391816"/>
                  </a:lnTo>
                  <a:lnTo>
                    <a:pt x="6340" y="445751"/>
                  </a:lnTo>
                  <a:lnTo>
                    <a:pt x="18997" y="503863"/>
                  </a:lnTo>
                  <a:lnTo>
                    <a:pt x="43476" y="561644"/>
                  </a:lnTo>
                  <a:lnTo>
                    <a:pt x="64665" y="606886"/>
                  </a:lnTo>
                  <a:lnTo>
                    <a:pt x="89295" y="632237"/>
                  </a:lnTo>
                  <a:lnTo>
                    <a:pt x="136674" y="655881"/>
                  </a:lnTo>
                  <a:lnTo>
                    <a:pt x="157767" y="6656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44330" y="6738624"/>
              <a:ext cx="12726" cy="707290"/>
            </a:xfrm>
            <a:custGeom>
              <a:avLst/>
              <a:gdLst/>
              <a:ahLst/>
              <a:cxnLst/>
              <a:rect l="0" t="0" r="0" b="0"/>
              <a:pathLst>
                <a:path w="12726" h="707290">
                  <a:moveTo>
                    <a:pt x="4417" y="0"/>
                  </a:moveTo>
                  <a:lnTo>
                    <a:pt x="0" y="13252"/>
                  </a:lnTo>
                  <a:lnTo>
                    <a:pt x="3196" y="72800"/>
                  </a:lnTo>
                  <a:lnTo>
                    <a:pt x="4176" y="123273"/>
                  </a:lnTo>
                  <a:lnTo>
                    <a:pt x="4369" y="178683"/>
                  </a:lnTo>
                  <a:lnTo>
                    <a:pt x="4408" y="242089"/>
                  </a:lnTo>
                  <a:lnTo>
                    <a:pt x="6880" y="293933"/>
                  </a:lnTo>
                  <a:lnTo>
                    <a:pt x="11002" y="350283"/>
                  </a:lnTo>
                  <a:lnTo>
                    <a:pt x="12224" y="407968"/>
                  </a:lnTo>
                  <a:lnTo>
                    <a:pt x="12586" y="466049"/>
                  </a:lnTo>
                  <a:lnTo>
                    <a:pt x="12693" y="521781"/>
                  </a:lnTo>
                  <a:lnTo>
                    <a:pt x="12725" y="573428"/>
                  </a:lnTo>
                  <a:lnTo>
                    <a:pt x="8318" y="636161"/>
                  </a:lnTo>
                  <a:lnTo>
                    <a:pt x="4931" y="694726"/>
                  </a:lnTo>
                  <a:lnTo>
                    <a:pt x="4417" y="7072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83299" y="5756740"/>
            <a:ext cx="448793" cy="815464"/>
            <a:chOff x="383299" y="5756740"/>
            <a:chExt cx="448793" cy="815464"/>
          </a:xfrm>
        </p:grpSpPr>
        <p:sp>
          <p:nvSpPr>
            <p:cNvPr id="148" name="Freeform 147"/>
            <p:cNvSpPr/>
            <p:nvPr/>
          </p:nvSpPr>
          <p:spPr>
            <a:xfrm>
              <a:off x="579213" y="5989730"/>
              <a:ext cx="94793" cy="201187"/>
            </a:xfrm>
            <a:custGeom>
              <a:avLst/>
              <a:gdLst/>
              <a:ahLst/>
              <a:cxnLst/>
              <a:rect l="0" t="0" r="0" b="0"/>
              <a:pathLst>
                <a:path w="94793" h="201187">
                  <a:moveTo>
                    <a:pt x="11581" y="0"/>
                  </a:moveTo>
                  <a:lnTo>
                    <a:pt x="0" y="39162"/>
                  </a:lnTo>
                  <a:lnTo>
                    <a:pt x="2582" y="86768"/>
                  </a:lnTo>
                  <a:lnTo>
                    <a:pt x="14631" y="143969"/>
                  </a:lnTo>
                  <a:lnTo>
                    <a:pt x="27175" y="168603"/>
                  </a:lnTo>
                  <a:lnTo>
                    <a:pt x="42603" y="187613"/>
                  </a:lnTo>
                  <a:lnTo>
                    <a:pt x="63303" y="200540"/>
                  </a:lnTo>
                  <a:lnTo>
                    <a:pt x="70101" y="201186"/>
                  </a:lnTo>
                  <a:lnTo>
                    <a:pt x="82585" y="196973"/>
                  </a:lnTo>
                  <a:lnTo>
                    <a:pt x="89367" y="191402"/>
                  </a:lnTo>
                  <a:lnTo>
                    <a:pt x="94792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90647" y="6072940"/>
              <a:ext cx="24964" cy="282917"/>
            </a:xfrm>
            <a:custGeom>
              <a:avLst/>
              <a:gdLst/>
              <a:ahLst/>
              <a:cxnLst/>
              <a:rect l="0" t="0" r="0" b="0"/>
              <a:pathLst>
                <a:path w="24964" h="282917">
                  <a:moveTo>
                    <a:pt x="24963" y="0"/>
                  </a:moveTo>
                  <a:lnTo>
                    <a:pt x="17799" y="50745"/>
                  </a:lnTo>
                  <a:lnTo>
                    <a:pt x="11152" y="113849"/>
                  </a:lnTo>
                  <a:lnTo>
                    <a:pt x="8694" y="176437"/>
                  </a:lnTo>
                  <a:lnTo>
                    <a:pt x="1189" y="236825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83299" y="5790025"/>
              <a:ext cx="165891" cy="615758"/>
            </a:xfrm>
            <a:custGeom>
              <a:avLst/>
              <a:gdLst/>
              <a:ahLst/>
              <a:cxnLst/>
              <a:rect l="0" t="0" r="0" b="0"/>
              <a:pathLst>
                <a:path w="165891" h="615758">
                  <a:moveTo>
                    <a:pt x="124285" y="0"/>
                  </a:moveTo>
                  <a:lnTo>
                    <a:pt x="80747" y="58680"/>
                  </a:lnTo>
                  <a:lnTo>
                    <a:pt x="49872" y="111426"/>
                  </a:lnTo>
                  <a:lnTo>
                    <a:pt x="27300" y="164290"/>
                  </a:lnTo>
                  <a:lnTo>
                    <a:pt x="11678" y="219248"/>
                  </a:lnTo>
                  <a:lnTo>
                    <a:pt x="2155" y="274619"/>
                  </a:lnTo>
                  <a:lnTo>
                    <a:pt x="0" y="325656"/>
                  </a:lnTo>
                  <a:lnTo>
                    <a:pt x="8591" y="389138"/>
                  </a:lnTo>
                  <a:lnTo>
                    <a:pt x="21764" y="445381"/>
                  </a:lnTo>
                  <a:lnTo>
                    <a:pt x="35240" y="481839"/>
                  </a:lnTo>
                  <a:lnTo>
                    <a:pt x="72842" y="543185"/>
                  </a:lnTo>
                  <a:lnTo>
                    <a:pt x="117519" y="594833"/>
                  </a:lnTo>
                  <a:lnTo>
                    <a:pt x="165890" y="6157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98821" y="5756740"/>
              <a:ext cx="33271" cy="815464"/>
            </a:xfrm>
            <a:custGeom>
              <a:avLst/>
              <a:gdLst/>
              <a:ahLst/>
              <a:cxnLst/>
              <a:rect l="0" t="0" r="0" b="0"/>
              <a:pathLst>
                <a:path w="33271" h="815464">
                  <a:moveTo>
                    <a:pt x="0" y="0"/>
                  </a:moveTo>
                  <a:lnTo>
                    <a:pt x="13268" y="46278"/>
                  </a:lnTo>
                  <a:lnTo>
                    <a:pt x="18441" y="103892"/>
                  </a:lnTo>
                  <a:lnTo>
                    <a:pt x="24104" y="164008"/>
                  </a:lnTo>
                  <a:lnTo>
                    <a:pt x="27259" y="216967"/>
                  </a:lnTo>
                  <a:lnTo>
                    <a:pt x="32094" y="271944"/>
                  </a:lnTo>
                  <a:lnTo>
                    <a:pt x="33049" y="333038"/>
                  </a:lnTo>
                  <a:lnTo>
                    <a:pt x="33237" y="395512"/>
                  </a:lnTo>
                  <a:lnTo>
                    <a:pt x="33270" y="450647"/>
                  </a:lnTo>
                  <a:lnTo>
                    <a:pt x="30814" y="507973"/>
                  </a:lnTo>
                  <a:lnTo>
                    <a:pt x="26697" y="568412"/>
                  </a:lnTo>
                  <a:lnTo>
                    <a:pt x="23011" y="630699"/>
                  </a:lnTo>
                  <a:lnTo>
                    <a:pt x="16063" y="692609"/>
                  </a:lnTo>
                  <a:lnTo>
                    <a:pt x="10615" y="755332"/>
                  </a:lnTo>
                  <a:lnTo>
                    <a:pt x="8321" y="8154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300508" y="3917789"/>
            <a:ext cx="1497790" cy="610778"/>
            <a:chOff x="5300508" y="3917789"/>
            <a:chExt cx="1497790" cy="610778"/>
          </a:xfrm>
        </p:grpSpPr>
        <p:sp>
          <p:nvSpPr>
            <p:cNvPr id="153" name="Freeform 152"/>
            <p:cNvSpPr/>
            <p:nvPr/>
          </p:nvSpPr>
          <p:spPr>
            <a:xfrm>
              <a:off x="5300508" y="4200704"/>
              <a:ext cx="141459" cy="16643"/>
            </a:xfrm>
            <a:custGeom>
              <a:avLst/>
              <a:gdLst/>
              <a:ahLst/>
              <a:cxnLst/>
              <a:rect l="0" t="0" r="0" b="0"/>
              <a:pathLst>
                <a:path w="141459" h="16643">
                  <a:moveTo>
                    <a:pt x="0" y="0"/>
                  </a:moveTo>
                  <a:lnTo>
                    <a:pt x="33740" y="2466"/>
                  </a:lnTo>
                  <a:lnTo>
                    <a:pt x="89837" y="10273"/>
                  </a:lnTo>
                  <a:lnTo>
                    <a:pt x="141458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608387" y="4025962"/>
              <a:ext cx="74890" cy="341979"/>
            </a:xfrm>
            <a:custGeom>
              <a:avLst/>
              <a:gdLst/>
              <a:ahLst/>
              <a:cxnLst/>
              <a:rect l="0" t="0" r="0" b="0"/>
              <a:pathLst>
                <a:path w="74890" h="341979">
                  <a:moveTo>
                    <a:pt x="74889" y="0"/>
                  </a:moveTo>
                  <a:lnTo>
                    <a:pt x="40144" y="15999"/>
                  </a:lnTo>
                  <a:lnTo>
                    <a:pt x="20626" y="39977"/>
                  </a:lnTo>
                  <a:lnTo>
                    <a:pt x="7550" y="74921"/>
                  </a:lnTo>
                  <a:lnTo>
                    <a:pt x="6654" y="114552"/>
                  </a:lnTo>
                  <a:lnTo>
                    <a:pt x="23739" y="174121"/>
                  </a:lnTo>
                  <a:lnTo>
                    <a:pt x="30890" y="194807"/>
                  </a:lnTo>
                  <a:lnTo>
                    <a:pt x="65074" y="253723"/>
                  </a:lnTo>
                  <a:lnTo>
                    <a:pt x="70527" y="273023"/>
                  </a:lnTo>
                  <a:lnTo>
                    <a:pt x="71101" y="294237"/>
                  </a:lnTo>
                  <a:lnTo>
                    <a:pt x="65193" y="309829"/>
                  </a:lnTo>
                  <a:lnTo>
                    <a:pt x="47053" y="329003"/>
                  </a:lnTo>
                  <a:lnTo>
                    <a:pt x="24111" y="341978"/>
                  </a:lnTo>
                  <a:lnTo>
                    <a:pt x="17923" y="341706"/>
                  </a:lnTo>
                  <a:lnTo>
                    <a:pt x="12873" y="338751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734803" y="4154260"/>
              <a:ext cx="79437" cy="140059"/>
            </a:xfrm>
            <a:custGeom>
              <a:avLst/>
              <a:gdLst/>
              <a:ahLst/>
              <a:cxnLst/>
              <a:rect l="0" t="0" r="0" b="0"/>
              <a:pathLst>
                <a:path w="79437" h="140059">
                  <a:moveTo>
                    <a:pt x="23363" y="13160"/>
                  </a:moveTo>
                  <a:lnTo>
                    <a:pt x="3802" y="71840"/>
                  </a:lnTo>
                  <a:lnTo>
                    <a:pt x="0" y="100916"/>
                  </a:lnTo>
                  <a:lnTo>
                    <a:pt x="3291" y="132954"/>
                  </a:lnTo>
                  <a:lnTo>
                    <a:pt x="8132" y="138326"/>
                  </a:lnTo>
                  <a:lnTo>
                    <a:pt x="15058" y="140058"/>
                  </a:lnTo>
                  <a:lnTo>
                    <a:pt x="23373" y="139364"/>
                  </a:lnTo>
                  <a:lnTo>
                    <a:pt x="37544" y="131196"/>
                  </a:lnTo>
                  <a:lnTo>
                    <a:pt x="55918" y="108539"/>
                  </a:lnTo>
                  <a:lnTo>
                    <a:pt x="74274" y="67750"/>
                  </a:lnTo>
                  <a:lnTo>
                    <a:pt x="79436" y="30671"/>
                  </a:lnTo>
                  <a:lnTo>
                    <a:pt x="75712" y="11389"/>
                  </a:lnTo>
                  <a:lnTo>
                    <a:pt x="72131" y="3658"/>
                  </a:lnTo>
                  <a:lnTo>
                    <a:pt x="66969" y="354"/>
                  </a:lnTo>
                  <a:lnTo>
                    <a:pt x="60755" y="0"/>
                  </a:lnTo>
                  <a:lnTo>
                    <a:pt x="53838" y="1613"/>
                  </a:lnTo>
                  <a:lnTo>
                    <a:pt x="51076" y="4537"/>
                  </a:lnTo>
                  <a:lnTo>
                    <a:pt x="51084" y="8336"/>
                  </a:lnTo>
                  <a:lnTo>
                    <a:pt x="56647" y="2148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882981" y="3917789"/>
              <a:ext cx="91533" cy="610778"/>
            </a:xfrm>
            <a:custGeom>
              <a:avLst/>
              <a:gdLst/>
              <a:ahLst/>
              <a:cxnLst/>
              <a:rect l="0" t="0" r="0" b="0"/>
              <a:pathLst>
                <a:path w="91533" h="610778">
                  <a:moveTo>
                    <a:pt x="91532" y="0"/>
                  </a:moveTo>
                  <a:lnTo>
                    <a:pt x="56829" y="51516"/>
                  </a:lnTo>
                  <a:lnTo>
                    <a:pt x="38951" y="111574"/>
                  </a:lnTo>
                  <a:lnTo>
                    <a:pt x="34404" y="162093"/>
                  </a:lnTo>
                  <a:lnTo>
                    <a:pt x="33506" y="216588"/>
                  </a:lnTo>
                  <a:lnTo>
                    <a:pt x="37745" y="271868"/>
                  </a:lnTo>
                  <a:lnTo>
                    <a:pt x="43562" y="334582"/>
                  </a:lnTo>
                  <a:lnTo>
                    <a:pt x="54807" y="395770"/>
                  </a:lnTo>
                  <a:lnTo>
                    <a:pt x="62212" y="451996"/>
                  </a:lnTo>
                  <a:lnTo>
                    <a:pt x="64783" y="508828"/>
                  </a:lnTo>
                  <a:lnTo>
                    <a:pt x="54881" y="563063"/>
                  </a:lnTo>
                  <a:lnTo>
                    <a:pt x="35393" y="605246"/>
                  </a:lnTo>
                  <a:lnTo>
                    <a:pt x="30068" y="609674"/>
                  </a:lnTo>
                  <a:lnTo>
                    <a:pt x="24668" y="610777"/>
                  </a:lnTo>
                  <a:lnTo>
                    <a:pt x="19219" y="609664"/>
                  </a:lnTo>
                  <a:lnTo>
                    <a:pt x="14662" y="603374"/>
                  </a:lnTo>
                  <a:lnTo>
                    <a:pt x="4756" y="569867"/>
                  </a:lnTo>
                  <a:lnTo>
                    <a:pt x="0" y="524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009503" y="3992678"/>
              <a:ext cx="123110" cy="326107"/>
            </a:xfrm>
            <a:custGeom>
              <a:avLst/>
              <a:gdLst/>
              <a:ahLst/>
              <a:cxnLst/>
              <a:rect l="0" t="0" r="0" b="0"/>
              <a:pathLst>
                <a:path w="123110" h="326107">
                  <a:moveTo>
                    <a:pt x="73183" y="0"/>
                  </a:moveTo>
                  <a:lnTo>
                    <a:pt x="70719" y="46069"/>
                  </a:lnTo>
                  <a:lnTo>
                    <a:pt x="66597" y="96244"/>
                  </a:lnTo>
                  <a:lnTo>
                    <a:pt x="60788" y="154614"/>
                  </a:lnTo>
                  <a:lnTo>
                    <a:pt x="50737" y="216378"/>
                  </a:lnTo>
                  <a:lnTo>
                    <a:pt x="39848" y="271587"/>
                  </a:lnTo>
                  <a:lnTo>
                    <a:pt x="28794" y="318380"/>
                  </a:lnTo>
                  <a:lnTo>
                    <a:pt x="24175" y="324125"/>
                  </a:lnTo>
                  <a:lnTo>
                    <a:pt x="18321" y="326106"/>
                  </a:lnTo>
                  <a:lnTo>
                    <a:pt x="11645" y="325578"/>
                  </a:lnTo>
                  <a:lnTo>
                    <a:pt x="7195" y="321528"/>
                  </a:lnTo>
                  <a:lnTo>
                    <a:pt x="2249" y="307165"/>
                  </a:lnTo>
                  <a:lnTo>
                    <a:pt x="0" y="268735"/>
                  </a:lnTo>
                  <a:lnTo>
                    <a:pt x="6093" y="242040"/>
                  </a:lnTo>
                  <a:lnTo>
                    <a:pt x="24250" y="210636"/>
                  </a:lnTo>
                  <a:lnTo>
                    <a:pt x="29466" y="204219"/>
                  </a:lnTo>
                  <a:lnTo>
                    <a:pt x="45124" y="194623"/>
                  </a:lnTo>
                  <a:lnTo>
                    <a:pt x="64411" y="188201"/>
                  </a:lnTo>
                  <a:lnTo>
                    <a:pt x="123109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215823" y="4159099"/>
              <a:ext cx="199706" cy="187677"/>
            </a:xfrm>
            <a:custGeom>
              <a:avLst/>
              <a:gdLst/>
              <a:ahLst/>
              <a:cxnLst/>
              <a:rect l="0" t="0" r="0" b="0"/>
              <a:pathLst>
                <a:path w="199706" h="187677">
                  <a:moveTo>
                    <a:pt x="0" y="0"/>
                  </a:moveTo>
                  <a:lnTo>
                    <a:pt x="0" y="63416"/>
                  </a:lnTo>
                  <a:lnTo>
                    <a:pt x="4417" y="126261"/>
                  </a:lnTo>
                  <a:lnTo>
                    <a:pt x="8492" y="135025"/>
                  </a:lnTo>
                  <a:lnTo>
                    <a:pt x="20417" y="147228"/>
                  </a:lnTo>
                  <a:lnTo>
                    <a:pt x="26555" y="149003"/>
                  </a:lnTo>
                  <a:lnTo>
                    <a:pt x="32496" y="148337"/>
                  </a:lnTo>
                  <a:lnTo>
                    <a:pt x="44029" y="142666"/>
                  </a:lnTo>
                  <a:lnTo>
                    <a:pt x="55318" y="133982"/>
                  </a:lnTo>
                  <a:lnTo>
                    <a:pt x="61842" y="133701"/>
                  </a:lnTo>
                  <a:lnTo>
                    <a:pt x="76487" y="140784"/>
                  </a:lnTo>
                  <a:lnTo>
                    <a:pt x="87310" y="153178"/>
                  </a:lnTo>
                  <a:lnTo>
                    <a:pt x="101793" y="183735"/>
                  </a:lnTo>
                  <a:lnTo>
                    <a:pt x="105769" y="187209"/>
                  </a:lnTo>
                  <a:lnTo>
                    <a:pt x="110269" y="187676"/>
                  </a:lnTo>
                  <a:lnTo>
                    <a:pt x="115118" y="186138"/>
                  </a:lnTo>
                  <a:lnTo>
                    <a:pt x="135194" y="166305"/>
                  </a:lnTo>
                  <a:lnTo>
                    <a:pt x="154292" y="132589"/>
                  </a:lnTo>
                  <a:lnTo>
                    <a:pt x="170669" y="74062"/>
                  </a:lnTo>
                  <a:lnTo>
                    <a:pt x="180829" y="35710"/>
                  </a:lnTo>
                  <a:lnTo>
                    <a:pt x="185272" y="29354"/>
                  </a:lnTo>
                  <a:lnTo>
                    <a:pt x="199705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459382" y="4233989"/>
              <a:ext cx="97605" cy="116495"/>
            </a:xfrm>
            <a:custGeom>
              <a:avLst/>
              <a:gdLst/>
              <a:ahLst/>
              <a:cxnLst/>
              <a:rect l="0" t="0" r="0" b="0"/>
              <a:pathLst>
                <a:path w="97605" h="116495">
                  <a:moveTo>
                    <a:pt x="55999" y="0"/>
                  </a:moveTo>
                  <a:lnTo>
                    <a:pt x="38329" y="4417"/>
                  </a:lnTo>
                  <a:lnTo>
                    <a:pt x="24724" y="16448"/>
                  </a:lnTo>
                  <a:lnTo>
                    <a:pt x="13438" y="34122"/>
                  </a:lnTo>
                  <a:lnTo>
                    <a:pt x="2810" y="64864"/>
                  </a:lnTo>
                  <a:lnTo>
                    <a:pt x="0" y="86459"/>
                  </a:lnTo>
                  <a:lnTo>
                    <a:pt x="3682" y="103454"/>
                  </a:lnTo>
                  <a:lnTo>
                    <a:pt x="7252" y="110574"/>
                  </a:lnTo>
                  <a:lnTo>
                    <a:pt x="12406" y="114397"/>
                  </a:lnTo>
                  <a:lnTo>
                    <a:pt x="18616" y="116020"/>
                  </a:lnTo>
                  <a:lnTo>
                    <a:pt x="25530" y="116178"/>
                  </a:lnTo>
                  <a:lnTo>
                    <a:pt x="48511" y="107566"/>
                  </a:lnTo>
                  <a:lnTo>
                    <a:pt x="68471" y="93303"/>
                  </a:lnTo>
                  <a:lnTo>
                    <a:pt x="74484" y="91788"/>
                  </a:lnTo>
                  <a:lnTo>
                    <a:pt x="80341" y="92627"/>
                  </a:lnTo>
                  <a:lnTo>
                    <a:pt x="86095" y="95036"/>
                  </a:lnTo>
                  <a:lnTo>
                    <a:pt x="89931" y="98490"/>
                  </a:lnTo>
                  <a:lnTo>
                    <a:pt x="97604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606912" y="4234308"/>
              <a:ext cx="191386" cy="191066"/>
            </a:xfrm>
            <a:custGeom>
              <a:avLst/>
              <a:gdLst/>
              <a:ahLst/>
              <a:cxnLst/>
              <a:rect l="0" t="0" r="0" b="0"/>
              <a:pathLst>
                <a:path w="191386" h="191066">
                  <a:moveTo>
                    <a:pt x="0" y="24644"/>
                  </a:moveTo>
                  <a:lnTo>
                    <a:pt x="4795" y="82323"/>
                  </a:lnTo>
                  <a:lnTo>
                    <a:pt x="2747" y="99280"/>
                  </a:lnTo>
                  <a:lnTo>
                    <a:pt x="3681" y="103063"/>
                  </a:lnTo>
                  <a:lnTo>
                    <a:pt x="6152" y="103736"/>
                  </a:lnTo>
                  <a:lnTo>
                    <a:pt x="9648" y="102335"/>
                  </a:lnTo>
                  <a:lnTo>
                    <a:pt x="15999" y="93382"/>
                  </a:lnTo>
                  <a:lnTo>
                    <a:pt x="37069" y="58042"/>
                  </a:lnTo>
                  <a:lnTo>
                    <a:pt x="53925" y="40293"/>
                  </a:lnTo>
                  <a:lnTo>
                    <a:pt x="68346" y="32215"/>
                  </a:lnTo>
                  <a:lnTo>
                    <a:pt x="84001" y="30474"/>
                  </a:lnTo>
                  <a:lnTo>
                    <a:pt x="133207" y="36867"/>
                  </a:lnTo>
                  <a:lnTo>
                    <a:pt x="149810" y="32850"/>
                  </a:lnTo>
                  <a:lnTo>
                    <a:pt x="166435" y="24901"/>
                  </a:lnTo>
                  <a:lnTo>
                    <a:pt x="178138" y="12739"/>
                  </a:lnTo>
                  <a:lnTo>
                    <a:pt x="182553" y="5612"/>
                  </a:lnTo>
                  <a:lnTo>
                    <a:pt x="182723" y="1786"/>
                  </a:lnTo>
                  <a:lnTo>
                    <a:pt x="180063" y="160"/>
                  </a:lnTo>
                  <a:lnTo>
                    <a:pt x="175516" y="0"/>
                  </a:lnTo>
                  <a:lnTo>
                    <a:pt x="163067" y="7219"/>
                  </a:lnTo>
                  <a:lnTo>
                    <a:pt x="150138" y="19673"/>
                  </a:lnTo>
                  <a:lnTo>
                    <a:pt x="141309" y="34454"/>
                  </a:lnTo>
                  <a:lnTo>
                    <a:pt x="134751" y="79829"/>
                  </a:lnTo>
                  <a:lnTo>
                    <a:pt x="135464" y="118761"/>
                  </a:lnTo>
                  <a:lnTo>
                    <a:pt x="142185" y="142596"/>
                  </a:lnTo>
                  <a:lnTo>
                    <a:pt x="156266" y="160585"/>
                  </a:lnTo>
                  <a:lnTo>
                    <a:pt x="191385" y="1910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62" name="Freeform 161"/>
          <p:cNvSpPr/>
          <p:nvPr/>
        </p:nvSpPr>
        <p:spPr>
          <a:xfrm>
            <a:off x="3120393" y="4932957"/>
            <a:ext cx="208027" cy="191385"/>
          </a:xfrm>
          <a:custGeom>
            <a:avLst/>
            <a:gdLst/>
            <a:ahLst/>
            <a:cxnLst/>
            <a:rect l="0" t="0" r="0" b="0"/>
            <a:pathLst>
              <a:path w="208027" h="191385">
                <a:moveTo>
                  <a:pt x="0" y="191384"/>
                </a:moveTo>
                <a:lnTo>
                  <a:pt x="4417" y="178132"/>
                </a:lnTo>
                <a:lnTo>
                  <a:pt x="52159" y="120423"/>
                </a:lnTo>
                <a:lnTo>
                  <a:pt x="104238" y="63348"/>
                </a:lnTo>
                <a:lnTo>
                  <a:pt x="157632" y="23926"/>
                </a:lnTo>
                <a:lnTo>
                  <a:pt x="208026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67" name="Group 166"/>
          <p:cNvGrpSpPr/>
          <p:nvPr/>
        </p:nvGrpSpPr>
        <p:grpSpPr>
          <a:xfrm>
            <a:off x="3488832" y="4658362"/>
            <a:ext cx="496951" cy="391205"/>
            <a:chOff x="3488832" y="4658362"/>
            <a:chExt cx="496951" cy="391205"/>
          </a:xfrm>
        </p:grpSpPr>
        <p:sp>
          <p:nvSpPr>
            <p:cNvPr id="163" name="Freeform 162"/>
            <p:cNvSpPr/>
            <p:nvPr/>
          </p:nvSpPr>
          <p:spPr>
            <a:xfrm>
              <a:off x="3488832" y="4699967"/>
              <a:ext cx="130825" cy="349600"/>
            </a:xfrm>
            <a:custGeom>
              <a:avLst/>
              <a:gdLst/>
              <a:ahLst/>
              <a:cxnLst/>
              <a:rect l="0" t="0" r="0" b="0"/>
              <a:pathLst>
                <a:path w="130825" h="349600">
                  <a:moveTo>
                    <a:pt x="14329" y="24963"/>
                  </a:moveTo>
                  <a:lnTo>
                    <a:pt x="5495" y="38215"/>
                  </a:lnTo>
                  <a:lnTo>
                    <a:pt x="0" y="64126"/>
                  </a:lnTo>
                  <a:lnTo>
                    <a:pt x="4787" y="120224"/>
                  </a:lnTo>
                  <a:lnTo>
                    <a:pt x="11091" y="171122"/>
                  </a:lnTo>
                  <a:lnTo>
                    <a:pt x="18320" y="234556"/>
                  </a:lnTo>
                  <a:lnTo>
                    <a:pt x="22080" y="296009"/>
                  </a:lnTo>
                  <a:lnTo>
                    <a:pt x="26955" y="345496"/>
                  </a:lnTo>
                  <a:lnTo>
                    <a:pt x="29218" y="349599"/>
                  </a:lnTo>
                  <a:lnTo>
                    <a:pt x="31652" y="349561"/>
                  </a:lnTo>
                  <a:lnTo>
                    <a:pt x="34199" y="346762"/>
                  </a:lnTo>
                  <a:lnTo>
                    <a:pt x="42201" y="325153"/>
                  </a:lnTo>
                  <a:lnTo>
                    <a:pt x="51556" y="263068"/>
                  </a:lnTo>
                  <a:lnTo>
                    <a:pt x="64410" y="205504"/>
                  </a:lnTo>
                  <a:lnTo>
                    <a:pt x="78144" y="144995"/>
                  </a:lnTo>
                  <a:lnTo>
                    <a:pt x="91995" y="88859"/>
                  </a:lnTo>
                  <a:lnTo>
                    <a:pt x="105861" y="29177"/>
                  </a:lnTo>
                  <a:lnTo>
                    <a:pt x="108635" y="19452"/>
                  </a:lnTo>
                  <a:lnTo>
                    <a:pt x="112333" y="12968"/>
                  </a:lnTo>
                  <a:lnTo>
                    <a:pt x="116648" y="8645"/>
                  </a:lnTo>
                  <a:lnTo>
                    <a:pt x="13082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642077" y="4883031"/>
              <a:ext cx="62161" cy="128449"/>
            </a:xfrm>
            <a:custGeom>
              <a:avLst/>
              <a:gdLst/>
              <a:ahLst/>
              <a:cxnLst/>
              <a:rect l="0" t="0" r="0" b="0"/>
              <a:pathLst>
                <a:path w="62161" h="128449">
                  <a:moveTo>
                    <a:pt x="27505" y="0"/>
                  </a:moveTo>
                  <a:lnTo>
                    <a:pt x="18670" y="8834"/>
                  </a:lnTo>
                  <a:lnTo>
                    <a:pt x="14333" y="23034"/>
                  </a:lnTo>
                  <a:lnTo>
                    <a:pt x="11168" y="83771"/>
                  </a:lnTo>
                  <a:lnTo>
                    <a:pt x="15341" y="123282"/>
                  </a:lnTo>
                  <a:lnTo>
                    <a:pt x="19396" y="127491"/>
                  </a:lnTo>
                  <a:lnTo>
                    <a:pt x="24873" y="128448"/>
                  </a:lnTo>
                  <a:lnTo>
                    <a:pt x="31298" y="127237"/>
                  </a:lnTo>
                  <a:lnTo>
                    <a:pt x="36505" y="122732"/>
                  </a:lnTo>
                  <a:lnTo>
                    <a:pt x="59018" y="74283"/>
                  </a:lnTo>
                  <a:lnTo>
                    <a:pt x="62160" y="50890"/>
                  </a:lnTo>
                  <a:lnTo>
                    <a:pt x="59549" y="30014"/>
                  </a:lnTo>
                  <a:lnTo>
                    <a:pt x="52225" y="14572"/>
                  </a:lnTo>
                  <a:lnTo>
                    <a:pt x="46759" y="10639"/>
                  </a:lnTo>
                  <a:lnTo>
                    <a:pt x="40341" y="8942"/>
                  </a:lnTo>
                  <a:lnTo>
                    <a:pt x="33289" y="8735"/>
                  </a:lnTo>
                  <a:lnTo>
                    <a:pt x="26738" y="12295"/>
                  </a:lnTo>
                  <a:lnTo>
                    <a:pt x="14528" y="26113"/>
                  </a:lnTo>
                  <a:lnTo>
                    <a:pt x="1677" y="54684"/>
                  </a:lnTo>
                  <a:lnTo>
                    <a:pt x="0" y="73305"/>
                  </a:lnTo>
                  <a:lnTo>
                    <a:pt x="848" y="82154"/>
                  </a:lnTo>
                  <a:lnTo>
                    <a:pt x="3261" y="86204"/>
                  </a:lnTo>
                  <a:lnTo>
                    <a:pt x="6720" y="87055"/>
                  </a:lnTo>
                  <a:lnTo>
                    <a:pt x="19184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803092" y="4658362"/>
              <a:ext cx="66196" cy="276154"/>
            </a:xfrm>
            <a:custGeom>
              <a:avLst/>
              <a:gdLst/>
              <a:ahLst/>
              <a:cxnLst/>
              <a:rect l="0" t="0" r="0" b="0"/>
              <a:pathLst>
                <a:path w="66196" h="276154">
                  <a:moveTo>
                    <a:pt x="16269" y="0"/>
                  </a:moveTo>
                  <a:lnTo>
                    <a:pt x="9105" y="62326"/>
                  </a:lnTo>
                  <a:lnTo>
                    <a:pt x="1515" y="124702"/>
                  </a:lnTo>
                  <a:lnTo>
                    <a:pt x="0" y="186945"/>
                  </a:lnTo>
                  <a:lnTo>
                    <a:pt x="2142" y="248682"/>
                  </a:lnTo>
                  <a:lnTo>
                    <a:pt x="4077" y="260093"/>
                  </a:lnTo>
                  <a:lnTo>
                    <a:pt x="9066" y="267700"/>
                  </a:lnTo>
                  <a:lnTo>
                    <a:pt x="16090" y="272772"/>
                  </a:lnTo>
                  <a:lnTo>
                    <a:pt x="24470" y="276153"/>
                  </a:lnTo>
                  <a:lnTo>
                    <a:pt x="31907" y="275634"/>
                  </a:lnTo>
                  <a:lnTo>
                    <a:pt x="45101" y="267660"/>
                  </a:lnTo>
                  <a:lnTo>
                    <a:pt x="66195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887662" y="4683325"/>
              <a:ext cx="98121" cy="218955"/>
            </a:xfrm>
            <a:custGeom>
              <a:avLst/>
              <a:gdLst/>
              <a:ahLst/>
              <a:cxnLst/>
              <a:rect l="0" t="0" r="0" b="0"/>
              <a:pathLst>
                <a:path w="98121" h="218955">
                  <a:moveTo>
                    <a:pt x="48194" y="0"/>
                  </a:moveTo>
                  <a:lnTo>
                    <a:pt x="40644" y="62491"/>
                  </a:lnTo>
                  <a:lnTo>
                    <a:pt x="40025" y="115313"/>
                  </a:lnTo>
                  <a:lnTo>
                    <a:pt x="39903" y="178413"/>
                  </a:lnTo>
                  <a:lnTo>
                    <a:pt x="35464" y="212504"/>
                  </a:lnTo>
                  <a:lnTo>
                    <a:pt x="32311" y="217483"/>
                  </a:lnTo>
                  <a:lnTo>
                    <a:pt x="28360" y="218954"/>
                  </a:lnTo>
                  <a:lnTo>
                    <a:pt x="23876" y="218085"/>
                  </a:lnTo>
                  <a:lnTo>
                    <a:pt x="19963" y="213807"/>
                  </a:lnTo>
                  <a:lnTo>
                    <a:pt x="4115" y="174590"/>
                  </a:lnTo>
                  <a:lnTo>
                    <a:pt x="0" y="145317"/>
                  </a:lnTo>
                  <a:lnTo>
                    <a:pt x="3198" y="117638"/>
                  </a:lnTo>
                  <a:lnTo>
                    <a:pt x="8951" y="111710"/>
                  </a:lnTo>
                  <a:lnTo>
                    <a:pt x="27671" y="105123"/>
                  </a:lnTo>
                  <a:lnTo>
                    <a:pt x="76767" y="100547"/>
                  </a:lnTo>
                  <a:lnTo>
                    <a:pt x="98120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6888" y="5207551"/>
            <a:ext cx="1572679" cy="674006"/>
            <a:chOff x="3236888" y="5207551"/>
            <a:chExt cx="1572679" cy="674006"/>
          </a:xfrm>
        </p:grpSpPr>
        <p:sp>
          <p:nvSpPr>
            <p:cNvPr id="168" name="Freeform 167"/>
            <p:cNvSpPr/>
            <p:nvPr/>
          </p:nvSpPr>
          <p:spPr>
            <a:xfrm>
              <a:off x="3236888" y="5324046"/>
              <a:ext cx="174743" cy="99853"/>
            </a:xfrm>
            <a:custGeom>
              <a:avLst/>
              <a:gdLst/>
              <a:ahLst/>
              <a:cxnLst/>
              <a:rect l="0" t="0" r="0" b="0"/>
              <a:pathLst>
                <a:path w="174743" h="99853">
                  <a:moveTo>
                    <a:pt x="0" y="0"/>
                  </a:moveTo>
                  <a:lnTo>
                    <a:pt x="57909" y="4417"/>
                  </a:lnTo>
                  <a:lnTo>
                    <a:pt x="88965" y="15999"/>
                  </a:lnTo>
                  <a:lnTo>
                    <a:pt x="126213" y="44351"/>
                  </a:lnTo>
                  <a:lnTo>
                    <a:pt x="174742" y="99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529915" y="5207551"/>
              <a:ext cx="206237" cy="388073"/>
            </a:xfrm>
            <a:custGeom>
              <a:avLst/>
              <a:gdLst/>
              <a:ahLst/>
              <a:cxnLst/>
              <a:rect l="0" t="0" r="0" b="0"/>
              <a:pathLst>
                <a:path w="206237" h="388073">
                  <a:moveTo>
                    <a:pt x="56457" y="0"/>
                  </a:moveTo>
                  <a:lnTo>
                    <a:pt x="55532" y="62491"/>
                  </a:lnTo>
                  <a:lnTo>
                    <a:pt x="49292" y="123514"/>
                  </a:lnTo>
                  <a:lnTo>
                    <a:pt x="48364" y="183525"/>
                  </a:lnTo>
                  <a:lnTo>
                    <a:pt x="45716" y="243319"/>
                  </a:lnTo>
                  <a:lnTo>
                    <a:pt x="40980" y="303858"/>
                  </a:lnTo>
                  <a:lnTo>
                    <a:pt x="34326" y="359408"/>
                  </a:lnTo>
                  <a:lnTo>
                    <a:pt x="32752" y="383789"/>
                  </a:lnTo>
                  <a:lnTo>
                    <a:pt x="31408" y="388072"/>
                  </a:lnTo>
                  <a:lnTo>
                    <a:pt x="29587" y="387228"/>
                  </a:lnTo>
                  <a:lnTo>
                    <a:pt x="25099" y="374580"/>
                  </a:lnTo>
                  <a:lnTo>
                    <a:pt x="11966" y="318957"/>
                  </a:lnTo>
                  <a:lnTo>
                    <a:pt x="2590" y="259351"/>
                  </a:lnTo>
                  <a:lnTo>
                    <a:pt x="0" y="213508"/>
                  </a:lnTo>
                  <a:lnTo>
                    <a:pt x="3012" y="193820"/>
                  </a:lnTo>
                  <a:lnTo>
                    <a:pt x="6958" y="188386"/>
                  </a:lnTo>
                  <a:lnTo>
                    <a:pt x="12363" y="185687"/>
                  </a:lnTo>
                  <a:lnTo>
                    <a:pt x="27614" y="185154"/>
                  </a:lnTo>
                  <a:lnTo>
                    <a:pt x="70141" y="187414"/>
                  </a:lnTo>
                  <a:lnTo>
                    <a:pt x="105799" y="179505"/>
                  </a:lnTo>
                  <a:lnTo>
                    <a:pt x="138627" y="162397"/>
                  </a:lnTo>
                  <a:lnTo>
                    <a:pt x="163877" y="138746"/>
                  </a:lnTo>
                  <a:lnTo>
                    <a:pt x="188570" y="105967"/>
                  </a:lnTo>
                  <a:lnTo>
                    <a:pt x="185749" y="113973"/>
                  </a:lnTo>
                  <a:lnTo>
                    <a:pt x="155755" y="177355"/>
                  </a:lnTo>
                  <a:lnTo>
                    <a:pt x="143804" y="217994"/>
                  </a:lnTo>
                  <a:lnTo>
                    <a:pt x="142950" y="269167"/>
                  </a:lnTo>
                  <a:lnTo>
                    <a:pt x="144629" y="279297"/>
                  </a:lnTo>
                  <a:lnTo>
                    <a:pt x="149447" y="285127"/>
                  </a:lnTo>
                  <a:lnTo>
                    <a:pt x="156358" y="288088"/>
                  </a:lnTo>
                  <a:lnTo>
                    <a:pt x="164663" y="289138"/>
                  </a:lnTo>
                  <a:lnTo>
                    <a:pt x="172048" y="286139"/>
                  </a:lnTo>
                  <a:lnTo>
                    <a:pt x="185186" y="272945"/>
                  </a:lnTo>
                  <a:lnTo>
                    <a:pt x="206236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773681" y="5365651"/>
              <a:ext cx="137213" cy="166422"/>
            </a:xfrm>
            <a:custGeom>
              <a:avLst/>
              <a:gdLst/>
              <a:ahLst/>
              <a:cxnLst/>
              <a:rect l="0" t="0" r="0" b="0"/>
              <a:pathLst>
                <a:path w="137213" h="166422">
                  <a:moveTo>
                    <a:pt x="12396" y="0"/>
                  </a:moveTo>
                  <a:lnTo>
                    <a:pt x="9931" y="33741"/>
                  </a:lnTo>
                  <a:lnTo>
                    <a:pt x="2124" y="92303"/>
                  </a:lnTo>
                  <a:lnTo>
                    <a:pt x="0" y="103140"/>
                  </a:lnTo>
                  <a:lnTo>
                    <a:pt x="1359" y="109441"/>
                  </a:lnTo>
                  <a:lnTo>
                    <a:pt x="5038" y="112717"/>
                  </a:lnTo>
                  <a:lnTo>
                    <a:pt x="10264" y="113977"/>
                  </a:lnTo>
                  <a:lnTo>
                    <a:pt x="14673" y="112042"/>
                  </a:lnTo>
                  <a:lnTo>
                    <a:pt x="22037" y="102497"/>
                  </a:lnTo>
                  <a:lnTo>
                    <a:pt x="44423" y="50585"/>
                  </a:lnTo>
                  <a:lnTo>
                    <a:pt x="49465" y="47591"/>
                  </a:lnTo>
                  <a:lnTo>
                    <a:pt x="54675" y="48370"/>
                  </a:lnTo>
                  <a:lnTo>
                    <a:pt x="59998" y="51663"/>
                  </a:lnTo>
                  <a:lnTo>
                    <a:pt x="63546" y="57556"/>
                  </a:lnTo>
                  <a:lnTo>
                    <a:pt x="68540" y="83519"/>
                  </a:lnTo>
                  <a:lnTo>
                    <a:pt x="69709" y="103997"/>
                  </a:lnTo>
                  <a:lnTo>
                    <a:pt x="71869" y="109087"/>
                  </a:lnTo>
                  <a:lnTo>
                    <a:pt x="75159" y="110632"/>
                  </a:lnTo>
                  <a:lnTo>
                    <a:pt x="79201" y="109813"/>
                  </a:lnTo>
                  <a:lnTo>
                    <a:pt x="82820" y="106493"/>
                  </a:lnTo>
                  <a:lnTo>
                    <a:pt x="102575" y="77990"/>
                  </a:lnTo>
                  <a:lnTo>
                    <a:pt x="108573" y="76032"/>
                  </a:lnTo>
                  <a:lnTo>
                    <a:pt x="122634" y="78787"/>
                  </a:lnTo>
                  <a:lnTo>
                    <a:pt x="127494" y="83960"/>
                  </a:lnTo>
                  <a:lnTo>
                    <a:pt x="132893" y="99569"/>
                  </a:lnTo>
                  <a:lnTo>
                    <a:pt x="136643" y="149662"/>
                  </a:lnTo>
                  <a:lnTo>
                    <a:pt x="137212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978020" y="5209396"/>
              <a:ext cx="831547" cy="488947"/>
            </a:xfrm>
            <a:custGeom>
              <a:avLst/>
              <a:gdLst/>
              <a:ahLst/>
              <a:cxnLst/>
              <a:rect l="0" t="0" r="0" b="0"/>
              <a:pathLst>
                <a:path w="831547" h="488947">
                  <a:moveTo>
                    <a:pt x="24404" y="206181"/>
                  </a:moveTo>
                  <a:lnTo>
                    <a:pt x="17818" y="256370"/>
                  </a:lnTo>
                  <a:lnTo>
                    <a:pt x="16426" y="313893"/>
                  </a:lnTo>
                  <a:lnTo>
                    <a:pt x="16128" y="374642"/>
                  </a:lnTo>
                  <a:lnTo>
                    <a:pt x="15165" y="434646"/>
                  </a:lnTo>
                  <a:lnTo>
                    <a:pt x="7609" y="488871"/>
                  </a:lnTo>
                  <a:lnTo>
                    <a:pt x="5811" y="488946"/>
                  </a:lnTo>
                  <a:lnTo>
                    <a:pt x="3688" y="486223"/>
                  </a:lnTo>
                  <a:lnTo>
                    <a:pt x="0" y="432115"/>
                  </a:lnTo>
                  <a:lnTo>
                    <a:pt x="439" y="375543"/>
                  </a:lnTo>
                  <a:lnTo>
                    <a:pt x="6615" y="319924"/>
                  </a:lnTo>
                  <a:lnTo>
                    <a:pt x="19243" y="257753"/>
                  </a:lnTo>
                  <a:lnTo>
                    <a:pt x="30952" y="224073"/>
                  </a:lnTo>
                  <a:lnTo>
                    <a:pt x="39950" y="210743"/>
                  </a:lnTo>
                  <a:lnTo>
                    <a:pt x="45863" y="207374"/>
                  </a:lnTo>
                  <a:lnTo>
                    <a:pt x="59829" y="206095"/>
                  </a:lnTo>
                  <a:lnTo>
                    <a:pt x="65588" y="209822"/>
                  </a:lnTo>
                  <a:lnTo>
                    <a:pt x="74451" y="223825"/>
                  </a:lnTo>
                  <a:lnTo>
                    <a:pt x="76541" y="239911"/>
                  </a:lnTo>
                  <a:lnTo>
                    <a:pt x="70350" y="272838"/>
                  </a:lnTo>
                  <a:lnTo>
                    <a:pt x="58461" y="293322"/>
                  </a:lnTo>
                  <a:lnTo>
                    <a:pt x="56354" y="294785"/>
                  </a:lnTo>
                  <a:lnTo>
                    <a:pt x="55874" y="292988"/>
                  </a:lnTo>
                  <a:lnTo>
                    <a:pt x="56479" y="289016"/>
                  </a:lnTo>
                  <a:lnTo>
                    <a:pt x="66165" y="274590"/>
                  </a:lnTo>
                  <a:lnTo>
                    <a:pt x="80563" y="268945"/>
                  </a:lnTo>
                  <a:lnTo>
                    <a:pt x="89581" y="267439"/>
                  </a:lnTo>
                  <a:lnTo>
                    <a:pt x="96517" y="263662"/>
                  </a:lnTo>
                  <a:lnTo>
                    <a:pt x="122031" y="229948"/>
                  </a:lnTo>
                  <a:lnTo>
                    <a:pt x="143233" y="181113"/>
                  </a:lnTo>
                  <a:lnTo>
                    <a:pt x="143380" y="177450"/>
                  </a:lnTo>
                  <a:lnTo>
                    <a:pt x="141628" y="176857"/>
                  </a:lnTo>
                  <a:lnTo>
                    <a:pt x="138612" y="178311"/>
                  </a:lnTo>
                  <a:lnTo>
                    <a:pt x="132794" y="187322"/>
                  </a:lnTo>
                  <a:lnTo>
                    <a:pt x="129948" y="193609"/>
                  </a:lnTo>
                  <a:lnTo>
                    <a:pt x="129900" y="199649"/>
                  </a:lnTo>
                  <a:lnTo>
                    <a:pt x="134777" y="211291"/>
                  </a:lnTo>
                  <a:lnTo>
                    <a:pt x="140516" y="214211"/>
                  </a:lnTo>
                  <a:lnTo>
                    <a:pt x="182271" y="219064"/>
                  </a:lnTo>
                  <a:lnTo>
                    <a:pt x="202981" y="230544"/>
                  </a:lnTo>
                  <a:lnTo>
                    <a:pt x="212562" y="242897"/>
                  </a:lnTo>
                  <a:lnTo>
                    <a:pt x="216411" y="250074"/>
                  </a:lnTo>
                  <a:lnTo>
                    <a:pt x="218222" y="265445"/>
                  </a:lnTo>
                  <a:lnTo>
                    <a:pt x="217411" y="273427"/>
                  </a:lnTo>
                  <a:lnTo>
                    <a:pt x="217795" y="275975"/>
                  </a:lnTo>
                  <a:lnTo>
                    <a:pt x="218975" y="274900"/>
                  </a:lnTo>
                  <a:lnTo>
                    <a:pt x="244745" y="215633"/>
                  </a:lnTo>
                  <a:lnTo>
                    <a:pt x="255162" y="202369"/>
                  </a:lnTo>
                  <a:lnTo>
                    <a:pt x="270887" y="195242"/>
                  </a:lnTo>
                  <a:lnTo>
                    <a:pt x="280257" y="193341"/>
                  </a:lnTo>
                  <a:lnTo>
                    <a:pt x="285580" y="194847"/>
                  </a:lnTo>
                  <a:lnTo>
                    <a:pt x="288204" y="198625"/>
                  </a:lnTo>
                  <a:lnTo>
                    <a:pt x="295392" y="246849"/>
                  </a:lnTo>
                  <a:lnTo>
                    <a:pt x="299368" y="255483"/>
                  </a:lnTo>
                  <a:lnTo>
                    <a:pt x="303867" y="259390"/>
                  </a:lnTo>
                  <a:lnTo>
                    <a:pt x="308716" y="260145"/>
                  </a:lnTo>
                  <a:lnTo>
                    <a:pt x="313798" y="258799"/>
                  </a:lnTo>
                  <a:lnTo>
                    <a:pt x="324376" y="247442"/>
                  </a:lnTo>
                  <a:lnTo>
                    <a:pt x="341816" y="214435"/>
                  </a:lnTo>
                  <a:lnTo>
                    <a:pt x="354164" y="158331"/>
                  </a:lnTo>
                  <a:lnTo>
                    <a:pt x="368300" y="103280"/>
                  </a:lnTo>
                  <a:lnTo>
                    <a:pt x="375618" y="48045"/>
                  </a:lnTo>
                  <a:lnTo>
                    <a:pt x="389742" y="3695"/>
                  </a:lnTo>
                  <a:lnTo>
                    <a:pt x="392778" y="0"/>
                  </a:lnTo>
                  <a:lnTo>
                    <a:pt x="394803" y="1234"/>
                  </a:lnTo>
                  <a:lnTo>
                    <a:pt x="397052" y="14317"/>
                  </a:lnTo>
                  <a:lnTo>
                    <a:pt x="394197" y="74659"/>
                  </a:lnTo>
                  <a:lnTo>
                    <a:pt x="385536" y="122742"/>
                  </a:lnTo>
                  <a:lnTo>
                    <a:pt x="380401" y="181824"/>
                  </a:lnTo>
                  <a:lnTo>
                    <a:pt x="375175" y="225717"/>
                  </a:lnTo>
                  <a:lnTo>
                    <a:pt x="376595" y="231224"/>
                  </a:lnTo>
                  <a:lnTo>
                    <a:pt x="379391" y="233047"/>
                  </a:lnTo>
                  <a:lnTo>
                    <a:pt x="440816" y="219266"/>
                  </a:lnTo>
                  <a:lnTo>
                    <a:pt x="449018" y="220452"/>
                  </a:lnTo>
                  <a:lnTo>
                    <a:pt x="454485" y="224941"/>
                  </a:lnTo>
                  <a:lnTo>
                    <a:pt x="460560" y="239790"/>
                  </a:lnTo>
                  <a:lnTo>
                    <a:pt x="465878" y="244305"/>
                  </a:lnTo>
                  <a:lnTo>
                    <a:pt x="473122" y="246390"/>
                  </a:lnTo>
                  <a:lnTo>
                    <a:pt x="481649" y="246855"/>
                  </a:lnTo>
                  <a:lnTo>
                    <a:pt x="496055" y="242442"/>
                  </a:lnTo>
                  <a:lnTo>
                    <a:pt x="502486" y="238676"/>
                  </a:lnTo>
                  <a:lnTo>
                    <a:pt x="508621" y="238015"/>
                  </a:lnTo>
                  <a:lnTo>
                    <a:pt x="520370" y="242211"/>
                  </a:lnTo>
                  <a:lnTo>
                    <a:pt x="524243" y="247768"/>
                  </a:lnTo>
                  <a:lnTo>
                    <a:pt x="535389" y="278328"/>
                  </a:lnTo>
                  <a:lnTo>
                    <a:pt x="539803" y="284790"/>
                  </a:lnTo>
                  <a:lnTo>
                    <a:pt x="544595" y="286324"/>
                  </a:lnTo>
                  <a:lnTo>
                    <a:pt x="549638" y="284573"/>
                  </a:lnTo>
                  <a:lnTo>
                    <a:pt x="560173" y="274306"/>
                  </a:lnTo>
                  <a:lnTo>
                    <a:pt x="592124" y="217363"/>
                  </a:lnTo>
                  <a:lnTo>
                    <a:pt x="599704" y="199132"/>
                  </a:lnTo>
                  <a:lnTo>
                    <a:pt x="603945" y="195010"/>
                  </a:lnTo>
                  <a:lnTo>
                    <a:pt x="608620" y="194111"/>
                  </a:lnTo>
                  <a:lnTo>
                    <a:pt x="613587" y="195361"/>
                  </a:lnTo>
                  <a:lnTo>
                    <a:pt x="615973" y="198968"/>
                  </a:lnTo>
                  <a:lnTo>
                    <a:pt x="615325" y="257390"/>
                  </a:lnTo>
                  <a:lnTo>
                    <a:pt x="615283" y="268057"/>
                  </a:lnTo>
                  <a:lnTo>
                    <a:pt x="616179" y="271471"/>
                  </a:lnTo>
                  <a:lnTo>
                    <a:pt x="617701" y="270048"/>
                  </a:lnTo>
                  <a:lnTo>
                    <a:pt x="634761" y="215014"/>
                  </a:lnTo>
                  <a:lnTo>
                    <a:pt x="638410" y="211145"/>
                  </a:lnTo>
                  <a:lnTo>
                    <a:pt x="642692" y="210415"/>
                  </a:lnTo>
                  <a:lnTo>
                    <a:pt x="660019" y="218222"/>
                  </a:lnTo>
                  <a:lnTo>
                    <a:pt x="667268" y="222530"/>
                  </a:lnTo>
                  <a:lnTo>
                    <a:pt x="674875" y="223553"/>
                  </a:lnTo>
                  <a:lnTo>
                    <a:pt x="690723" y="219757"/>
                  </a:lnTo>
                  <a:lnTo>
                    <a:pt x="740070" y="184636"/>
                  </a:lnTo>
                  <a:lnTo>
                    <a:pt x="763893" y="160834"/>
                  </a:lnTo>
                  <a:lnTo>
                    <a:pt x="765179" y="162082"/>
                  </a:lnTo>
                  <a:lnTo>
                    <a:pt x="765112" y="165687"/>
                  </a:lnTo>
                  <a:lnTo>
                    <a:pt x="751823" y="217205"/>
                  </a:lnTo>
                  <a:lnTo>
                    <a:pt x="751834" y="251978"/>
                  </a:lnTo>
                  <a:lnTo>
                    <a:pt x="753442" y="261675"/>
                  </a:lnTo>
                  <a:lnTo>
                    <a:pt x="757287" y="269065"/>
                  </a:lnTo>
                  <a:lnTo>
                    <a:pt x="768956" y="279741"/>
                  </a:lnTo>
                  <a:lnTo>
                    <a:pt x="775951" y="282034"/>
                  </a:lnTo>
                  <a:lnTo>
                    <a:pt x="791120" y="282115"/>
                  </a:lnTo>
                  <a:lnTo>
                    <a:pt x="804642" y="276604"/>
                  </a:lnTo>
                  <a:lnTo>
                    <a:pt x="831546" y="25610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270172" y="5507109"/>
              <a:ext cx="158101" cy="374448"/>
            </a:xfrm>
            <a:custGeom>
              <a:avLst/>
              <a:gdLst/>
              <a:ahLst/>
              <a:cxnLst/>
              <a:rect l="0" t="0" r="0" b="0"/>
              <a:pathLst>
                <a:path w="158101" h="374448">
                  <a:moveTo>
                    <a:pt x="0" y="0"/>
                  </a:moveTo>
                  <a:lnTo>
                    <a:pt x="23592" y="57679"/>
                  </a:lnTo>
                  <a:lnTo>
                    <a:pt x="60536" y="114767"/>
                  </a:lnTo>
                  <a:lnTo>
                    <a:pt x="88694" y="173750"/>
                  </a:lnTo>
                  <a:lnTo>
                    <a:pt x="110935" y="227794"/>
                  </a:lnTo>
                  <a:lnTo>
                    <a:pt x="130669" y="285451"/>
                  </a:lnTo>
                  <a:lnTo>
                    <a:pt x="148161" y="345567"/>
                  </a:lnTo>
                  <a:lnTo>
                    <a:pt x="158100" y="3744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3528125" y="5773382"/>
            <a:ext cx="1533841" cy="413639"/>
            <a:chOff x="3528125" y="5773382"/>
            <a:chExt cx="1533841" cy="413639"/>
          </a:xfrm>
        </p:grpSpPr>
        <p:sp>
          <p:nvSpPr>
            <p:cNvPr id="174" name="Freeform 173"/>
            <p:cNvSpPr/>
            <p:nvPr/>
          </p:nvSpPr>
          <p:spPr>
            <a:xfrm>
              <a:off x="3536445" y="5810571"/>
              <a:ext cx="83212" cy="376450"/>
            </a:xfrm>
            <a:custGeom>
              <a:avLst/>
              <a:gdLst/>
              <a:ahLst/>
              <a:cxnLst/>
              <a:rect l="0" t="0" r="0" b="0"/>
              <a:pathLst>
                <a:path w="83212" h="376450">
                  <a:moveTo>
                    <a:pt x="83211" y="4417"/>
                  </a:moveTo>
                  <a:lnTo>
                    <a:pt x="69959" y="0"/>
                  </a:lnTo>
                  <a:lnTo>
                    <a:pt x="64206" y="547"/>
                  </a:lnTo>
                  <a:lnTo>
                    <a:pt x="52883" y="6087"/>
                  </a:lnTo>
                  <a:lnTo>
                    <a:pt x="44152" y="17179"/>
                  </a:lnTo>
                  <a:lnTo>
                    <a:pt x="37190" y="34127"/>
                  </a:lnTo>
                  <a:lnTo>
                    <a:pt x="26756" y="97155"/>
                  </a:lnTo>
                  <a:lnTo>
                    <a:pt x="24393" y="149435"/>
                  </a:lnTo>
                  <a:lnTo>
                    <a:pt x="18448" y="204277"/>
                  </a:lnTo>
                  <a:lnTo>
                    <a:pt x="16999" y="259626"/>
                  </a:lnTo>
                  <a:lnTo>
                    <a:pt x="16690" y="319890"/>
                  </a:lnTo>
                  <a:lnTo>
                    <a:pt x="16652" y="369270"/>
                  </a:lnTo>
                  <a:lnTo>
                    <a:pt x="14800" y="375241"/>
                  </a:lnTo>
                  <a:lnTo>
                    <a:pt x="11716" y="376449"/>
                  </a:lnTo>
                  <a:lnTo>
                    <a:pt x="0" y="3705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528125" y="5964767"/>
              <a:ext cx="66569" cy="49927"/>
            </a:xfrm>
            <a:custGeom>
              <a:avLst/>
              <a:gdLst/>
              <a:ahLst/>
              <a:cxnLst/>
              <a:rect l="0" t="0" r="0" b="0"/>
              <a:pathLst>
                <a:path w="66569" h="49927">
                  <a:moveTo>
                    <a:pt x="0" y="49926"/>
                  </a:moveTo>
                  <a:lnTo>
                    <a:pt x="23163" y="19598"/>
                  </a:lnTo>
                  <a:lnTo>
                    <a:pt x="43537" y="7245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627977" y="5928547"/>
              <a:ext cx="127426" cy="161037"/>
            </a:xfrm>
            <a:custGeom>
              <a:avLst/>
              <a:gdLst/>
              <a:ahLst/>
              <a:cxnLst/>
              <a:rect l="0" t="0" r="0" b="0"/>
              <a:pathLst>
                <a:path w="127426" h="161037">
                  <a:moveTo>
                    <a:pt x="0" y="102788"/>
                  </a:moveTo>
                  <a:lnTo>
                    <a:pt x="0" y="120457"/>
                  </a:lnTo>
                  <a:lnTo>
                    <a:pt x="4931" y="134063"/>
                  </a:lnTo>
                  <a:lnTo>
                    <a:pt x="8835" y="140280"/>
                  </a:lnTo>
                  <a:lnTo>
                    <a:pt x="12362" y="141651"/>
                  </a:lnTo>
                  <a:lnTo>
                    <a:pt x="15638" y="139792"/>
                  </a:lnTo>
                  <a:lnTo>
                    <a:pt x="31955" y="112460"/>
                  </a:lnTo>
                  <a:lnTo>
                    <a:pt x="38746" y="82129"/>
                  </a:lnTo>
                  <a:lnTo>
                    <a:pt x="42473" y="76996"/>
                  </a:lnTo>
                  <a:lnTo>
                    <a:pt x="47731" y="75423"/>
                  </a:lnTo>
                  <a:lnTo>
                    <a:pt x="54010" y="76224"/>
                  </a:lnTo>
                  <a:lnTo>
                    <a:pt x="68383" y="72182"/>
                  </a:lnTo>
                  <a:lnTo>
                    <a:pt x="83093" y="63298"/>
                  </a:lnTo>
                  <a:lnTo>
                    <a:pt x="113340" y="27081"/>
                  </a:lnTo>
                  <a:lnTo>
                    <a:pt x="127343" y="0"/>
                  </a:lnTo>
                  <a:lnTo>
                    <a:pt x="127425" y="978"/>
                  </a:lnTo>
                  <a:lnTo>
                    <a:pt x="110640" y="64147"/>
                  </a:lnTo>
                  <a:lnTo>
                    <a:pt x="101912" y="115334"/>
                  </a:lnTo>
                  <a:lnTo>
                    <a:pt x="102617" y="137025"/>
                  </a:lnTo>
                  <a:lnTo>
                    <a:pt x="116495" y="1610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802719" y="5964767"/>
              <a:ext cx="34167" cy="183064"/>
            </a:xfrm>
            <a:custGeom>
              <a:avLst/>
              <a:gdLst/>
              <a:ahLst/>
              <a:cxnLst/>
              <a:rect l="0" t="0" r="0" b="0"/>
              <a:pathLst>
                <a:path w="34167" h="183064">
                  <a:moveTo>
                    <a:pt x="33284" y="0"/>
                  </a:moveTo>
                  <a:lnTo>
                    <a:pt x="10121" y="27580"/>
                  </a:lnTo>
                  <a:lnTo>
                    <a:pt x="7672" y="35029"/>
                  </a:lnTo>
                  <a:lnTo>
                    <a:pt x="7416" y="50701"/>
                  </a:lnTo>
                  <a:lnTo>
                    <a:pt x="12850" y="64447"/>
                  </a:lnTo>
                  <a:lnTo>
                    <a:pt x="31405" y="88338"/>
                  </a:lnTo>
                  <a:lnTo>
                    <a:pt x="33881" y="95875"/>
                  </a:lnTo>
                  <a:lnTo>
                    <a:pt x="34166" y="114110"/>
                  </a:lnTo>
                  <a:lnTo>
                    <a:pt x="24711" y="145169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898952" y="5839951"/>
              <a:ext cx="43274" cy="332843"/>
            </a:xfrm>
            <a:custGeom>
              <a:avLst/>
              <a:gdLst/>
              <a:ahLst/>
              <a:cxnLst/>
              <a:rect l="0" t="0" r="0" b="0"/>
              <a:pathLst>
                <a:path w="43274" h="332843">
                  <a:moveTo>
                    <a:pt x="28583" y="0"/>
                  </a:moveTo>
                  <a:lnTo>
                    <a:pt x="21419" y="55162"/>
                  </a:lnTo>
                  <a:lnTo>
                    <a:pt x="13828" y="115723"/>
                  </a:lnTo>
                  <a:lnTo>
                    <a:pt x="6470" y="171867"/>
                  </a:lnTo>
                  <a:lnTo>
                    <a:pt x="0" y="227262"/>
                  </a:lnTo>
                  <a:lnTo>
                    <a:pt x="2131" y="228246"/>
                  </a:lnTo>
                  <a:lnTo>
                    <a:pt x="5401" y="227054"/>
                  </a:lnTo>
                  <a:lnTo>
                    <a:pt x="27673" y="229792"/>
                  </a:lnTo>
                  <a:lnTo>
                    <a:pt x="33523" y="236405"/>
                  </a:lnTo>
                  <a:lnTo>
                    <a:pt x="40025" y="258546"/>
                  </a:lnTo>
                  <a:lnTo>
                    <a:pt x="43273" y="302825"/>
                  </a:lnTo>
                  <a:lnTo>
                    <a:pt x="36904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002424" y="6006372"/>
              <a:ext cx="108175" cy="109442"/>
            </a:xfrm>
            <a:custGeom>
              <a:avLst/>
              <a:gdLst/>
              <a:ahLst/>
              <a:cxnLst/>
              <a:rect l="0" t="0" r="0" b="0"/>
              <a:pathLst>
                <a:path w="108175" h="109442">
                  <a:moveTo>
                    <a:pt x="0" y="0"/>
                  </a:moveTo>
                  <a:lnTo>
                    <a:pt x="6586" y="29620"/>
                  </a:lnTo>
                  <a:lnTo>
                    <a:pt x="7168" y="85844"/>
                  </a:lnTo>
                  <a:lnTo>
                    <a:pt x="3460" y="109262"/>
                  </a:lnTo>
                  <a:lnTo>
                    <a:pt x="4155" y="108899"/>
                  </a:lnTo>
                  <a:lnTo>
                    <a:pt x="19472" y="75958"/>
                  </a:lnTo>
                  <a:lnTo>
                    <a:pt x="24076" y="70054"/>
                  </a:lnTo>
                  <a:lnTo>
                    <a:pt x="29919" y="67043"/>
                  </a:lnTo>
                  <a:lnTo>
                    <a:pt x="43808" y="66163"/>
                  </a:lnTo>
                  <a:lnTo>
                    <a:pt x="67221" y="70865"/>
                  </a:lnTo>
                  <a:lnTo>
                    <a:pt x="73476" y="68508"/>
                  </a:lnTo>
                  <a:lnTo>
                    <a:pt x="78570" y="63239"/>
                  </a:lnTo>
                  <a:lnTo>
                    <a:pt x="93389" y="32626"/>
                  </a:lnTo>
                  <a:lnTo>
                    <a:pt x="93694" y="29148"/>
                  </a:lnTo>
                  <a:lnTo>
                    <a:pt x="92049" y="28677"/>
                  </a:lnTo>
                  <a:lnTo>
                    <a:pt x="89103" y="30213"/>
                  </a:lnTo>
                  <a:lnTo>
                    <a:pt x="80539" y="54461"/>
                  </a:lnTo>
                  <a:lnTo>
                    <a:pt x="76563" y="86506"/>
                  </a:lnTo>
                  <a:lnTo>
                    <a:pt x="78779" y="94653"/>
                  </a:lnTo>
                  <a:lnTo>
                    <a:pt x="83030" y="101009"/>
                  </a:lnTo>
                  <a:lnTo>
                    <a:pt x="88638" y="106170"/>
                  </a:lnTo>
                  <a:lnTo>
                    <a:pt x="93300" y="108687"/>
                  </a:lnTo>
                  <a:lnTo>
                    <a:pt x="97334" y="109441"/>
                  </a:lnTo>
                  <a:lnTo>
                    <a:pt x="108174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143882" y="5981409"/>
              <a:ext cx="44795" cy="174337"/>
            </a:xfrm>
            <a:custGeom>
              <a:avLst/>
              <a:gdLst/>
              <a:ahLst/>
              <a:cxnLst/>
              <a:rect l="0" t="0" r="0" b="0"/>
              <a:pathLst>
                <a:path w="44795" h="174337">
                  <a:moveTo>
                    <a:pt x="41605" y="0"/>
                  </a:moveTo>
                  <a:lnTo>
                    <a:pt x="10354" y="46455"/>
                  </a:lnTo>
                  <a:lnTo>
                    <a:pt x="6903" y="55933"/>
                  </a:lnTo>
                  <a:lnTo>
                    <a:pt x="6451" y="64101"/>
                  </a:lnTo>
                  <a:lnTo>
                    <a:pt x="10880" y="78107"/>
                  </a:lnTo>
                  <a:lnTo>
                    <a:pt x="16499" y="82582"/>
                  </a:lnTo>
                  <a:lnTo>
                    <a:pt x="32604" y="87554"/>
                  </a:lnTo>
                  <a:lnTo>
                    <a:pt x="38378" y="92578"/>
                  </a:lnTo>
                  <a:lnTo>
                    <a:pt x="44794" y="108022"/>
                  </a:lnTo>
                  <a:lnTo>
                    <a:pt x="42714" y="127214"/>
                  </a:lnTo>
                  <a:lnTo>
                    <a:pt x="26312" y="169668"/>
                  </a:lnTo>
                  <a:lnTo>
                    <a:pt x="21240" y="174133"/>
                  </a:lnTo>
                  <a:lnTo>
                    <a:pt x="16009" y="174336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218772" y="5964767"/>
              <a:ext cx="39788" cy="191385"/>
            </a:xfrm>
            <a:custGeom>
              <a:avLst/>
              <a:gdLst/>
              <a:ahLst/>
              <a:cxnLst/>
              <a:rect l="0" t="0" r="0" b="0"/>
              <a:pathLst>
                <a:path w="39788" h="191385">
                  <a:moveTo>
                    <a:pt x="24963" y="0"/>
                  </a:moveTo>
                  <a:lnTo>
                    <a:pt x="13446" y="40327"/>
                  </a:lnTo>
                  <a:lnTo>
                    <a:pt x="5976" y="58603"/>
                  </a:lnTo>
                  <a:lnTo>
                    <a:pt x="2656" y="79054"/>
                  </a:lnTo>
                  <a:lnTo>
                    <a:pt x="6111" y="95540"/>
                  </a:lnTo>
                  <a:lnTo>
                    <a:pt x="9621" y="102525"/>
                  </a:lnTo>
                  <a:lnTo>
                    <a:pt x="15659" y="107181"/>
                  </a:lnTo>
                  <a:lnTo>
                    <a:pt x="32231" y="112355"/>
                  </a:lnTo>
                  <a:lnTo>
                    <a:pt x="37204" y="117433"/>
                  </a:lnTo>
                  <a:lnTo>
                    <a:pt x="39596" y="124516"/>
                  </a:lnTo>
                  <a:lnTo>
                    <a:pt x="39787" y="141325"/>
                  </a:lnTo>
                  <a:lnTo>
                    <a:pt x="36791" y="158040"/>
                  </a:lnTo>
                  <a:lnTo>
                    <a:pt x="25488" y="178628"/>
                  </a:lnTo>
                  <a:lnTo>
                    <a:pt x="15642" y="185715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523084" y="5773382"/>
              <a:ext cx="99786" cy="391824"/>
            </a:xfrm>
            <a:custGeom>
              <a:avLst/>
              <a:gdLst/>
              <a:ahLst/>
              <a:cxnLst/>
              <a:rect l="0" t="0" r="0" b="0"/>
              <a:pathLst>
                <a:path w="99786" h="391824">
                  <a:moveTo>
                    <a:pt x="45172" y="0"/>
                  </a:moveTo>
                  <a:lnTo>
                    <a:pt x="31903" y="60660"/>
                  </a:lnTo>
                  <a:lnTo>
                    <a:pt x="24556" y="118856"/>
                  </a:lnTo>
                  <a:lnTo>
                    <a:pt x="20143" y="170209"/>
                  </a:lnTo>
                  <a:lnTo>
                    <a:pt x="11326" y="222404"/>
                  </a:lnTo>
                  <a:lnTo>
                    <a:pt x="5099" y="277435"/>
                  </a:lnTo>
                  <a:lnTo>
                    <a:pt x="0" y="316247"/>
                  </a:lnTo>
                  <a:lnTo>
                    <a:pt x="2113" y="316232"/>
                  </a:lnTo>
                  <a:lnTo>
                    <a:pt x="13922" y="302958"/>
                  </a:lnTo>
                  <a:lnTo>
                    <a:pt x="38896" y="273623"/>
                  </a:lnTo>
                  <a:lnTo>
                    <a:pt x="56867" y="264918"/>
                  </a:lnTo>
                  <a:lnTo>
                    <a:pt x="66837" y="262596"/>
                  </a:lnTo>
                  <a:lnTo>
                    <a:pt x="75333" y="263822"/>
                  </a:lnTo>
                  <a:lnTo>
                    <a:pt x="89703" y="272581"/>
                  </a:lnTo>
                  <a:lnTo>
                    <a:pt x="97323" y="288185"/>
                  </a:lnTo>
                  <a:lnTo>
                    <a:pt x="99785" y="307447"/>
                  </a:lnTo>
                  <a:lnTo>
                    <a:pt x="97797" y="328335"/>
                  </a:lnTo>
                  <a:lnTo>
                    <a:pt x="91367" y="345016"/>
                  </a:lnTo>
                  <a:lnTo>
                    <a:pt x="72171" y="375209"/>
                  </a:lnTo>
                  <a:lnTo>
                    <a:pt x="59020" y="386498"/>
                  </a:lnTo>
                  <a:lnTo>
                    <a:pt x="51631" y="390802"/>
                  </a:lnTo>
                  <a:lnTo>
                    <a:pt x="44855" y="391823"/>
                  </a:lnTo>
                  <a:lnTo>
                    <a:pt x="38488" y="390654"/>
                  </a:lnTo>
                  <a:lnTo>
                    <a:pt x="32395" y="388025"/>
                  </a:lnTo>
                  <a:lnTo>
                    <a:pt x="28333" y="381650"/>
                  </a:lnTo>
                  <a:lnTo>
                    <a:pt x="21813" y="340669"/>
                  </a:lnTo>
                  <a:lnTo>
                    <a:pt x="23149" y="310199"/>
                  </a:lnTo>
                  <a:lnTo>
                    <a:pt x="37109" y="251570"/>
                  </a:lnTo>
                  <a:lnTo>
                    <a:pt x="45172" y="2246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660162" y="5806666"/>
              <a:ext cx="82837" cy="314345"/>
            </a:xfrm>
            <a:custGeom>
              <a:avLst/>
              <a:gdLst/>
              <a:ahLst/>
              <a:cxnLst/>
              <a:rect l="0" t="0" r="0" b="0"/>
              <a:pathLst>
                <a:path w="82837" h="314345">
                  <a:moveTo>
                    <a:pt x="7946" y="0"/>
                  </a:moveTo>
                  <a:lnTo>
                    <a:pt x="16781" y="13252"/>
                  </a:lnTo>
                  <a:lnTo>
                    <a:pt x="22275" y="43580"/>
                  </a:lnTo>
                  <a:lnTo>
                    <a:pt x="17221" y="103714"/>
                  </a:lnTo>
                  <a:lnTo>
                    <a:pt x="9807" y="158244"/>
                  </a:lnTo>
                  <a:lnTo>
                    <a:pt x="2472" y="213593"/>
                  </a:lnTo>
                  <a:lnTo>
                    <a:pt x="0" y="273468"/>
                  </a:lnTo>
                  <a:lnTo>
                    <a:pt x="4723" y="295359"/>
                  </a:lnTo>
                  <a:lnTo>
                    <a:pt x="8571" y="305080"/>
                  </a:lnTo>
                  <a:lnTo>
                    <a:pt x="13910" y="310636"/>
                  </a:lnTo>
                  <a:lnTo>
                    <a:pt x="20243" y="313415"/>
                  </a:lnTo>
                  <a:lnTo>
                    <a:pt x="27239" y="314344"/>
                  </a:lnTo>
                  <a:lnTo>
                    <a:pt x="39943" y="310444"/>
                  </a:lnTo>
                  <a:lnTo>
                    <a:pt x="51753" y="301623"/>
                  </a:lnTo>
                  <a:lnTo>
                    <a:pt x="82836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740181" y="6023014"/>
              <a:ext cx="71069" cy="121896"/>
            </a:xfrm>
            <a:custGeom>
              <a:avLst/>
              <a:gdLst/>
              <a:ahLst/>
              <a:cxnLst/>
              <a:rect l="0" t="0" r="0" b="0"/>
              <a:pathLst>
                <a:path w="71069" h="121896">
                  <a:moveTo>
                    <a:pt x="27780" y="0"/>
                  </a:moveTo>
                  <a:lnTo>
                    <a:pt x="8220" y="63097"/>
                  </a:lnTo>
                  <a:lnTo>
                    <a:pt x="0" y="94921"/>
                  </a:lnTo>
                  <a:lnTo>
                    <a:pt x="15" y="103961"/>
                  </a:lnTo>
                  <a:lnTo>
                    <a:pt x="4961" y="118937"/>
                  </a:lnTo>
                  <a:lnTo>
                    <a:pt x="8869" y="121821"/>
                  </a:lnTo>
                  <a:lnTo>
                    <a:pt x="13323" y="121895"/>
                  </a:lnTo>
                  <a:lnTo>
                    <a:pt x="18142" y="120095"/>
                  </a:lnTo>
                  <a:lnTo>
                    <a:pt x="38176" y="104309"/>
                  </a:lnTo>
                  <a:lnTo>
                    <a:pt x="57261" y="77648"/>
                  </a:lnTo>
                  <a:lnTo>
                    <a:pt x="70210" y="46326"/>
                  </a:lnTo>
                  <a:lnTo>
                    <a:pt x="71068" y="13623"/>
                  </a:lnTo>
                  <a:lnTo>
                    <a:pt x="67733" y="8158"/>
                  </a:lnTo>
                  <a:lnTo>
                    <a:pt x="62736" y="6363"/>
                  </a:lnTo>
                  <a:lnTo>
                    <a:pt x="56632" y="7015"/>
                  </a:lnTo>
                  <a:lnTo>
                    <a:pt x="44918" y="15137"/>
                  </a:lnTo>
                  <a:lnTo>
                    <a:pt x="32858" y="30373"/>
                  </a:lnTo>
                  <a:lnTo>
                    <a:pt x="27780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848309" y="6006372"/>
              <a:ext cx="63757" cy="135068"/>
            </a:xfrm>
            <a:custGeom>
              <a:avLst/>
              <a:gdLst/>
              <a:ahLst/>
              <a:cxnLst/>
              <a:rect l="0" t="0" r="0" b="0"/>
              <a:pathLst>
                <a:path w="63757" h="135068">
                  <a:moveTo>
                    <a:pt x="27825" y="0"/>
                  </a:moveTo>
                  <a:lnTo>
                    <a:pt x="32243" y="13252"/>
                  </a:lnTo>
                  <a:lnTo>
                    <a:pt x="29480" y="27155"/>
                  </a:lnTo>
                  <a:lnTo>
                    <a:pt x="4742" y="84133"/>
                  </a:lnTo>
                  <a:lnTo>
                    <a:pt x="0" y="105810"/>
                  </a:lnTo>
                  <a:lnTo>
                    <a:pt x="974" y="127771"/>
                  </a:lnTo>
                  <a:lnTo>
                    <a:pt x="4377" y="133258"/>
                  </a:lnTo>
                  <a:lnTo>
                    <a:pt x="9419" y="135067"/>
                  </a:lnTo>
                  <a:lnTo>
                    <a:pt x="15555" y="134423"/>
                  </a:lnTo>
                  <a:lnTo>
                    <a:pt x="27303" y="126312"/>
                  </a:lnTo>
                  <a:lnTo>
                    <a:pt x="44313" y="103686"/>
                  </a:lnTo>
                  <a:lnTo>
                    <a:pt x="62209" y="62908"/>
                  </a:lnTo>
                  <a:lnTo>
                    <a:pt x="63756" y="43677"/>
                  </a:lnTo>
                  <a:lnTo>
                    <a:pt x="62873" y="34665"/>
                  </a:lnTo>
                  <a:lnTo>
                    <a:pt x="60436" y="31431"/>
                  </a:lnTo>
                  <a:lnTo>
                    <a:pt x="56963" y="32049"/>
                  </a:lnTo>
                  <a:lnTo>
                    <a:pt x="36146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933300" y="5873074"/>
              <a:ext cx="128666" cy="299720"/>
            </a:xfrm>
            <a:custGeom>
              <a:avLst/>
              <a:gdLst/>
              <a:ahLst/>
              <a:cxnLst/>
              <a:rect l="0" t="0" r="0" b="0"/>
              <a:pathLst>
                <a:path w="128666" h="299720">
                  <a:moveTo>
                    <a:pt x="17724" y="183224"/>
                  </a:moveTo>
                  <a:lnTo>
                    <a:pt x="35393" y="178807"/>
                  </a:lnTo>
                  <a:lnTo>
                    <a:pt x="37824" y="179355"/>
                  </a:lnTo>
                  <a:lnTo>
                    <a:pt x="36671" y="181569"/>
                  </a:lnTo>
                  <a:lnTo>
                    <a:pt x="3503" y="218542"/>
                  </a:lnTo>
                  <a:lnTo>
                    <a:pt x="0" y="236520"/>
                  </a:lnTo>
                  <a:lnTo>
                    <a:pt x="361" y="246491"/>
                  </a:lnTo>
                  <a:lnTo>
                    <a:pt x="4299" y="252215"/>
                  </a:lnTo>
                  <a:lnTo>
                    <a:pt x="10623" y="255105"/>
                  </a:lnTo>
                  <a:lnTo>
                    <a:pt x="18537" y="256108"/>
                  </a:lnTo>
                  <a:lnTo>
                    <a:pt x="34727" y="249826"/>
                  </a:lnTo>
                  <a:lnTo>
                    <a:pt x="49320" y="237788"/>
                  </a:lnTo>
                  <a:lnTo>
                    <a:pt x="66221" y="207460"/>
                  </a:lnTo>
                  <a:lnTo>
                    <a:pt x="90753" y="149146"/>
                  </a:lnTo>
                  <a:lnTo>
                    <a:pt x="109092" y="89888"/>
                  </a:lnTo>
                  <a:lnTo>
                    <a:pt x="123102" y="35056"/>
                  </a:lnTo>
                  <a:lnTo>
                    <a:pt x="128665" y="2693"/>
                  </a:lnTo>
                  <a:lnTo>
                    <a:pt x="126817" y="0"/>
                  </a:lnTo>
                  <a:lnTo>
                    <a:pt x="123737" y="54"/>
                  </a:lnTo>
                  <a:lnTo>
                    <a:pt x="112150" y="50512"/>
                  </a:lnTo>
                  <a:lnTo>
                    <a:pt x="100958" y="110336"/>
                  </a:lnTo>
                  <a:lnTo>
                    <a:pt x="95086" y="158854"/>
                  </a:lnTo>
                  <a:lnTo>
                    <a:pt x="90880" y="208363"/>
                  </a:lnTo>
                  <a:lnTo>
                    <a:pt x="81176" y="270373"/>
                  </a:lnTo>
                  <a:lnTo>
                    <a:pt x="75971" y="2997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88" name="Freeform 187"/>
          <p:cNvSpPr/>
          <p:nvPr/>
        </p:nvSpPr>
        <p:spPr>
          <a:xfrm>
            <a:off x="4185487" y="6871760"/>
            <a:ext cx="49928" cy="141459"/>
          </a:xfrm>
          <a:custGeom>
            <a:avLst/>
            <a:gdLst/>
            <a:ahLst/>
            <a:cxnLst/>
            <a:rect l="0" t="0" r="0" b="0"/>
            <a:pathLst>
              <a:path w="49928" h="141459">
                <a:moveTo>
                  <a:pt x="0" y="0"/>
                </a:moveTo>
                <a:lnTo>
                  <a:pt x="11517" y="33742"/>
                </a:lnTo>
                <a:lnTo>
                  <a:pt x="32835" y="89838"/>
                </a:lnTo>
                <a:lnTo>
                  <a:pt x="49927" y="141458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03" name="Group 202"/>
          <p:cNvGrpSpPr/>
          <p:nvPr/>
        </p:nvGrpSpPr>
        <p:grpSpPr>
          <a:xfrm>
            <a:off x="3020540" y="3959394"/>
            <a:ext cx="2022016" cy="632401"/>
            <a:chOff x="3020540" y="3959394"/>
            <a:chExt cx="2022016" cy="632401"/>
          </a:xfrm>
        </p:grpSpPr>
        <p:sp>
          <p:nvSpPr>
            <p:cNvPr id="189" name="Freeform 188"/>
            <p:cNvSpPr/>
            <p:nvPr/>
          </p:nvSpPr>
          <p:spPr>
            <a:xfrm>
              <a:off x="3020540" y="4350483"/>
              <a:ext cx="24965" cy="241312"/>
            </a:xfrm>
            <a:custGeom>
              <a:avLst/>
              <a:gdLst/>
              <a:ahLst/>
              <a:cxnLst/>
              <a:rect l="0" t="0" r="0" b="0"/>
              <a:pathLst>
                <a:path w="24965" h="241312">
                  <a:moveTo>
                    <a:pt x="24964" y="0"/>
                  </a:moveTo>
                  <a:lnTo>
                    <a:pt x="16129" y="8835"/>
                  </a:lnTo>
                  <a:lnTo>
                    <a:pt x="11792" y="25500"/>
                  </a:lnTo>
                  <a:lnTo>
                    <a:pt x="8779" y="87151"/>
                  </a:lnTo>
                  <a:lnTo>
                    <a:pt x="8412" y="144154"/>
                  </a:lnTo>
                  <a:lnTo>
                    <a:pt x="3922" y="199725"/>
                  </a:lnTo>
                  <a:lnTo>
                    <a:pt x="0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195282" y="4136477"/>
              <a:ext cx="208028" cy="197365"/>
            </a:xfrm>
            <a:custGeom>
              <a:avLst/>
              <a:gdLst/>
              <a:ahLst/>
              <a:cxnLst/>
              <a:rect l="0" t="0" r="0" b="0"/>
              <a:pathLst>
                <a:path w="208028" h="197365">
                  <a:moveTo>
                    <a:pt x="0" y="47585"/>
                  </a:moveTo>
                  <a:lnTo>
                    <a:pt x="1" y="101895"/>
                  </a:lnTo>
                  <a:lnTo>
                    <a:pt x="1" y="164946"/>
                  </a:lnTo>
                  <a:lnTo>
                    <a:pt x="2774" y="172978"/>
                  </a:lnTo>
                  <a:lnTo>
                    <a:pt x="7397" y="175559"/>
                  </a:lnTo>
                  <a:lnTo>
                    <a:pt x="13253" y="174507"/>
                  </a:lnTo>
                  <a:lnTo>
                    <a:pt x="18081" y="167333"/>
                  </a:lnTo>
                  <a:lnTo>
                    <a:pt x="39935" y="104765"/>
                  </a:lnTo>
                  <a:lnTo>
                    <a:pt x="57662" y="50276"/>
                  </a:lnTo>
                  <a:lnTo>
                    <a:pt x="71326" y="20954"/>
                  </a:lnTo>
                  <a:lnTo>
                    <a:pt x="78062" y="10415"/>
                  </a:lnTo>
                  <a:lnTo>
                    <a:pt x="85326" y="4314"/>
                  </a:lnTo>
                  <a:lnTo>
                    <a:pt x="92942" y="1171"/>
                  </a:lnTo>
                  <a:lnTo>
                    <a:pt x="100793" y="0"/>
                  </a:lnTo>
                  <a:lnTo>
                    <a:pt x="107876" y="2918"/>
                  </a:lnTo>
                  <a:lnTo>
                    <a:pt x="120677" y="16022"/>
                  </a:lnTo>
                  <a:lnTo>
                    <a:pt x="133863" y="39774"/>
                  </a:lnTo>
                  <a:lnTo>
                    <a:pt x="139958" y="79292"/>
                  </a:lnTo>
                  <a:lnTo>
                    <a:pt x="141261" y="133727"/>
                  </a:lnTo>
                  <a:lnTo>
                    <a:pt x="136625" y="171507"/>
                  </a:lnTo>
                  <a:lnTo>
                    <a:pt x="137312" y="171805"/>
                  </a:lnTo>
                  <a:lnTo>
                    <a:pt x="165364" y="109951"/>
                  </a:lnTo>
                  <a:lnTo>
                    <a:pt x="170339" y="108579"/>
                  </a:lnTo>
                  <a:lnTo>
                    <a:pt x="175505" y="110437"/>
                  </a:lnTo>
                  <a:lnTo>
                    <a:pt x="180798" y="114450"/>
                  </a:lnTo>
                  <a:lnTo>
                    <a:pt x="189145" y="131235"/>
                  </a:lnTo>
                  <a:lnTo>
                    <a:pt x="205365" y="187541"/>
                  </a:lnTo>
                  <a:lnTo>
                    <a:pt x="208027" y="1973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450965" y="4175741"/>
              <a:ext cx="68839" cy="141459"/>
            </a:xfrm>
            <a:custGeom>
              <a:avLst/>
              <a:gdLst/>
              <a:ahLst/>
              <a:cxnLst/>
              <a:rect l="0" t="0" r="0" b="0"/>
              <a:pathLst>
                <a:path w="68839" h="141459">
                  <a:moveTo>
                    <a:pt x="52196" y="0"/>
                  </a:moveTo>
                  <a:lnTo>
                    <a:pt x="38944" y="8835"/>
                  </a:lnTo>
                  <a:lnTo>
                    <a:pt x="21868" y="31998"/>
                  </a:lnTo>
                  <a:lnTo>
                    <a:pt x="0" y="87515"/>
                  </a:lnTo>
                  <a:lnTo>
                    <a:pt x="159" y="119722"/>
                  </a:lnTo>
                  <a:lnTo>
                    <a:pt x="3636" y="126043"/>
                  </a:lnTo>
                  <a:lnTo>
                    <a:pt x="8728" y="129332"/>
                  </a:lnTo>
                  <a:lnTo>
                    <a:pt x="14896" y="130600"/>
                  </a:lnTo>
                  <a:lnTo>
                    <a:pt x="19933" y="128672"/>
                  </a:lnTo>
                  <a:lnTo>
                    <a:pt x="27995" y="119133"/>
                  </a:lnTo>
                  <a:lnTo>
                    <a:pt x="45498" y="83766"/>
                  </a:lnTo>
                  <a:lnTo>
                    <a:pt x="50212" y="59439"/>
                  </a:lnTo>
                  <a:lnTo>
                    <a:pt x="50873" y="60891"/>
                  </a:lnTo>
                  <a:lnTo>
                    <a:pt x="61132" y="118108"/>
                  </a:lnTo>
                  <a:lnTo>
                    <a:pt x="68838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562908" y="4034284"/>
              <a:ext cx="123317" cy="265767"/>
            </a:xfrm>
            <a:custGeom>
              <a:avLst/>
              <a:gdLst/>
              <a:ahLst/>
              <a:cxnLst/>
              <a:rect l="0" t="0" r="0" b="0"/>
              <a:pathLst>
                <a:path w="123317" h="265767">
                  <a:moveTo>
                    <a:pt x="15143" y="149778"/>
                  </a:moveTo>
                  <a:lnTo>
                    <a:pt x="15143" y="207687"/>
                  </a:lnTo>
                  <a:lnTo>
                    <a:pt x="3561" y="265513"/>
                  </a:lnTo>
                  <a:lnTo>
                    <a:pt x="1874" y="265766"/>
                  </a:lnTo>
                  <a:lnTo>
                    <a:pt x="0" y="251255"/>
                  </a:lnTo>
                  <a:lnTo>
                    <a:pt x="7750" y="208240"/>
                  </a:lnTo>
                  <a:lnTo>
                    <a:pt x="30709" y="145373"/>
                  </a:lnTo>
                  <a:lnTo>
                    <a:pt x="66862" y="87458"/>
                  </a:lnTo>
                  <a:lnTo>
                    <a:pt x="104445" y="33113"/>
                  </a:lnTo>
                  <a:lnTo>
                    <a:pt x="1233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678289" y="3959394"/>
              <a:ext cx="157715" cy="360693"/>
            </a:xfrm>
            <a:custGeom>
              <a:avLst/>
              <a:gdLst/>
              <a:ahLst/>
              <a:cxnLst/>
              <a:rect l="0" t="0" r="0" b="0"/>
              <a:pathLst>
                <a:path w="157715" h="360693">
                  <a:moveTo>
                    <a:pt x="57862" y="0"/>
                  </a:moveTo>
                  <a:lnTo>
                    <a:pt x="37950" y="62491"/>
                  </a:lnTo>
                  <a:lnTo>
                    <a:pt x="22104" y="119097"/>
                  </a:lnTo>
                  <a:lnTo>
                    <a:pt x="11693" y="170257"/>
                  </a:lnTo>
                  <a:lnTo>
                    <a:pt x="6212" y="222412"/>
                  </a:lnTo>
                  <a:lnTo>
                    <a:pt x="483" y="279845"/>
                  </a:lnTo>
                  <a:lnTo>
                    <a:pt x="0" y="302199"/>
                  </a:lnTo>
                  <a:lnTo>
                    <a:pt x="2645" y="308715"/>
                  </a:lnTo>
                  <a:lnTo>
                    <a:pt x="7183" y="312135"/>
                  </a:lnTo>
                  <a:lnTo>
                    <a:pt x="12981" y="313490"/>
                  </a:lnTo>
                  <a:lnTo>
                    <a:pt x="18695" y="311619"/>
                  </a:lnTo>
                  <a:lnTo>
                    <a:pt x="29976" y="302145"/>
                  </a:lnTo>
                  <a:lnTo>
                    <a:pt x="35573" y="300358"/>
                  </a:lnTo>
                  <a:lnTo>
                    <a:pt x="41154" y="301016"/>
                  </a:lnTo>
                  <a:lnTo>
                    <a:pt x="46723" y="303304"/>
                  </a:lnTo>
                  <a:lnTo>
                    <a:pt x="55377" y="313242"/>
                  </a:lnTo>
                  <a:lnTo>
                    <a:pt x="68466" y="342222"/>
                  </a:lnTo>
                  <a:lnTo>
                    <a:pt x="72327" y="343719"/>
                  </a:lnTo>
                  <a:lnTo>
                    <a:pt x="76752" y="341018"/>
                  </a:lnTo>
                  <a:lnTo>
                    <a:pt x="85673" y="329079"/>
                  </a:lnTo>
                  <a:lnTo>
                    <a:pt x="109571" y="275942"/>
                  </a:lnTo>
                  <a:lnTo>
                    <a:pt x="113203" y="254545"/>
                  </a:lnTo>
                  <a:lnTo>
                    <a:pt x="112323" y="251983"/>
                  </a:lnTo>
                  <a:lnTo>
                    <a:pt x="106413" y="261463"/>
                  </a:lnTo>
                  <a:lnTo>
                    <a:pt x="97108" y="297208"/>
                  </a:lnTo>
                  <a:lnTo>
                    <a:pt x="97330" y="342932"/>
                  </a:lnTo>
                  <a:lnTo>
                    <a:pt x="100816" y="352513"/>
                  </a:lnTo>
                  <a:lnTo>
                    <a:pt x="105914" y="357975"/>
                  </a:lnTo>
                  <a:lnTo>
                    <a:pt x="112086" y="360692"/>
                  </a:lnTo>
                  <a:lnTo>
                    <a:pt x="118050" y="359730"/>
                  </a:lnTo>
                  <a:lnTo>
                    <a:pt x="129607" y="351264"/>
                  </a:lnTo>
                  <a:lnTo>
                    <a:pt x="142093" y="330904"/>
                  </a:lnTo>
                  <a:lnTo>
                    <a:pt x="157714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860466" y="3992678"/>
              <a:ext cx="83712" cy="317942"/>
            </a:xfrm>
            <a:custGeom>
              <a:avLst/>
              <a:gdLst/>
              <a:ahLst/>
              <a:cxnLst/>
              <a:rect l="0" t="0" r="0" b="0"/>
              <a:pathLst>
                <a:path w="83712" h="317942">
                  <a:moveTo>
                    <a:pt x="67069" y="0"/>
                  </a:moveTo>
                  <a:lnTo>
                    <a:pt x="53801" y="56773"/>
                  </a:lnTo>
                  <a:lnTo>
                    <a:pt x="50871" y="115536"/>
                  </a:lnTo>
                  <a:lnTo>
                    <a:pt x="44796" y="170478"/>
                  </a:lnTo>
                  <a:lnTo>
                    <a:pt x="42637" y="228860"/>
                  </a:lnTo>
                  <a:lnTo>
                    <a:pt x="35532" y="287919"/>
                  </a:lnTo>
                  <a:lnTo>
                    <a:pt x="30555" y="310411"/>
                  </a:lnTo>
                  <a:lnTo>
                    <a:pt x="26084" y="316039"/>
                  </a:lnTo>
                  <a:lnTo>
                    <a:pt x="20330" y="317941"/>
                  </a:lnTo>
                  <a:lnTo>
                    <a:pt x="13720" y="317361"/>
                  </a:lnTo>
                  <a:lnTo>
                    <a:pt x="8389" y="314200"/>
                  </a:lnTo>
                  <a:lnTo>
                    <a:pt x="0" y="303292"/>
                  </a:lnTo>
                  <a:lnTo>
                    <a:pt x="167" y="298349"/>
                  </a:lnTo>
                  <a:lnTo>
                    <a:pt x="3052" y="294129"/>
                  </a:lnTo>
                  <a:lnTo>
                    <a:pt x="7749" y="290392"/>
                  </a:lnTo>
                  <a:lnTo>
                    <a:pt x="22830" y="286238"/>
                  </a:lnTo>
                  <a:lnTo>
                    <a:pt x="83711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052351" y="4308878"/>
              <a:ext cx="16643" cy="208027"/>
            </a:xfrm>
            <a:custGeom>
              <a:avLst/>
              <a:gdLst/>
              <a:ahLst/>
              <a:cxnLst/>
              <a:rect l="0" t="0" r="0" b="0"/>
              <a:pathLst>
                <a:path w="16643" h="208027">
                  <a:moveTo>
                    <a:pt x="16642" y="0"/>
                  </a:moveTo>
                  <a:lnTo>
                    <a:pt x="3373" y="57715"/>
                  </a:lnTo>
                  <a:lnTo>
                    <a:pt x="666" y="119506"/>
                  </a:lnTo>
                  <a:lnTo>
                    <a:pt x="131" y="176980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297194" y="3959394"/>
              <a:ext cx="96321" cy="357806"/>
            </a:xfrm>
            <a:custGeom>
              <a:avLst/>
              <a:gdLst/>
              <a:ahLst/>
              <a:cxnLst/>
              <a:rect l="0" t="0" r="0" b="0"/>
              <a:pathLst>
                <a:path w="96321" h="357806">
                  <a:moveTo>
                    <a:pt x="29751" y="0"/>
                  </a:moveTo>
                  <a:lnTo>
                    <a:pt x="20916" y="17669"/>
                  </a:lnTo>
                  <a:lnTo>
                    <a:pt x="14651" y="73928"/>
                  </a:lnTo>
                  <a:lnTo>
                    <a:pt x="10948" y="128461"/>
                  </a:lnTo>
                  <a:lnTo>
                    <a:pt x="6005" y="187687"/>
                  </a:lnTo>
                  <a:lnTo>
                    <a:pt x="5028" y="242977"/>
                  </a:lnTo>
                  <a:lnTo>
                    <a:pt x="4820" y="301820"/>
                  </a:lnTo>
                  <a:lnTo>
                    <a:pt x="0" y="344931"/>
                  </a:lnTo>
                  <a:lnTo>
                    <a:pt x="672" y="344599"/>
                  </a:lnTo>
                  <a:lnTo>
                    <a:pt x="19745" y="289797"/>
                  </a:lnTo>
                  <a:lnTo>
                    <a:pt x="28694" y="269948"/>
                  </a:lnTo>
                  <a:lnTo>
                    <a:pt x="41300" y="256196"/>
                  </a:lnTo>
                  <a:lnTo>
                    <a:pt x="48545" y="251234"/>
                  </a:lnTo>
                  <a:lnTo>
                    <a:pt x="55224" y="250700"/>
                  </a:lnTo>
                  <a:lnTo>
                    <a:pt x="61526" y="253117"/>
                  </a:lnTo>
                  <a:lnTo>
                    <a:pt x="67577" y="257503"/>
                  </a:lnTo>
                  <a:lnTo>
                    <a:pt x="71610" y="264125"/>
                  </a:lnTo>
                  <a:lnTo>
                    <a:pt x="77287" y="291114"/>
                  </a:lnTo>
                  <a:lnTo>
                    <a:pt x="81317" y="350641"/>
                  </a:lnTo>
                  <a:lnTo>
                    <a:pt x="84469" y="353954"/>
                  </a:lnTo>
                  <a:lnTo>
                    <a:pt x="96320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460082" y="4226645"/>
              <a:ext cx="31227" cy="137907"/>
            </a:xfrm>
            <a:custGeom>
              <a:avLst/>
              <a:gdLst/>
              <a:ahLst/>
              <a:cxnLst/>
              <a:rect l="0" t="0" r="0" b="0"/>
              <a:pathLst>
                <a:path w="31227" h="137907">
                  <a:moveTo>
                    <a:pt x="8321" y="7344"/>
                  </a:moveTo>
                  <a:lnTo>
                    <a:pt x="3904" y="60835"/>
                  </a:lnTo>
                  <a:lnTo>
                    <a:pt x="514" y="122207"/>
                  </a:lnTo>
                  <a:lnTo>
                    <a:pt x="343" y="133845"/>
                  </a:lnTo>
                  <a:lnTo>
                    <a:pt x="2077" y="137906"/>
                  </a:lnTo>
                  <a:lnTo>
                    <a:pt x="5083" y="136915"/>
                  </a:lnTo>
                  <a:lnTo>
                    <a:pt x="8936" y="132556"/>
                  </a:lnTo>
                  <a:lnTo>
                    <a:pt x="27547" y="75530"/>
                  </a:lnTo>
                  <a:lnTo>
                    <a:pt x="31226" y="28586"/>
                  </a:lnTo>
                  <a:lnTo>
                    <a:pt x="28363" y="5382"/>
                  </a:lnTo>
                  <a:lnTo>
                    <a:pt x="25380" y="488"/>
                  </a:lnTo>
                  <a:lnTo>
                    <a:pt x="21543" y="0"/>
                  </a:lnTo>
                  <a:lnTo>
                    <a:pt x="17135" y="2448"/>
                  </a:lnTo>
                  <a:lnTo>
                    <a:pt x="9773" y="15030"/>
                  </a:lnTo>
                  <a:lnTo>
                    <a:pt x="0" y="4894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551613" y="4184062"/>
              <a:ext cx="48748" cy="217261"/>
            </a:xfrm>
            <a:custGeom>
              <a:avLst/>
              <a:gdLst/>
              <a:ahLst/>
              <a:cxnLst/>
              <a:rect l="0" t="0" r="0" b="0"/>
              <a:pathLst>
                <a:path w="48748" h="217261">
                  <a:moveTo>
                    <a:pt x="33285" y="0"/>
                  </a:moveTo>
                  <a:lnTo>
                    <a:pt x="27566" y="57697"/>
                  </a:lnTo>
                  <a:lnTo>
                    <a:pt x="25306" y="118283"/>
                  </a:lnTo>
                  <a:lnTo>
                    <a:pt x="30047" y="136089"/>
                  </a:lnTo>
                  <a:lnTo>
                    <a:pt x="48157" y="162587"/>
                  </a:lnTo>
                  <a:lnTo>
                    <a:pt x="48747" y="168488"/>
                  </a:lnTo>
                  <a:lnTo>
                    <a:pt x="46366" y="174271"/>
                  </a:lnTo>
                  <a:lnTo>
                    <a:pt x="10887" y="213546"/>
                  </a:lnTo>
                  <a:lnTo>
                    <a:pt x="7258" y="216329"/>
                  </a:lnTo>
                  <a:lnTo>
                    <a:pt x="4839" y="217260"/>
                  </a:lnTo>
                  <a:lnTo>
                    <a:pt x="0" y="2163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619926" y="4266823"/>
              <a:ext cx="95649" cy="274727"/>
            </a:xfrm>
            <a:custGeom>
              <a:avLst/>
              <a:gdLst/>
              <a:ahLst/>
              <a:cxnLst/>
              <a:rect l="0" t="0" r="0" b="0"/>
              <a:pathLst>
                <a:path w="95649" h="274727">
                  <a:moveTo>
                    <a:pt x="56503" y="125266"/>
                  </a:moveTo>
                  <a:lnTo>
                    <a:pt x="49860" y="184794"/>
                  </a:lnTo>
                  <a:lnTo>
                    <a:pt x="36943" y="243790"/>
                  </a:lnTo>
                  <a:lnTo>
                    <a:pt x="24306" y="273180"/>
                  </a:lnTo>
                  <a:lnTo>
                    <a:pt x="20245" y="274726"/>
                  </a:lnTo>
                  <a:lnTo>
                    <a:pt x="16614" y="271134"/>
                  </a:lnTo>
                  <a:lnTo>
                    <a:pt x="4142" y="240988"/>
                  </a:lnTo>
                  <a:lnTo>
                    <a:pt x="0" y="212151"/>
                  </a:lnTo>
                  <a:lnTo>
                    <a:pt x="5072" y="151717"/>
                  </a:lnTo>
                  <a:lnTo>
                    <a:pt x="13022" y="90157"/>
                  </a:lnTo>
                  <a:lnTo>
                    <a:pt x="29770" y="35229"/>
                  </a:lnTo>
                  <a:lnTo>
                    <a:pt x="54227" y="3786"/>
                  </a:lnTo>
                  <a:lnTo>
                    <a:pt x="60533" y="825"/>
                  </a:lnTo>
                  <a:lnTo>
                    <a:pt x="74936" y="0"/>
                  </a:lnTo>
                  <a:lnTo>
                    <a:pt x="80811" y="4773"/>
                  </a:lnTo>
                  <a:lnTo>
                    <a:pt x="89804" y="22403"/>
                  </a:lnTo>
                  <a:lnTo>
                    <a:pt x="95648" y="58319"/>
                  </a:lnTo>
                  <a:lnTo>
                    <a:pt x="89787" y="1086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739543" y="4016212"/>
              <a:ext cx="103308" cy="346407"/>
            </a:xfrm>
            <a:custGeom>
              <a:avLst/>
              <a:gdLst/>
              <a:ahLst/>
              <a:cxnLst/>
              <a:rect l="0" t="0" r="0" b="0"/>
              <a:pathLst>
                <a:path w="103308" h="346407">
                  <a:moveTo>
                    <a:pt x="20097" y="267703"/>
                  </a:moveTo>
                  <a:lnTo>
                    <a:pt x="15680" y="314030"/>
                  </a:lnTo>
                  <a:lnTo>
                    <a:pt x="8515" y="341526"/>
                  </a:lnTo>
                  <a:lnTo>
                    <a:pt x="5904" y="343730"/>
                  </a:lnTo>
                  <a:lnTo>
                    <a:pt x="3238" y="341502"/>
                  </a:lnTo>
                  <a:lnTo>
                    <a:pt x="537" y="336318"/>
                  </a:lnTo>
                  <a:lnTo>
                    <a:pt x="0" y="323162"/>
                  </a:lnTo>
                  <a:lnTo>
                    <a:pt x="5617" y="266728"/>
                  </a:lnTo>
                  <a:lnTo>
                    <a:pt x="17608" y="205457"/>
                  </a:lnTo>
                  <a:lnTo>
                    <a:pt x="28474" y="150966"/>
                  </a:lnTo>
                  <a:lnTo>
                    <a:pt x="43941" y="95687"/>
                  </a:lnTo>
                  <a:lnTo>
                    <a:pt x="61189" y="37903"/>
                  </a:lnTo>
                  <a:lnTo>
                    <a:pt x="72695" y="2059"/>
                  </a:lnTo>
                  <a:lnTo>
                    <a:pt x="74578" y="0"/>
                  </a:lnTo>
                  <a:lnTo>
                    <a:pt x="75833" y="2326"/>
                  </a:lnTo>
                  <a:lnTo>
                    <a:pt x="77848" y="50300"/>
                  </a:lnTo>
                  <a:lnTo>
                    <a:pt x="78246" y="111997"/>
                  </a:lnTo>
                  <a:lnTo>
                    <a:pt x="77390" y="160239"/>
                  </a:lnTo>
                  <a:lnTo>
                    <a:pt x="71752" y="221307"/>
                  </a:lnTo>
                  <a:lnTo>
                    <a:pt x="69326" y="280940"/>
                  </a:lnTo>
                  <a:lnTo>
                    <a:pt x="62889" y="341379"/>
                  </a:lnTo>
                  <a:lnTo>
                    <a:pt x="61569" y="346406"/>
                  </a:lnTo>
                  <a:lnTo>
                    <a:pt x="59764" y="346060"/>
                  </a:lnTo>
                  <a:lnTo>
                    <a:pt x="57636" y="342130"/>
                  </a:lnTo>
                  <a:lnTo>
                    <a:pt x="62668" y="327902"/>
                  </a:lnTo>
                  <a:lnTo>
                    <a:pt x="103307" y="27602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869606" y="4233989"/>
              <a:ext cx="73098" cy="126968"/>
            </a:xfrm>
            <a:custGeom>
              <a:avLst/>
              <a:gdLst/>
              <a:ahLst/>
              <a:cxnLst/>
              <a:rect l="0" t="0" r="0" b="0"/>
              <a:pathLst>
                <a:path w="73098" h="126968">
                  <a:moveTo>
                    <a:pt x="56455" y="0"/>
                  </a:moveTo>
                  <a:lnTo>
                    <a:pt x="37450" y="14211"/>
                  </a:lnTo>
                  <a:lnTo>
                    <a:pt x="21443" y="35953"/>
                  </a:lnTo>
                  <a:lnTo>
                    <a:pt x="2241" y="91838"/>
                  </a:lnTo>
                  <a:lnTo>
                    <a:pt x="0" y="112316"/>
                  </a:lnTo>
                  <a:lnTo>
                    <a:pt x="3101" y="119256"/>
                  </a:lnTo>
                  <a:lnTo>
                    <a:pt x="8866" y="123883"/>
                  </a:lnTo>
                  <a:lnTo>
                    <a:pt x="16408" y="126967"/>
                  </a:lnTo>
                  <a:lnTo>
                    <a:pt x="23284" y="126250"/>
                  </a:lnTo>
                  <a:lnTo>
                    <a:pt x="62864" y="103482"/>
                  </a:lnTo>
                  <a:lnTo>
                    <a:pt x="73097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000997" y="4025962"/>
              <a:ext cx="41559" cy="432696"/>
            </a:xfrm>
            <a:custGeom>
              <a:avLst/>
              <a:gdLst/>
              <a:ahLst/>
              <a:cxnLst/>
              <a:rect l="0" t="0" r="0" b="0"/>
              <a:pathLst>
                <a:path w="41559" h="432696">
                  <a:moveTo>
                    <a:pt x="16595" y="0"/>
                  </a:moveTo>
                  <a:lnTo>
                    <a:pt x="9431" y="60656"/>
                  </a:lnTo>
                  <a:lnTo>
                    <a:pt x="7578" y="111971"/>
                  </a:lnTo>
                  <a:lnTo>
                    <a:pt x="1733" y="166624"/>
                  </a:lnTo>
                  <a:lnTo>
                    <a:pt x="305" y="221935"/>
                  </a:lnTo>
                  <a:lnTo>
                    <a:pt x="0" y="282191"/>
                  </a:lnTo>
                  <a:lnTo>
                    <a:pt x="884" y="344013"/>
                  </a:lnTo>
                  <a:lnTo>
                    <a:pt x="7522" y="378271"/>
                  </a:lnTo>
                  <a:lnTo>
                    <a:pt x="20789" y="405474"/>
                  </a:lnTo>
                  <a:lnTo>
                    <a:pt x="41558" y="4326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350434" y="4883031"/>
            <a:ext cx="1647569" cy="501682"/>
            <a:chOff x="5350434" y="4883031"/>
            <a:chExt cx="1647569" cy="501682"/>
          </a:xfrm>
        </p:grpSpPr>
        <p:sp>
          <p:nvSpPr>
            <p:cNvPr id="204" name="Freeform 203"/>
            <p:cNvSpPr/>
            <p:nvPr/>
          </p:nvSpPr>
          <p:spPr>
            <a:xfrm>
              <a:off x="5350434" y="4941277"/>
              <a:ext cx="332843" cy="66570"/>
            </a:xfrm>
            <a:custGeom>
              <a:avLst/>
              <a:gdLst/>
              <a:ahLst/>
              <a:cxnLst/>
              <a:rect l="0" t="0" r="0" b="0"/>
              <a:pathLst>
                <a:path w="332843" h="66570">
                  <a:moveTo>
                    <a:pt x="0" y="0"/>
                  </a:moveTo>
                  <a:lnTo>
                    <a:pt x="13252" y="8835"/>
                  </a:lnTo>
                  <a:lnTo>
                    <a:pt x="63433" y="21744"/>
                  </a:lnTo>
                  <a:lnTo>
                    <a:pt x="113306" y="30379"/>
                  </a:lnTo>
                  <a:lnTo>
                    <a:pt x="176365" y="44362"/>
                  </a:lnTo>
                  <a:lnTo>
                    <a:pt x="233105" y="49752"/>
                  </a:lnTo>
                  <a:lnTo>
                    <a:pt x="286774" y="58761"/>
                  </a:lnTo>
                  <a:lnTo>
                    <a:pt x="332842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883113" y="4934038"/>
              <a:ext cx="155192" cy="436579"/>
            </a:xfrm>
            <a:custGeom>
              <a:avLst/>
              <a:gdLst/>
              <a:ahLst/>
              <a:cxnLst/>
              <a:rect l="0" t="0" r="0" b="0"/>
              <a:pathLst>
                <a:path w="155192" h="436579">
                  <a:moveTo>
                    <a:pt x="16510" y="23882"/>
                  </a:moveTo>
                  <a:lnTo>
                    <a:pt x="10792" y="47509"/>
                  </a:lnTo>
                  <a:lnTo>
                    <a:pt x="8703" y="108198"/>
                  </a:lnTo>
                  <a:lnTo>
                    <a:pt x="10807" y="157346"/>
                  </a:lnTo>
                  <a:lnTo>
                    <a:pt x="14820" y="209507"/>
                  </a:lnTo>
                  <a:lnTo>
                    <a:pt x="16009" y="265951"/>
                  </a:lnTo>
                  <a:lnTo>
                    <a:pt x="16362" y="321199"/>
                  </a:lnTo>
                  <a:lnTo>
                    <a:pt x="16466" y="370236"/>
                  </a:lnTo>
                  <a:lnTo>
                    <a:pt x="16502" y="428221"/>
                  </a:lnTo>
                  <a:lnTo>
                    <a:pt x="15580" y="434899"/>
                  </a:lnTo>
                  <a:lnTo>
                    <a:pt x="14041" y="436578"/>
                  </a:lnTo>
                  <a:lnTo>
                    <a:pt x="12090" y="434923"/>
                  </a:lnTo>
                  <a:lnTo>
                    <a:pt x="4928" y="414924"/>
                  </a:lnTo>
                  <a:lnTo>
                    <a:pt x="535" y="352791"/>
                  </a:lnTo>
                  <a:lnTo>
                    <a:pt x="0" y="289378"/>
                  </a:lnTo>
                  <a:lnTo>
                    <a:pt x="4325" y="235581"/>
                  </a:lnTo>
                  <a:lnTo>
                    <a:pt x="11462" y="183070"/>
                  </a:lnTo>
                  <a:lnTo>
                    <a:pt x="22156" y="122272"/>
                  </a:lnTo>
                  <a:lnTo>
                    <a:pt x="35637" y="70677"/>
                  </a:lnTo>
                  <a:lnTo>
                    <a:pt x="55833" y="37645"/>
                  </a:lnTo>
                  <a:lnTo>
                    <a:pt x="72129" y="19125"/>
                  </a:lnTo>
                  <a:lnTo>
                    <a:pt x="101921" y="1927"/>
                  </a:lnTo>
                  <a:lnTo>
                    <a:pt x="112282" y="0"/>
                  </a:lnTo>
                  <a:lnTo>
                    <a:pt x="131191" y="2789"/>
                  </a:lnTo>
                  <a:lnTo>
                    <a:pt x="138268" y="7046"/>
                  </a:lnTo>
                  <a:lnTo>
                    <a:pt x="148596" y="19173"/>
                  </a:lnTo>
                  <a:lnTo>
                    <a:pt x="155191" y="54846"/>
                  </a:lnTo>
                  <a:lnTo>
                    <a:pt x="152728" y="91715"/>
                  </a:lnTo>
                  <a:lnTo>
                    <a:pt x="131171" y="148078"/>
                  </a:lnTo>
                  <a:lnTo>
                    <a:pt x="113354" y="177895"/>
                  </a:lnTo>
                  <a:lnTo>
                    <a:pt x="100849" y="189411"/>
                  </a:lnTo>
                  <a:lnTo>
                    <a:pt x="83079" y="19862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091007" y="4998327"/>
              <a:ext cx="122544" cy="159299"/>
            </a:xfrm>
            <a:custGeom>
              <a:avLst/>
              <a:gdLst/>
              <a:ahLst/>
              <a:cxnLst/>
              <a:rect l="0" t="0" r="0" b="0"/>
              <a:pathLst>
                <a:path w="122544" h="159299">
                  <a:moveTo>
                    <a:pt x="0" y="1198"/>
                  </a:moveTo>
                  <a:lnTo>
                    <a:pt x="0" y="54689"/>
                  </a:lnTo>
                  <a:lnTo>
                    <a:pt x="0" y="87416"/>
                  </a:lnTo>
                  <a:lnTo>
                    <a:pt x="925" y="91036"/>
                  </a:lnTo>
                  <a:lnTo>
                    <a:pt x="2466" y="89752"/>
                  </a:lnTo>
                  <a:lnTo>
                    <a:pt x="32497" y="34494"/>
                  </a:lnTo>
                  <a:lnTo>
                    <a:pt x="44954" y="15072"/>
                  </a:lnTo>
                  <a:lnTo>
                    <a:pt x="59735" y="3358"/>
                  </a:lnTo>
                  <a:lnTo>
                    <a:pt x="78016" y="0"/>
                  </a:lnTo>
                  <a:lnTo>
                    <a:pt x="88069" y="400"/>
                  </a:lnTo>
                  <a:lnTo>
                    <a:pt x="95695" y="4364"/>
                  </a:lnTo>
                  <a:lnTo>
                    <a:pt x="106634" y="18631"/>
                  </a:lnTo>
                  <a:lnTo>
                    <a:pt x="117991" y="51872"/>
                  </a:lnTo>
                  <a:lnTo>
                    <a:pt x="122543" y="103595"/>
                  </a:lnTo>
                  <a:lnTo>
                    <a:pt x="116495" y="15929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6249107" y="4883031"/>
              <a:ext cx="33285" cy="33285"/>
            </a:xfrm>
            <a:custGeom>
              <a:avLst/>
              <a:gdLst/>
              <a:ahLst/>
              <a:cxnLst/>
              <a:rect l="0" t="0" r="0" b="0"/>
              <a:pathLst>
                <a:path w="33285" h="33285">
                  <a:moveTo>
                    <a:pt x="0" y="0"/>
                  </a:moveTo>
                  <a:lnTo>
                    <a:pt x="33284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315676" y="5024488"/>
              <a:ext cx="274596" cy="126589"/>
            </a:xfrm>
            <a:custGeom>
              <a:avLst/>
              <a:gdLst/>
              <a:ahLst/>
              <a:cxnLst/>
              <a:rect l="0" t="0" r="0" b="0"/>
              <a:pathLst>
                <a:path w="274596" h="126589">
                  <a:moveTo>
                    <a:pt x="0" y="0"/>
                  </a:moveTo>
                  <a:lnTo>
                    <a:pt x="924" y="62491"/>
                  </a:lnTo>
                  <a:lnTo>
                    <a:pt x="11581" y="119096"/>
                  </a:lnTo>
                  <a:lnTo>
                    <a:pt x="16042" y="124701"/>
                  </a:lnTo>
                  <a:lnTo>
                    <a:pt x="21789" y="126588"/>
                  </a:lnTo>
                  <a:lnTo>
                    <a:pt x="28395" y="125998"/>
                  </a:lnTo>
                  <a:lnTo>
                    <a:pt x="43130" y="115479"/>
                  </a:lnTo>
                  <a:lnTo>
                    <a:pt x="57076" y="97552"/>
                  </a:lnTo>
                  <a:lnTo>
                    <a:pt x="81196" y="39442"/>
                  </a:lnTo>
                  <a:lnTo>
                    <a:pt x="97303" y="14563"/>
                  </a:lnTo>
                  <a:lnTo>
                    <a:pt x="103700" y="10633"/>
                  </a:lnTo>
                  <a:lnTo>
                    <a:pt x="118204" y="8732"/>
                  </a:lnTo>
                  <a:lnTo>
                    <a:pt x="133896" y="13435"/>
                  </a:lnTo>
                  <a:lnTo>
                    <a:pt x="151041" y="19840"/>
                  </a:lnTo>
                  <a:lnTo>
                    <a:pt x="180560" y="22521"/>
                  </a:lnTo>
                  <a:lnTo>
                    <a:pt x="224338" y="13182"/>
                  </a:lnTo>
                  <a:lnTo>
                    <a:pt x="226297" y="13411"/>
                  </a:lnTo>
                  <a:lnTo>
                    <a:pt x="213234" y="24417"/>
                  </a:lnTo>
                  <a:lnTo>
                    <a:pt x="197755" y="50278"/>
                  </a:lnTo>
                  <a:lnTo>
                    <a:pt x="190208" y="70731"/>
                  </a:lnTo>
                  <a:lnTo>
                    <a:pt x="190601" y="76740"/>
                  </a:lnTo>
                  <a:lnTo>
                    <a:pt x="193635" y="79821"/>
                  </a:lnTo>
                  <a:lnTo>
                    <a:pt x="198432" y="80951"/>
                  </a:lnTo>
                  <a:lnTo>
                    <a:pt x="203479" y="79855"/>
                  </a:lnTo>
                  <a:lnTo>
                    <a:pt x="214018" y="73707"/>
                  </a:lnTo>
                  <a:lnTo>
                    <a:pt x="229797" y="72207"/>
                  </a:lnTo>
                  <a:lnTo>
                    <a:pt x="239182" y="73101"/>
                  </a:lnTo>
                  <a:lnTo>
                    <a:pt x="246363" y="76471"/>
                  </a:lnTo>
                  <a:lnTo>
                    <a:pt x="274595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650235" y="4924636"/>
              <a:ext cx="347768" cy="460077"/>
            </a:xfrm>
            <a:custGeom>
              <a:avLst/>
              <a:gdLst/>
              <a:ahLst/>
              <a:cxnLst/>
              <a:rect l="0" t="0" r="0" b="0"/>
              <a:pathLst>
                <a:path w="347768" h="460077">
                  <a:moveTo>
                    <a:pt x="73172" y="0"/>
                  </a:moveTo>
                  <a:lnTo>
                    <a:pt x="32442" y="48297"/>
                  </a:lnTo>
                  <a:lnTo>
                    <a:pt x="6980" y="108078"/>
                  </a:lnTo>
                  <a:lnTo>
                    <a:pt x="2148" y="127547"/>
                  </a:lnTo>
                  <a:lnTo>
                    <a:pt x="0" y="154691"/>
                  </a:lnTo>
                  <a:lnTo>
                    <a:pt x="6442" y="177849"/>
                  </a:lnTo>
                  <a:lnTo>
                    <a:pt x="12044" y="187908"/>
                  </a:lnTo>
                  <a:lnTo>
                    <a:pt x="18551" y="193690"/>
                  </a:lnTo>
                  <a:lnTo>
                    <a:pt x="25664" y="196619"/>
                  </a:lnTo>
                  <a:lnTo>
                    <a:pt x="33179" y="197647"/>
                  </a:lnTo>
                  <a:lnTo>
                    <a:pt x="51391" y="191394"/>
                  </a:lnTo>
                  <a:lnTo>
                    <a:pt x="96534" y="162724"/>
                  </a:lnTo>
                  <a:lnTo>
                    <a:pt x="133809" y="120039"/>
                  </a:lnTo>
                  <a:lnTo>
                    <a:pt x="164670" y="59361"/>
                  </a:lnTo>
                  <a:lnTo>
                    <a:pt x="165606" y="58990"/>
                  </a:lnTo>
                  <a:lnTo>
                    <a:pt x="151471" y="122138"/>
                  </a:lnTo>
                  <a:lnTo>
                    <a:pt x="149576" y="148280"/>
                  </a:lnTo>
                  <a:lnTo>
                    <a:pt x="151845" y="158025"/>
                  </a:lnTo>
                  <a:lnTo>
                    <a:pt x="156131" y="165447"/>
                  </a:lnTo>
                  <a:lnTo>
                    <a:pt x="161762" y="171319"/>
                  </a:lnTo>
                  <a:lnTo>
                    <a:pt x="168290" y="172459"/>
                  </a:lnTo>
                  <a:lnTo>
                    <a:pt x="175416" y="170447"/>
                  </a:lnTo>
                  <a:lnTo>
                    <a:pt x="202364" y="151704"/>
                  </a:lnTo>
                  <a:lnTo>
                    <a:pt x="254454" y="93747"/>
                  </a:lnTo>
                  <a:lnTo>
                    <a:pt x="260595" y="87461"/>
                  </a:lnTo>
                  <a:lnTo>
                    <a:pt x="267463" y="86044"/>
                  </a:lnTo>
                  <a:lnTo>
                    <a:pt x="274815" y="87873"/>
                  </a:lnTo>
                  <a:lnTo>
                    <a:pt x="282490" y="91866"/>
                  </a:lnTo>
                  <a:lnTo>
                    <a:pt x="287607" y="100076"/>
                  </a:lnTo>
                  <a:lnTo>
                    <a:pt x="295819" y="148178"/>
                  </a:lnTo>
                  <a:lnTo>
                    <a:pt x="297441" y="198259"/>
                  </a:lnTo>
                  <a:lnTo>
                    <a:pt x="292043" y="258386"/>
                  </a:lnTo>
                  <a:lnTo>
                    <a:pt x="287552" y="315737"/>
                  </a:lnTo>
                  <a:lnTo>
                    <a:pt x="275392" y="377913"/>
                  </a:lnTo>
                  <a:lnTo>
                    <a:pt x="258061" y="431343"/>
                  </a:lnTo>
                  <a:lnTo>
                    <a:pt x="249034" y="444730"/>
                  </a:lnTo>
                  <a:lnTo>
                    <a:pt x="236393" y="454377"/>
                  </a:lnTo>
                  <a:lnTo>
                    <a:pt x="229138" y="458244"/>
                  </a:lnTo>
                  <a:lnTo>
                    <a:pt x="211216" y="460076"/>
                  </a:lnTo>
                  <a:lnTo>
                    <a:pt x="201259" y="459269"/>
                  </a:lnTo>
                  <a:lnTo>
                    <a:pt x="192772" y="455034"/>
                  </a:lnTo>
                  <a:lnTo>
                    <a:pt x="178411" y="440466"/>
                  </a:lnTo>
                  <a:lnTo>
                    <a:pt x="173261" y="414267"/>
                  </a:lnTo>
                  <a:lnTo>
                    <a:pt x="179699" y="351611"/>
                  </a:lnTo>
                  <a:lnTo>
                    <a:pt x="189076" y="319706"/>
                  </a:lnTo>
                  <a:lnTo>
                    <a:pt x="208599" y="293200"/>
                  </a:lnTo>
                  <a:lnTo>
                    <a:pt x="242512" y="267209"/>
                  </a:lnTo>
                  <a:lnTo>
                    <a:pt x="305846" y="231914"/>
                  </a:lnTo>
                  <a:lnTo>
                    <a:pt x="347767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11" name="Freeform 210"/>
          <p:cNvSpPr/>
          <p:nvPr/>
        </p:nvSpPr>
        <p:spPr>
          <a:xfrm>
            <a:off x="5200822" y="4658369"/>
            <a:ext cx="2278895" cy="1139944"/>
          </a:xfrm>
          <a:custGeom>
            <a:avLst/>
            <a:gdLst/>
            <a:ahLst/>
            <a:cxnLst/>
            <a:rect l="0" t="0" r="0" b="0"/>
            <a:pathLst>
              <a:path w="2278895" h="1139944">
                <a:moveTo>
                  <a:pt x="2154985" y="266267"/>
                </a:moveTo>
                <a:lnTo>
                  <a:pt x="2147417" y="247262"/>
                </a:lnTo>
                <a:lnTo>
                  <a:pt x="2101582" y="192406"/>
                </a:lnTo>
                <a:lnTo>
                  <a:pt x="2053822" y="153058"/>
                </a:lnTo>
                <a:lnTo>
                  <a:pt x="1996808" y="123384"/>
                </a:lnTo>
                <a:lnTo>
                  <a:pt x="1939787" y="105512"/>
                </a:lnTo>
                <a:lnTo>
                  <a:pt x="1877230" y="88761"/>
                </a:lnTo>
                <a:lnTo>
                  <a:pt x="1819627" y="77350"/>
                </a:lnTo>
                <a:lnTo>
                  <a:pt x="1758188" y="69489"/>
                </a:lnTo>
                <a:lnTo>
                  <a:pt x="1705068" y="64674"/>
                </a:lnTo>
                <a:lnTo>
                  <a:pt x="1650060" y="59511"/>
                </a:lnTo>
                <a:lnTo>
                  <a:pt x="1593753" y="58491"/>
                </a:lnTo>
                <a:lnTo>
                  <a:pt x="1532637" y="58290"/>
                </a:lnTo>
                <a:lnTo>
                  <a:pt x="1475774" y="58250"/>
                </a:lnTo>
                <a:lnTo>
                  <a:pt x="1414308" y="58242"/>
                </a:lnTo>
                <a:lnTo>
                  <a:pt x="1356691" y="58241"/>
                </a:lnTo>
                <a:lnTo>
                  <a:pt x="1296377" y="58240"/>
                </a:lnTo>
                <a:lnTo>
                  <a:pt x="1237687" y="58240"/>
                </a:lnTo>
                <a:lnTo>
                  <a:pt x="1181578" y="55775"/>
                </a:lnTo>
                <a:lnTo>
                  <a:pt x="1125979" y="51076"/>
                </a:lnTo>
                <a:lnTo>
                  <a:pt x="1070481" y="49223"/>
                </a:lnTo>
                <a:lnTo>
                  <a:pt x="1017468" y="40913"/>
                </a:lnTo>
                <a:lnTo>
                  <a:pt x="966692" y="30368"/>
                </a:lnTo>
                <a:lnTo>
                  <a:pt x="913071" y="25100"/>
                </a:lnTo>
                <a:lnTo>
                  <a:pt x="854584" y="17933"/>
                </a:lnTo>
                <a:lnTo>
                  <a:pt x="792128" y="10220"/>
                </a:lnTo>
                <a:lnTo>
                  <a:pt x="735096" y="2847"/>
                </a:lnTo>
                <a:lnTo>
                  <a:pt x="679417" y="369"/>
                </a:lnTo>
                <a:lnTo>
                  <a:pt x="617330" y="43"/>
                </a:lnTo>
                <a:lnTo>
                  <a:pt x="560346" y="0"/>
                </a:lnTo>
                <a:lnTo>
                  <a:pt x="504674" y="4412"/>
                </a:lnTo>
                <a:lnTo>
                  <a:pt x="449174" y="10266"/>
                </a:lnTo>
                <a:lnTo>
                  <a:pt x="393697" y="22439"/>
                </a:lnTo>
                <a:lnTo>
                  <a:pt x="338222" y="40502"/>
                </a:lnTo>
                <a:lnTo>
                  <a:pt x="276071" y="65092"/>
                </a:lnTo>
                <a:lnTo>
                  <a:pt x="213064" y="101604"/>
                </a:lnTo>
                <a:lnTo>
                  <a:pt x="149917" y="151571"/>
                </a:lnTo>
                <a:lnTo>
                  <a:pt x="99712" y="208249"/>
                </a:lnTo>
                <a:lnTo>
                  <a:pt x="62501" y="261114"/>
                </a:lnTo>
                <a:lnTo>
                  <a:pt x="35799" y="316245"/>
                </a:lnTo>
                <a:lnTo>
                  <a:pt x="18678" y="377392"/>
                </a:lnTo>
                <a:lnTo>
                  <a:pt x="4103" y="426319"/>
                </a:lnTo>
                <a:lnTo>
                  <a:pt x="677" y="480226"/>
                </a:lnTo>
                <a:lnTo>
                  <a:pt x="0" y="534466"/>
                </a:lnTo>
                <a:lnTo>
                  <a:pt x="4272" y="597502"/>
                </a:lnTo>
                <a:lnTo>
                  <a:pt x="19160" y="659245"/>
                </a:lnTo>
                <a:lnTo>
                  <a:pt x="44566" y="720303"/>
                </a:lnTo>
                <a:lnTo>
                  <a:pt x="71402" y="765362"/>
                </a:lnTo>
                <a:lnTo>
                  <a:pt x="115891" y="826700"/>
                </a:lnTo>
                <a:lnTo>
                  <a:pt x="172859" y="889944"/>
                </a:lnTo>
                <a:lnTo>
                  <a:pt x="227414" y="938940"/>
                </a:lnTo>
                <a:lnTo>
                  <a:pt x="285233" y="981701"/>
                </a:lnTo>
                <a:lnTo>
                  <a:pt x="338713" y="1015126"/>
                </a:lnTo>
                <a:lnTo>
                  <a:pt x="400436" y="1041795"/>
                </a:lnTo>
                <a:lnTo>
                  <a:pt x="449523" y="1059213"/>
                </a:lnTo>
                <a:lnTo>
                  <a:pt x="500125" y="1076085"/>
                </a:lnTo>
                <a:lnTo>
                  <a:pt x="555697" y="1091871"/>
                </a:lnTo>
                <a:lnTo>
                  <a:pt x="612227" y="1102815"/>
                </a:lnTo>
                <a:lnTo>
                  <a:pt x="665445" y="1111913"/>
                </a:lnTo>
                <a:lnTo>
                  <a:pt x="722716" y="1120464"/>
                </a:lnTo>
                <a:lnTo>
                  <a:pt x="785194" y="1127929"/>
                </a:lnTo>
                <a:lnTo>
                  <a:pt x="846030" y="1131476"/>
                </a:lnTo>
                <a:lnTo>
                  <a:pt x="888744" y="1135582"/>
                </a:lnTo>
                <a:lnTo>
                  <a:pt x="949957" y="1138674"/>
                </a:lnTo>
                <a:lnTo>
                  <a:pt x="991948" y="1139398"/>
                </a:lnTo>
                <a:lnTo>
                  <a:pt x="1035266" y="1139720"/>
                </a:lnTo>
                <a:lnTo>
                  <a:pt x="1079173" y="1139862"/>
                </a:lnTo>
                <a:lnTo>
                  <a:pt x="1141058" y="1139943"/>
                </a:lnTo>
                <a:lnTo>
                  <a:pt x="1183207" y="1137496"/>
                </a:lnTo>
                <a:lnTo>
                  <a:pt x="1226594" y="1134251"/>
                </a:lnTo>
                <a:lnTo>
                  <a:pt x="1270532" y="1132809"/>
                </a:lnTo>
                <a:lnTo>
                  <a:pt x="1314715" y="1127238"/>
                </a:lnTo>
                <a:lnTo>
                  <a:pt x="1358083" y="1119522"/>
                </a:lnTo>
                <a:lnTo>
                  <a:pt x="1419808" y="1109055"/>
                </a:lnTo>
                <a:lnTo>
                  <a:pt x="1462729" y="1099730"/>
                </a:lnTo>
                <a:lnTo>
                  <a:pt x="1524061" y="1084084"/>
                </a:lnTo>
                <a:lnTo>
                  <a:pt x="1583221" y="1067737"/>
                </a:lnTo>
                <a:lnTo>
                  <a:pt x="1641739" y="1051182"/>
                </a:lnTo>
                <a:lnTo>
                  <a:pt x="1695650" y="1030149"/>
                </a:lnTo>
                <a:lnTo>
                  <a:pt x="1751174" y="1006350"/>
                </a:lnTo>
                <a:lnTo>
                  <a:pt x="1804196" y="977314"/>
                </a:lnTo>
                <a:lnTo>
                  <a:pt x="1855040" y="945289"/>
                </a:lnTo>
                <a:lnTo>
                  <a:pt x="1915275" y="901335"/>
                </a:lnTo>
                <a:lnTo>
                  <a:pt x="1974156" y="854575"/>
                </a:lnTo>
                <a:lnTo>
                  <a:pt x="2030097" y="805514"/>
                </a:lnTo>
                <a:lnTo>
                  <a:pt x="2082478" y="752642"/>
                </a:lnTo>
                <a:lnTo>
                  <a:pt x="2126931" y="692204"/>
                </a:lnTo>
                <a:lnTo>
                  <a:pt x="2167113" y="631058"/>
                </a:lnTo>
                <a:lnTo>
                  <a:pt x="2203094" y="571279"/>
                </a:lnTo>
                <a:lnTo>
                  <a:pt x="2223891" y="523370"/>
                </a:lnTo>
                <a:lnTo>
                  <a:pt x="2245360" y="474041"/>
                </a:lnTo>
                <a:lnTo>
                  <a:pt x="2259323" y="425216"/>
                </a:lnTo>
                <a:lnTo>
                  <a:pt x="2275208" y="364369"/>
                </a:lnTo>
                <a:lnTo>
                  <a:pt x="2278894" y="303623"/>
                </a:lnTo>
                <a:lnTo>
                  <a:pt x="2277215" y="242205"/>
                </a:lnTo>
                <a:lnTo>
                  <a:pt x="2262931" y="183866"/>
                </a:lnTo>
                <a:lnTo>
                  <a:pt x="2247602" y="149932"/>
                </a:lnTo>
                <a:lnTo>
                  <a:pt x="2223313" y="129273"/>
                </a:lnTo>
                <a:lnTo>
                  <a:pt x="2197111" y="115859"/>
                </a:lnTo>
                <a:lnTo>
                  <a:pt x="2180179" y="114051"/>
                </a:lnTo>
                <a:lnTo>
                  <a:pt x="2157519" y="118231"/>
                </a:lnTo>
                <a:lnTo>
                  <a:pt x="2138342" y="124809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20" name="Group 219"/>
          <p:cNvGrpSpPr/>
          <p:nvPr/>
        </p:nvGrpSpPr>
        <p:grpSpPr>
          <a:xfrm>
            <a:off x="7640899" y="4425373"/>
            <a:ext cx="1816526" cy="711066"/>
            <a:chOff x="7640899" y="4425373"/>
            <a:chExt cx="1816526" cy="711066"/>
          </a:xfrm>
        </p:grpSpPr>
        <p:sp>
          <p:nvSpPr>
            <p:cNvPr id="212" name="Freeform 211"/>
            <p:cNvSpPr/>
            <p:nvPr/>
          </p:nvSpPr>
          <p:spPr>
            <a:xfrm>
              <a:off x="7640899" y="4611765"/>
              <a:ext cx="164245" cy="393679"/>
            </a:xfrm>
            <a:custGeom>
              <a:avLst/>
              <a:gdLst/>
              <a:ahLst/>
              <a:cxnLst/>
              <a:rect l="0" t="0" r="0" b="0"/>
              <a:pathLst>
                <a:path w="164245" h="393679">
                  <a:moveTo>
                    <a:pt x="64392" y="171413"/>
                  </a:moveTo>
                  <a:lnTo>
                    <a:pt x="89081" y="141793"/>
                  </a:lnTo>
                  <a:lnTo>
                    <a:pt x="111490" y="101151"/>
                  </a:lnTo>
                  <a:lnTo>
                    <a:pt x="120437" y="51791"/>
                  </a:lnTo>
                  <a:lnTo>
                    <a:pt x="120137" y="18653"/>
                  </a:lnTo>
                  <a:lnTo>
                    <a:pt x="113515" y="3051"/>
                  </a:lnTo>
                  <a:lnTo>
                    <a:pt x="107310" y="0"/>
                  </a:lnTo>
                  <a:lnTo>
                    <a:pt x="90555" y="1541"/>
                  </a:lnTo>
                  <a:lnTo>
                    <a:pt x="73246" y="13320"/>
                  </a:lnTo>
                  <a:lnTo>
                    <a:pt x="57233" y="31807"/>
                  </a:lnTo>
                  <a:lnTo>
                    <a:pt x="34350" y="81343"/>
                  </a:lnTo>
                  <a:lnTo>
                    <a:pt x="20654" y="135644"/>
                  </a:lnTo>
                  <a:lnTo>
                    <a:pt x="9045" y="196604"/>
                  </a:lnTo>
                  <a:lnTo>
                    <a:pt x="314" y="251655"/>
                  </a:lnTo>
                  <a:lnTo>
                    <a:pt x="0" y="309706"/>
                  </a:lnTo>
                  <a:lnTo>
                    <a:pt x="11207" y="341416"/>
                  </a:lnTo>
                  <a:lnTo>
                    <a:pt x="27163" y="363345"/>
                  </a:lnTo>
                  <a:lnTo>
                    <a:pt x="49971" y="380629"/>
                  </a:lnTo>
                  <a:lnTo>
                    <a:pt x="79740" y="391092"/>
                  </a:lnTo>
                  <a:lnTo>
                    <a:pt x="111058" y="393678"/>
                  </a:lnTo>
                  <a:lnTo>
                    <a:pt x="164244" y="3877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881184" y="4625078"/>
              <a:ext cx="156950" cy="297113"/>
            </a:xfrm>
            <a:custGeom>
              <a:avLst/>
              <a:gdLst/>
              <a:ahLst/>
              <a:cxnLst/>
              <a:rect l="0" t="0" r="0" b="0"/>
              <a:pathLst>
                <a:path w="156950" h="297113">
                  <a:moveTo>
                    <a:pt x="82059" y="0"/>
                  </a:moveTo>
                  <a:lnTo>
                    <a:pt x="40150" y="39162"/>
                  </a:lnTo>
                  <a:lnTo>
                    <a:pt x="24235" y="65845"/>
                  </a:lnTo>
                  <a:lnTo>
                    <a:pt x="4677" y="128012"/>
                  </a:lnTo>
                  <a:lnTo>
                    <a:pt x="0" y="189208"/>
                  </a:lnTo>
                  <a:lnTo>
                    <a:pt x="1040" y="227927"/>
                  </a:lnTo>
                  <a:lnTo>
                    <a:pt x="12236" y="260972"/>
                  </a:lnTo>
                  <a:lnTo>
                    <a:pt x="22057" y="276553"/>
                  </a:lnTo>
                  <a:lnTo>
                    <a:pt x="35051" y="287176"/>
                  </a:lnTo>
                  <a:lnTo>
                    <a:pt x="42400" y="291303"/>
                  </a:lnTo>
                  <a:lnTo>
                    <a:pt x="74828" y="297112"/>
                  </a:lnTo>
                  <a:lnTo>
                    <a:pt x="100418" y="291074"/>
                  </a:lnTo>
                  <a:lnTo>
                    <a:pt x="156949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081783" y="4663449"/>
              <a:ext cx="113939" cy="268347"/>
            </a:xfrm>
            <a:custGeom>
              <a:avLst/>
              <a:gdLst/>
              <a:ahLst/>
              <a:cxnLst/>
              <a:rect l="0" t="0" r="0" b="0"/>
              <a:pathLst>
                <a:path w="113939" h="268347">
                  <a:moveTo>
                    <a:pt x="39560" y="94766"/>
                  </a:moveTo>
                  <a:lnTo>
                    <a:pt x="8308" y="158079"/>
                  </a:lnTo>
                  <a:lnTo>
                    <a:pt x="0" y="213904"/>
                  </a:lnTo>
                  <a:lnTo>
                    <a:pt x="3795" y="238323"/>
                  </a:lnTo>
                  <a:lnTo>
                    <a:pt x="7395" y="248718"/>
                  </a:lnTo>
                  <a:lnTo>
                    <a:pt x="18792" y="262733"/>
                  </a:lnTo>
                  <a:lnTo>
                    <a:pt x="25715" y="267765"/>
                  </a:lnTo>
                  <a:lnTo>
                    <a:pt x="33104" y="268346"/>
                  </a:lnTo>
                  <a:lnTo>
                    <a:pt x="48710" y="261595"/>
                  </a:lnTo>
                  <a:lnTo>
                    <a:pt x="73091" y="233365"/>
                  </a:lnTo>
                  <a:lnTo>
                    <a:pt x="102720" y="169975"/>
                  </a:lnTo>
                  <a:lnTo>
                    <a:pt x="111859" y="133968"/>
                  </a:lnTo>
                  <a:lnTo>
                    <a:pt x="113938" y="82683"/>
                  </a:lnTo>
                  <a:lnTo>
                    <a:pt x="109881" y="35404"/>
                  </a:lnTo>
                  <a:lnTo>
                    <a:pt x="100400" y="12601"/>
                  </a:lnTo>
                  <a:lnTo>
                    <a:pt x="93988" y="3931"/>
                  </a:lnTo>
                  <a:lnTo>
                    <a:pt x="86015" y="0"/>
                  </a:lnTo>
                  <a:lnTo>
                    <a:pt x="67296" y="564"/>
                  </a:lnTo>
                  <a:lnTo>
                    <a:pt x="49113" y="14375"/>
                  </a:lnTo>
                  <a:lnTo>
                    <a:pt x="33636" y="34998"/>
                  </a:lnTo>
                  <a:lnTo>
                    <a:pt x="12869" y="89383"/>
                  </a:lnTo>
                  <a:lnTo>
                    <a:pt x="12647" y="126969"/>
                  </a:lnTo>
                  <a:lnTo>
                    <a:pt x="22918" y="16965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289689" y="4616757"/>
              <a:ext cx="89365" cy="267023"/>
            </a:xfrm>
            <a:custGeom>
              <a:avLst/>
              <a:gdLst/>
              <a:ahLst/>
              <a:cxnLst/>
              <a:rect l="0" t="0" r="0" b="0"/>
              <a:pathLst>
                <a:path w="89365" h="267023">
                  <a:moveTo>
                    <a:pt x="72965" y="0"/>
                  </a:moveTo>
                  <a:lnTo>
                    <a:pt x="39224" y="11517"/>
                  </a:lnTo>
                  <a:lnTo>
                    <a:pt x="31055" y="15999"/>
                  </a:lnTo>
                  <a:lnTo>
                    <a:pt x="19512" y="30841"/>
                  </a:lnTo>
                  <a:lnTo>
                    <a:pt x="4570" y="70503"/>
                  </a:lnTo>
                  <a:lnTo>
                    <a:pt x="0" y="102970"/>
                  </a:lnTo>
                  <a:lnTo>
                    <a:pt x="3861" y="120038"/>
                  </a:lnTo>
                  <a:lnTo>
                    <a:pt x="7480" y="127177"/>
                  </a:lnTo>
                  <a:lnTo>
                    <a:pt x="21363" y="137576"/>
                  </a:lnTo>
                  <a:lnTo>
                    <a:pt x="39860" y="144355"/>
                  </a:lnTo>
                  <a:lnTo>
                    <a:pt x="69216" y="150021"/>
                  </a:lnTo>
                  <a:lnTo>
                    <a:pt x="83934" y="157899"/>
                  </a:lnTo>
                  <a:lnTo>
                    <a:pt x="87674" y="164438"/>
                  </a:lnTo>
                  <a:lnTo>
                    <a:pt x="89364" y="181565"/>
                  </a:lnTo>
                  <a:lnTo>
                    <a:pt x="84568" y="196574"/>
                  </a:lnTo>
                  <a:lnTo>
                    <a:pt x="55488" y="232748"/>
                  </a:lnTo>
                  <a:lnTo>
                    <a:pt x="26068" y="263103"/>
                  </a:lnTo>
                  <a:lnTo>
                    <a:pt x="21360" y="266009"/>
                  </a:lnTo>
                  <a:lnTo>
                    <a:pt x="17296" y="267022"/>
                  </a:lnTo>
                  <a:lnTo>
                    <a:pt x="6396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472826" y="4666683"/>
              <a:ext cx="114448" cy="469756"/>
            </a:xfrm>
            <a:custGeom>
              <a:avLst/>
              <a:gdLst/>
              <a:ahLst/>
              <a:cxnLst/>
              <a:rect l="0" t="0" r="0" b="0"/>
              <a:pathLst>
                <a:path w="114448" h="469756">
                  <a:moveTo>
                    <a:pt x="31285" y="0"/>
                  </a:moveTo>
                  <a:lnTo>
                    <a:pt x="8121" y="43580"/>
                  </a:lnTo>
                  <a:lnTo>
                    <a:pt x="0" y="91374"/>
                  </a:lnTo>
                  <a:lnTo>
                    <a:pt x="861" y="150398"/>
                  </a:lnTo>
                  <a:lnTo>
                    <a:pt x="9661" y="198698"/>
                  </a:lnTo>
                  <a:lnTo>
                    <a:pt x="14096" y="208279"/>
                  </a:lnTo>
                  <a:lnTo>
                    <a:pt x="26420" y="221391"/>
                  </a:lnTo>
                  <a:lnTo>
                    <a:pt x="33589" y="221559"/>
                  </a:lnTo>
                  <a:lnTo>
                    <a:pt x="48951" y="211884"/>
                  </a:lnTo>
                  <a:lnTo>
                    <a:pt x="64359" y="190062"/>
                  </a:lnTo>
                  <a:lnTo>
                    <a:pt x="86585" y="133060"/>
                  </a:lnTo>
                  <a:lnTo>
                    <a:pt x="105022" y="87104"/>
                  </a:lnTo>
                  <a:lnTo>
                    <a:pt x="108180" y="84882"/>
                  </a:lnTo>
                  <a:lnTo>
                    <a:pt x="110285" y="88023"/>
                  </a:lnTo>
                  <a:lnTo>
                    <a:pt x="114126" y="142611"/>
                  </a:lnTo>
                  <a:lnTo>
                    <a:pt x="114447" y="203727"/>
                  </a:lnTo>
                  <a:lnTo>
                    <a:pt x="112021" y="258199"/>
                  </a:lnTo>
                  <a:lnTo>
                    <a:pt x="107329" y="313475"/>
                  </a:lnTo>
                  <a:lnTo>
                    <a:pt x="97276" y="371258"/>
                  </a:lnTo>
                  <a:lnTo>
                    <a:pt x="82060" y="416557"/>
                  </a:lnTo>
                  <a:lnTo>
                    <a:pt x="51361" y="464767"/>
                  </a:lnTo>
                  <a:lnTo>
                    <a:pt x="44669" y="468869"/>
                  </a:lnTo>
                  <a:lnTo>
                    <a:pt x="37434" y="469755"/>
                  </a:lnTo>
                  <a:lnTo>
                    <a:pt x="29837" y="468496"/>
                  </a:lnTo>
                  <a:lnTo>
                    <a:pt x="23848" y="463034"/>
                  </a:lnTo>
                  <a:lnTo>
                    <a:pt x="6322" y="4243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680994" y="4675004"/>
              <a:ext cx="111545" cy="306513"/>
            </a:xfrm>
            <a:custGeom>
              <a:avLst/>
              <a:gdLst/>
              <a:ahLst/>
              <a:cxnLst/>
              <a:rect l="0" t="0" r="0" b="0"/>
              <a:pathLst>
                <a:path w="111545" h="306513">
                  <a:moveTo>
                    <a:pt x="89391" y="0"/>
                  </a:moveTo>
                  <a:lnTo>
                    <a:pt x="64668" y="7568"/>
                  </a:lnTo>
                  <a:lnTo>
                    <a:pt x="51899" y="15999"/>
                  </a:lnTo>
                  <a:lnTo>
                    <a:pt x="17393" y="66086"/>
                  </a:lnTo>
                  <a:lnTo>
                    <a:pt x="5085" y="91389"/>
                  </a:lnTo>
                  <a:lnTo>
                    <a:pt x="0" y="125287"/>
                  </a:lnTo>
                  <a:lnTo>
                    <a:pt x="3742" y="146290"/>
                  </a:lnTo>
                  <a:lnTo>
                    <a:pt x="7328" y="155774"/>
                  </a:lnTo>
                  <a:lnTo>
                    <a:pt x="13418" y="163022"/>
                  </a:lnTo>
                  <a:lnTo>
                    <a:pt x="38733" y="177639"/>
                  </a:lnTo>
                  <a:lnTo>
                    <a:pt x="65135" y="186900"/>
                  </a:lnTo>
                  <a:lnTo>
                    <a:pt x="94121" y="191905"/>
                  </a:lnTo>
                  <a:lnTo>
                    <a:pt x="108752" y="199629"/>
                  </a:lnTo>
                  <a:lnTo>
                    <a:pt x="111544" y="206126"/>
                  </a:lnTo>
                  <a:lnTo>
                    <a:pt x="109715" y="223208"/>
                  </a:lnTo>
                  <a:lnTo>
                    <a:pt x="79364" y="275133"/>
                  </a:lnTo>
                  <a:lnTo>
                    <a:pt x="63670" y="294250"/>
                  </a:lnTo>
                  <a:lnTo>
                    <a:pt x="47448" y="305828"/>
                  </a:lnTo>
                  <a:lnTo>
                    <a:pt x="39240" y="306512"/>
                  </a:lnTo>
                  <a:lnTo>
                    <a:pt x="6180" y="2912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880879" y="4425373"/>
              <a:ext cx="206143" cy="418759"/>
            </a:xfrm>
            <a:custGeom>
              <a:avLst/>
              <a:gdLst/>
              <a:ahLst/>
              <a:cxnLst/>
              <a:rect l="0" t="0" r="0" b="0"/>
              <a:pathLst>
                <a:path w="206143" h="418759">
                  <a:moveTo>
                    <a:pt x="72569" y="0"/>
                  </a:moveTo>
                  <a:lnTo>
                    <a:pt x="68152" y="62326"/>
                  </a:lnTo>
                  <a:lnTo>
                    <a:pt x="69813" y="118978"/>
                  </a:lnTo>
                  <a:lnTo>
                    <a:pt x="65621" y="174684"/>
                  </a:lnTo>
                  <a:lnTo>
                    <a:pt x="64519" y="234621"/>
                  </a:lnTo>
                  <a:lnTo>
                    <a:pt x="57658" y="293237"/>
                  </a:lnTo>
                  <a:lnTo>
                    <a:pt x="49866" y="346865"/>
                  </a:lnTo>
                  <a:lnTo>
                    <a:pt x="38753" y="406771"/>
                  </a:lnTo>
                  <a:lnTo>
                    <a:pt x="36157" y="415412"/>
                  </a:lnTo>
                  <a:lnTo>
                    <a:pt x="31652" y="418399"/>
                  </a:lnTo>
                  <a:lnTo>
                    <a:pt x="25875" y="417617"/>
                  </a:lnTo>
                  <a:lnTo>
                    <a:pt x="19251" y="414322"/>
                  </a:lnTo>
                  <a:lnTo>
                    <a:pt x="9424" y="398333"/>
                  </a:lnTo>
                  <a:lnTo>
                    <a:pt x="1159" y="365807"/>
                  </a:lnTo>
                  <a:lnTo>
                    <a:pt x="0" y="354819"/>
                  </a:lnTo>
                  <a:lnTo>
                    <a:pt x="2924" y="347493"/>
                  </a:lnTo>
                  <a:lnTo>
                    <a:pt x="8572" y="342609"/>
                  </a:lnTo>
                  <a:lnTo>
                    <a:pt x="16036" y="339353"/>
                  </a:lnTo>
                  <a:lnTo>
                    <a:pt x="34191" y="338201"/>
                  </a:lnTo>
                  <a:lnTo>
                    <a:pt x="67669" y="337820"/>
                  </a:lnTo>
                  <a:lnTo>
                    <a:pt x="120397" y="329408"/>
                  </a:lnTo>
                  <a:lnTo>
                    <a:pt x="157110" y="312716"/>
                  </a:lnTo>
                  <a:lnTo>
                    <a:pt x="189360" y="287946"/>
                  </a:lnTo>
                  <a:lnTo>
                    <a:pt x="201832" y="273132"/>
                  </a:lnTo>
                  <a:lnTo>
                    <a:pt x="206142" y="254837"/>
                  </a:lnTo>
                  <a:lnTo>
                    <a:pt x="205996" y="244781"/>
                  </a:lnTo>
                  <a:lnTo>
                    <a:pt x="203125" y="239926"/>
                  </a:lnTo>
                  <a:lnTo>
                    <a:pt x="198438" y="238538"/>
                  </a:lnTo>
                  <a:lnTo>
                    <a:pt x="192539" y="239462"/>
                  </a:lnTo>
                  <a:lnTo>
                    <a:pt x="181055" y="245419"/>
                  </a:lnTo>
                  <a:lnTo>
                    <a:pt x="164193" y="261635"/>
                  </a:lnTo>
                  <a:lnTo>
                    <a:pt x="149951" y="284007"/>
                  </a:lnTo>
                  <a:lnTo>
                    <a:pt x="121024" y="341226"/>
                  </a:lnTo>
                  <a:lnTo>
                    <a:pt x="116204" y="374980"/>
                  </a:lnTo>
                  <a:lnTo>
                    <a:pt x="119193" y="405424"/>
                  </a:lnTo>
                  <a:lnTo>
                    <a:pt x="123992" y="411740"/>
                  </a:lnTo>
                  <a:lnTo>
                    <a:pt x="139187" y="418758"/>
                  </a:lnTo>
                  <a:lnTo>
                    <a:pt x="155801" y="416947"/>
                  </a:lnTo>
                  <a:lnTo>
                    <a:pt x="180742" y="4077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186437" y="4699967"/>
              <a:ext cx="270988" cy="224670"/>
            </a:xfrm>
            <a:custGeom>
              <a:avLst/>
              <a:gdLst/>
              <a:ahLst/>
              <a:cxnLst/>
              <a:rect l="0" t="0" r="0" b="0"/>
              <a:pathLst>
                <a:path w="270988" h="224670">
                  <a:moveTo>
                    <a:pt x="0" y="0"/>
                  </a:moveTo>
                  <a:lnTo>
                    <a:pt x="8835" y="8835"/>
                  </a:lnTo>
                  <a:lnTo>
                    <a:pt x="27539" y="57866"/>
                  </a:lnTo>
                  <a:lnTo>
                    <a:pt x="39115" y="115440"/>
                  </a:lnTo>
                  <a:lnTo>
                    <a:pt x="39945" y="126887"/>
                  </a:lnTo>
                  <a:lnTo>
                    <a:pt x="43272" y="131744"/>
                  </a:lnTo>
                  <a:lnTo>
                    <a:pt x="48264" y="132208"/>
                  </a:lnTo>
                  <a:lnTo>
                    <a:pt x="54366" y="129744"/>
                  </a:lnTo>
                  <a:lnTo>
                    <a:pt x="63611" y="114679"/>
                  </a:lnTo>
                  <a:lnTo>
                    <a:pt x="86691" y="62631"/>
                  </a:lnTo>
                  <a:lnTo>
                    <a:pt x="97393" y="47560"/>
                  </a:lnTo>
                  <a:lnTo>
                    <a:pt x="103761" y="44651"/>
                  </a:lnTo>
                  <a:lnTo>
                    <a:pt x="110778" y="44560"/>
                  </a:lnTo>
                  <a:lnTo>
                    <a:pt x="118231" y="46349"/>
                  </a:lnTo>
                  <a:lnTo>
                    <a:pt x="124124" y="51240"/>
                  </a:lnTo>
                  <a:lnTo>
                    <a:pt x="133138" y="66536"/>
                  </a:lnTo>
                  <a:lnTo>
                    <a:pt x="142828" y="121342"/>
                  </a:lnTo>
                  <a:lnTo>
                    <a:pt x="145145" y="130821"/>
                  </a:lnTo>
                  <a:lnTo>
                    <a:pt x="148539" y="132517"/>
                  </a:lnTo>
                  <a:lnTo>
                    <a:pt x="152650" y="129026"/>
                  </a:lnTo>
                  <a:lnTo>
                    <a:pt x="182688" y="73835"/>
                  </a:lnTo>
                  <a:lnTo>
                    <a:pt x="201001" y="37185"/>
                  </a:lnTo>
                  <a:lnTo>
                    <a:pt x="219197" y="17798"/>
                  </a:lnTo>
                  <a:lnTo>
                    <a:pt x="226568" y="11866"/>
                  </a:lnTo>
                  <a:lnTo>
                    <a:pt x="234256" y="10684"/>
                  </a:lnTo>
                  <a:lnTo>
                    <a:pt x="242155" y="12670"/>
                  </a:lnTo>
                  <a:lnTo>
                    <a:pt x="250195" y="16768"/>
                  </a:lnTo>
                  <a:lnTo>
                    <a:pt x="261593" y="33648"/>
                  </a:lnTo>
                  <a:lnTo>
                    <a:pt x="270742" y="66677"/>
                  </a:lnTo>
                  <a:lnTo>
                    <a:pt x="270987" y="102350"/>
                  </a:lnTo>
                  <a:lnTo>
                    <a:pt x="267205" y="155820"/>
                  </a:lnTo>
                  <a:lnTo>
                    <a:pt x="259811" y="212406"/>
                  </a:lnTo>
                  <a:lnTo>
                    <a:pt x="257953" y="2246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21" name="Freeform 220"/>
          <p:cNvSpPr/>
          <p:nvPr/>
        </p:nvSpPr>
        <p:spPr>
          <a:xfrm>
            <a:off x="4310303" y="4463047"/>
            <a:ext cx="707290" cy="62179"/>
          </a:xfrm>
          <a:custGeom>
            <a:avLst/>
            <a:gdLst/>
            <a:ahLst/>
            <a:cxnLst/>
            <a:rect l="0" t="0" r="0" b="0"/>
            <a:pathLst>
              <a:path w="707290" h="62179">
                <a:moveTo>
                  <a:pt x="0" y="62178"/>
                </a:moveTo>
                <a:lnTo>
                  <a:pt x="55848" y="61254"/>
                </a:lnTo>
                <a:lnTo>
                  <a:pt x="115531" y="54628"/>
                </a:lnTo>
                <a:lnTo>
                  <a:pt x="169792" y="54009"/>
                </a:lnTo>
                <a:lnTo>
                  <a:pt x="217346" y="53902"/>
                </a:lnTo>
                <a:lnTo>
                  <a:pt x="266570" y="53870"/>
                </a:lnTo>
                <a:lnTo>
                  <a:pt x="324066" y="53860"/>
                </a:lnTo>
                <a:lnTo>
                  <a:pt x="381548" y="52933"/>
                </a:lnTo>
                <a:lnTo>
                  <a:pt x="432351" y="44806"/>
                </a:lnTo>
                <a:lnTo>
                  <a:pt x="482519" y="36999"/>
                </a:lnTo>
                <a:lnTo>
                  <a:pt x="544752" y="26078"/>
                </a:lnTo>
                <a:lnTo>
                  <a:pt x="599901" y="12246"/>
                </a:lnTo>
                <a:lnTo>
                  <a:pt x="663288" y="2195"/>
                </a:lnTo>
                <a:lnTo>
                  <a:pt x="672408" y="0"/>
                </a:lnTo>
                <a:lnTo>
                  <a:pt x="680337" y="386"/>
                </a:lnTo>
                <a:lnTo>
                  <a:pt x="707289" y="12252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28" name="Group 227"/>
          <p:cNvGrpSpPr/>
          <p:nvPr/>
        </p:nvGrpSpPr>
        <p:grpSpPr>
          <a:xfrm>
            <a:off x="2737625" y="3586764"/>
            <a:ext cx="640722" cy="248137"/>
            <a:chOff x="2737625" y="3586764"/>
            <a:chExt cx="640722" cy="248137"/>
          </a:xfrm>
        </p:grpSpPr>
        <p:sp>
          <p:nvSpPr>
            <p:cNvPr id="222" name="Freeform 221"/>
            <p:cNvSpPr/>
            <p:nvPr/>
          </p:nvSpPr>
          <p:spPr>
            <a:xfrm>
              <a:off x="2737625" y="3586764"/>
              <a:ext cx="82496" cy="241392"/>
            </a:xfrm>
            <a:custGeom>
              <a:avLst/>
              <a:gdLst/>
              <a:ahLst/>
              <a:cxnLst/>
              <a:rect l="0" t="0" r="0" b="0"/>
              <a:pathLst>
                <a:path w="82496" h="241392">
                  <a:moveTo>
                    <a:pt x="0" y="39788"/>
                  </a:moveTo>
                  <a:lnTo>
                    <a:pt x="0" y="22119"/>
                  </a:lnTo>
                  <a:lnTo>
                    <a:pt x="2774" y="15065"/>
                  </a:lnTo>
                  <a:lnTo>
                    <a:pt x="13252" y="2296"/>
                  </a:lnTo>
                  <a:lnTo>
                    <a:pt x="19929" y="0"/>
                  </a:lnTo>
                  <a:lnTo>
                    <a:pt x="34745" y="2381"/>
                  </a:lnTo>
                  <a:lnTo>
                    <a:pt x="39805" y="7453"/>
                  </a:lnTo>
                  <a:lnTo>
                    <a:pt x="45428" y="22952"/>
                  </a:lnTo>
                  <a:lnTo>
                    <a:pt x="44176" y="52469"/>
                  </a:lnTo>
                  <a:lnTo>
                    <a:pt x="30249" y="106009"/>
                  </a:lnTo>
                  <a:lnTo>
                    <a:pt x="31261" y="110748"/>
                  </a:lnTo>
                  <a:lnTo>
                    <a:pt x="34709" y="112982"/>
                  </a:lnTo>
                  <a:lnTo>
                    <a:pt x="45936" y="113000"/>
                  </a:lnTo>
                  <a:lnTo>
                    <a:pt x="60172" y="109925"/>
                  </a:lnTo>
                  <a:lnTo>
                    <a:pt x="66927" y="111509"/>
                  </a:lnTo>
                  <a:lnTo>
                    <a:pt x="79363" y="120666"/>
                  </a:lnTo>
                  <a:lnTo>
                    <a:pt x="82495" y="128840"/>
                  </a:lnTo>
                  <a:lnTo>
                    <a:pt x="82485" y="160582"/>
                  </a:lnTo>
                  <a:lnTo>
                    <a:pt x="68110" y="219896"/>
                  </a:lnTo>
                  <a:lnTo>
                    <a:pt x="59241" y="238180"/>
                  </a:lnTo>
                  <a:lnTo>
                    <a:pt x="56136" y="241391"/>
                  </a:lnTo>
                  <a:lnTo>
                    <a:pt x="54066" y="240759"/>
                  </a:lnTo>
                  <a:lnTo>
                    <a:pt x="49926" y="23117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881732" y="3601623"/>
              <a:ext cx="85935" cy="189574"/>
            </a:xfrm>
            <a:custGeom>
              <a:avLst/>
              <a:gdLst/>
              <a:ahLst/>
              <a:cxnLst/>
              <a:rect l="0" t="0" r="0" b="0"/>
              <a:pathLst>
                <a:path w="85935" h="189574">
                  <a:moveTo>
                    <a:pt x="13993" y="74855"/>
                  </a:moveTo>
                  <a:lnTo>
                    <a:pt x="724" y="125002"/>
                  </a:lnTo>
                  <a:lnTo>
                    <a:pt x="483" y="170916"/>
                  </a:lnTo>
                  <a:lnTo>
                    <a:pt x="2212" y="180501"/>
                  </a:lnTo>
                  <a:lnTo>
                    <a:pt x="6139" y="185967"/>
                  </a:lnTo>
                  <a:lnTo>
                    <a:pt x="11531" y="188686"/>
                  </a:lnTo>
                  <a:lnTo>
                    <a:pt x="17899" y="189573"/>
                  </a:lnTo>
                  <a:lnTo>
                    <a:pt x="23993" y="187392"/>
                  </a:lnTo>
                  <a:lnTo>
                    <a:pt x="35696" y="177572"/>
                  </a:lnTo>
                  <a:lnTo>
                    <a:pt x="57351" y="142948"/>
                  </a:lnTo>
                  <a:lnTo>
                    <a:pt x="78932" y="91185"/>
                  </a:lnTo>
                  <a:lnTo>
                    <a:pt x="85934" y="56169"/>
                  </a:lnTo>
                  <a:lnTo>
                    <a:pt x="83591" y="26788"/>
                  </a:lnTo>
                  <a:lnTo>
                    <a:pt x="74511" y="11579"/>
                  </a:lnTo>
                  <a:lnTo>
                    <a:pt x="68207" y="4934"/>
                  </a:lnTo>
                  <a:lnTo>
                    <a:pt x="61230" y="1429"/>
                  </a:lnTo>
                  <a:lnTo>
                    <a:pt x="46082" y="0"/>
                  </a:lnTo>
                  <a:lnTo>
                    <a:pt x="30104" y="7377"/>
                  </a:lnTo>
                  <a:lnTo>
                    <a:pt x="21960" y="13228"/>
                  </a:lnTo>
                  <a:lnTo>
                    <a:pt x="10445" y="29591"/>
                  </a:lnTo>
                  <a:lnTo>
                    <a:pt x="3171" y="49190"/>
                  </a:lnTo>
                  <a:lnTo>
                    <a:pt x="0" y="78243"/>
                  </a:lnTo>
                  <a:lnTo>
                    <a:pt x="5672" y="998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030018" y="3701442"/>
              <a:ext cx="140302" cy="83211"/>
            </a:xfrm>
            <a:custGeom>
              <a:avLst/>
              <a:gdLst/>
              <a:ahLst/>
              <a:cxnLst/>
              <a:rect l="0" t="0" r="0" b="0"/>
              <a:pathLst>
                <a:path w="140302" h="83211">
                  <a:moveTo>
                    <a:pt x="7165" y="0"/>
                  </a:moveTo>
                  <a:lnTo>
                    <a:pt x="0" y="50744"/>
                  </a:lnTo>
                  <a:lnTo>
                    <a:pt x="2389" y="56943"/>
                  </a:lnTo>
                  <a:lnTo>
                    <a:pt x="6754" y="59227"/>
                  </a:lnTo>
                  <a:lnTo>
                    <a:pt x="12438" y="58900"/>
                  </a:lnTo>
                  <a:lnTo>
                    <a:pt x="18077" y="54984"/>
                  </a:lnTo>
                  <a:lnTo>
                    <a:pt x="45972" y="16395"/>
                  </a:lnTo>
                  <a:lnTo>
                    <a:pt x="50603" y="13703"/>
                  </a:lnTo>
                  <a:lnTo>
                    <a:pt x="54615" y="14683"/>
                  </a:lnTo>
                  <a:lnTo>
                    <a:pt x="58214" y="18109"/>
                  </a:lnTo>
                  <a:lnTo>
                    <a:pt x="62213" y="31779"/>
                  </a:lnTo>
                  <a:lnTo>
                    <a:pt x="69197" y="66271"/>
                  </a:lnTo>
                  <a:lnTo>
                    <a:pt x="72558" y="70068"/>
                  </a:lnTo>
                  <a:lnTo>
                    <a:pt x="76648" y="70751"/>
                  </a:lnTo>
                  <a:lnTo>
                    <a:pt x="81224" y="69356"/>
                  </a:lnTo>
                  <a:lnTo>
                    <a:pt x="91239" y="60411"/>
                  </a:lnTo>
                  <a:lnTo>
                    <a:pt x="96498" y="54142"/>
                  </a:lnTo>
                  <a:lnTo>
                    <a:pt x="102778" y="50887"/>
                  </a:lnTo>
                  <a:lnTo>
                    <a:pt x="117152" y="49737"/>
                  </a:lnTo>
                  <a:lnTo>
                    <a:pt x="123020" y="52573"/>
                  </a:lnTo>
                  <a:lnTo>
                    <a:pt x="132004" y="63122"/>
                  </a:lnTo>
                  <a:lnTo>
                    <a:pt x="140301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216639" y="3726405"/>
              <a:ext cx="11929" cy="74890"/>
            </a:xfrm>
            <a:custGeom>
              <a:avLst/>
              <a:gdLst/>
              <a:ahLst/>
              <a:cxnLst/>
              <a:rect l="0" t="0" r="0" b="0"/>
              <a:pathLst>
                <a:path w="11929" h="74890">
                  <a:moveTo>
                    <a:pt x="11928" y="0"/>
                  </a:moveTo>
                  <a:lnTo>
                    <a:pt x="346" y="34745"/>
                  </a:lnTo>
                  <a:lnTo>
                    <a:pt x="0" y="50575"/>
                  </a:lnTo>
                  <a:lnTo>
                    <a:pt x="3607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245209" y="3667783"/>
              <a:ext cx="16643" cy="50302"/>
            </a:xfrm>
            <a:custGeom>
              <a:avLst/>
              <a:gdLst/>
              <a:ahLst/>
              <a:cxnLst/>
              <a:rect l="0" t="0" r="0" b="0"/>
              <a:pathLst>
                <a:path w="16643" h="50302">
                  <a:moveTo>
                    <a:pt x="0" y="50301"/>
                  </a:moveTo>
                  <a:lnTo>
                    <a:pt x="0" y="3974"/>
                  </a:lnTo>
                  <a:lnTo>
                    <a:pt x="924" y="0"/>
                  </a:lnTo>
                  <a:lnTo>
                    <a:pt x="2465" y="125"/>
                  </a:lnTo>
                  <a:lnTo>
                    <a:pt x="16642" y="253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320098" y="3718084"/>
              <a:ext cx="58249" cy="116817"/>
            </a:xfrm>
            <a:custGeom>
              <a:avLst/>
              <a:gdLst/>
              <a:ahLst/>
              <a:cxnLst/>
              <a:rect l="0" t="0" r="0" b="0"/>
              <a:pathLst>
                <a:path w="58249" h="116817">
                  <a:moveTo>
                    <a:pt x="0" y="0"/>
                  </a:moveTo>
                  <a:lnTo>
                    <a:pt x="4418" y="13251"/>
                  </a:lnTo>
                  <a:lnTo>
                    <a:pt x="4121" y="27154"/>
                  </a:lnTo>
                  <a:lnTo>
                    <a:pt x="2747" y="34745"/>
                  </a:lnTo>
                  <a:lnTo>
                    <a:pt x="3681" y="41654"/>
                  </a:lnTo>
                  <a:lnTo>
                    <a:pt x="9649" y="54262"/>
                  </a:lnTo>
                  <a:lnTo>
                    <a:pt x="42770" y="96083"/>
                  </a:lnTo>
                  <a:lnTo>
                    <a:pt x="46746" y="114203"/>
                  </a:lnTo>
                  <a:lnTo>
                    <a:pt x="48730" y="116816"/>
                  </a:lnTo>
                  <a:lnTo>
                    <a:pt x="50978" y="114859"/>
                  </a:lnTo>
                  <a:lnTo>
                    <a:pt x="58248" y="99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326228" y="3534985"/>
            <a:ext cx="1469798" cy="412754"/>
            <a:chOff x="3326228" y="3534985"/>
            <a:chExt cx="1469798" cy="412754"/>
          </a:xfrm>
        </p:grpSpPr>
        <p:sp>
          <p:nvSpPr>
            <p:cNvPr id="229" name="Freeform 228"/>
            <p:cNvSpPr/>
            <p:nvPr/>
          </p:nvSpPr>
          <p:spPr>
            <a:xfrm>
              <a:off x="3326228" y="3759175"/>
              <a:ext cx="93724" cy="92046"/>
            </a:xfrm>
            <a:custGeom>
              <a:avLst/>
              <a:gdLst/>
              <a:ahLst/>
              <a:cxnLst/>
              <a:rect l="0" t="0" r="0" b="0"/>
              <a:pathLst>
                <a:path w="93724" h="92046">
                  <a:moveTo>
                    <a:pt x="10513" y="8835"/>
                  </a:moveTo>
                  <a:lnTo>
                    <a:pt x="1678" y="0"/>
                  </a:lnTo>
                  <a:lnTo>
                    <a:pt x="0" y="2021"/>
                  </a:lnTo>
                  <a:lnTo>
                    <a:pt x="3950" y="36013"/>
                  </a:lnTo>
                  <a:lnTo>
                    <a:pt x="13634" y="78614"/>
                  </a:lnTo>
                  <a:lnTo>
                    <a:pt x="17216" y="84016"/>
                  </a:lnTo>
                  <a:lnTo>
                    <a:pt x="21453" y="85768"/>
                  </a:lnTo>
                  <a:lnTo>
                    <a:pt x="26127" y="85087"/>
                  </a:lnTo>
                  <a:lnTo>
                    <a:pt x="36252" y="74468"/>
                  </a:lnTo>
                  <a:lnTo>
                    <a:pt x="74352" y="14354"/>
                  </a:lnTo>
                  <a:lnTo>
                    <a:pt x="78960" y="14364"/>
                  </a:lnTo>
                  <a:lnTo>
                    <a:pt x="82957" y="18993"/>
                  </a:lnTo>
                  <a:lnTo>
                    <a:pt x="88938" y="36463"/>
                  </a:lnTo>
                  <a:lnTo>
                    <a:pt x="93723" y="9204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811142" y="3609910"/>
              <a:ext cx="172471" cy="155515"/>
            </a:xfrm>
            <a:custGeom>
              <a:avLst/>
              <a:gdLst/>
              <a:ahLst/>
              <a:cxnLst/>
              <a:rect l="0" t="0" r="0" b="0"/>
              <a:pathLst>
                <a:path w="172471" h="155515">
                  <a:moveTo>
                    <a:pt x="8219" y="0"/>
                  </a:moveTo>
                  <a:lnTo>
                    <a:pt x="670" y="56772"/>
                  </a:lnTo>
                  <a:lnTo>
                    <a:pt x="0" y="115536"/>
                  </a:lnTo>
                  <a:lnTo>
                    <a:pt x="4346" y="151447"/>
                  </a:lnTo>
                  <a:lnTo>
                    <a:pt x="6561" y="155514"/>
                  </a:lnTo>
                  <a:lnTo>
                    <a:pt x="8963" y="154527"/>
                  </a:lnTo>
                  <a:lnTo>
                    <a:pt x="16761" y="135468"/>
                  </a:lnTo>
                  <a:lnTo>
                    <a:pt x="22461" y="103933"/>
                  </a:lnTo>
                  <a:lnTo>
                    <a:pt x="28805" y="60697"/>
                  </a:lnTo>
                  <a:lnTo>
                    <a:pt x="40720" y="38427"/>
                  </a:lnTo>
                  <a:lnTo>
                    <a:pt x="53174" y="28482"/>
                  </a:lnTo>
                  <a:lnTo>
                    <a:pt x="68880" y="21904"/>
                  </a:lnTo>
                  <a:lnTo>
                    <a:pt x="98514" y="19126"/>
                  </a:lnTo>
                  <a:lnTo>
                    <a:pt x="128868" y="20973"/>
                  </a:lnTo>
                  <a:lnTo>
                    <a:pt x="145771" y="14741"/>
                  </a:lnTo>
                  <a:lnTo>
                    <a:pt x="131442" y="32258"/>
                  </a:lnTo>
                  <a:lnTo>
                    <a:pt x="123081" y="51320"/>
                  </a:lnTo>
                  <a:lnTo>
                    <a:pt x="119299" y="86192"/>
                  </a:lnTo>
                  <a:lnTo>
                    <a:pt x="121691" y="105800"/>
                  </a:lnTo>
                  <a:lnTo>
                    <a:pt x="125472" y="111214"/>
                  </a:lnTo>
                  <a:lnTo>
                    <a:pt x="130767" y="113899"/>
                  </a:lnTo>
                  <a:lnTo>
                    <a:pt x="137070" y="114764"/>
                  </a:lnTo>
                  <a:lnTo>
                    <a:pt x="143122" y="112567"/>
                  </a:lnTo>
                  <a:lnTo>
                    <a:pt x="154776" y="102730"/>
                  </a:lnTo>
                  <a:lnTo>
                    <a:pt x="167316" y="77180"/>
                  </a:lnTo>
                  <a:lnTo>
                    <a:pt x="172470" y="46188"/>
                  </a:lnTo>
                  <a:lnTo>
                    <a:pt x="168745" y="29466"/>
                  </a:lnTo>
                  <a:lnTo>
                    <a:pt x="165163" y="22418"/>
                  </a:lnTo>
                  <a:lnTo>
                    <a:pt x="161850" y="20492"/>
                  </a:lnTo>
                  <a:lnTo>
                    <a:pt x="158716" y="21983"/>
                  </a:lnTo>
                  <a:lnTo>
                    <a:pt x="155703" y="25750"/>
                  </a:lnTo>
                  <a:lnTo>
                    <a:pt x="154619" y="31035"/>
                  </a:lnTo>
                  <a:lnTo>
                    <a:pt x="157998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043186" y="3643194"/>
              <a:ext cx="84055" cy="124817"/>
            </a:xfrm>
            <a:custGeom>
              <a:avLst/>
              <a:gdLst/>
              <a:ahLst/>
              <a:cxnLst/>
              <a:rect l="0" t="0" r="0" b="0"/>
              <a:pathLst>
                <a:path w="84055" h="124817">
                  <a:moveTo>
                    <a:pt x="34128" y="0"/>
                  </a:moveTo>
                  <a:lnTo>
                    <a:pt x="20876" y="8835"/>
                  </a:lnTo>
                  <a:lnTo>
                    <a:pt x="3800" y="31998"/>
                  </a:lnTo>
                  <a:lnTo>
                    <a:pt x="0" y="51820"/>
                  </a:lnTo>
                  <a:lnTo>
                    <a:pt x="5094" y="90262"/>
                  </a:lnTo>
                  <a:lnTo>
                    <a:pt x="10149" y="94384"/>
                  </a:lnTo>
                  <a:lnTo>
                    <a:pt x="17218" y="95282"/>
                  </a:lnTo>
                  <a:lnTo>
                    <a:pt x="25628" y="94032"/>
                  </a:lnTo>
                  <a:lnTo>
                    <a:pt x="39904" y="85247"/>
                  </a:lnTo>
                  <a:lnTo>
                    <a:pt x="64135" y="57006"/>
                  </a:lnTo>
                  <a:lnTo>
                    <a:pt x="76714" y="32916"/>
                  </a:lnTo>
                  <a:lnTo>
                    <a:pt x="79160" y="32115"/>
                  </a:lnTo>
                  <a:lnTo>
                    <a:pt x="80792" y="36203"/>
                  </a:lnTo>
                  <a:lnTo>
                    <a:pt x="83768" y="96639"/>
                  </a:lnTo>
                  <a:lnTo>
                    <a:pt x="84054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178920" y="3534985"/>
              <a:ext cx="73137" cy="233026"/>
            </a:xfrm>
            <a:custGeom>
              <a:avLst/>
              <a:gdLst/>
              <a:ahLst/>
              <a:cxnLst/>
              <a:rect l="0" t="0" r="0" b="0"/>
              <a:pathLst>
                <a:path w="73137" h="233026">
                  <a:moveTo>
                    <a:pt x="39852" y="133172"/>
                  </a:moveTo>
                  <a:lnTo>
                    <a:pt x="44269" y="119920"/>
                  </a:lnTo>
                  <a:lnTo>
                    <a:pt x="43721" y="114167"/>
                  </a:lnTo>
                  <a:lnTo>
                    <a:pt x="38181" y="102845"/>
                  </a:lnTo>
                  <a:lnTo>
                    <a:pt x="34115" y="101859"/>
                  </a:lnTo>
                  <a:lnTo>
                    <a:pt x="29555" y="103976"/>
                  </a:lnTo>
                  <a:lnTo>
                    <a:pt x="24666" y="108160"/>
                  </a:lnTo>
                  <a:lnTo>
                    <a:pt x="13368" y="136137"/>
                  </a:lnTo>
                  <a:lnTo>
                    <a:pt x="877" y="198031"/>
                  </a:lnTo>
                  <a:lnTo>
                    <a:pt x="0" y="209695"/>
                  </a:lnTo>
                  <a:lnTo>
                    <a:pt x="2189" y="216547"/>
                  </a:lnTo>
                  <a:lnTo>
                    <a:pt x="6422" y="220191"/>
                  </a:lnTo>
                  <a:lnTo>
                    <a:pt x="12018" y="221695"/>
                  </a:lnTo>
                  <a:lnTo>
                    <a:pt x="17597" y="218075"/>
                  </a:lnTo>
                  <a:lnTo>
                    <a:pt x="33360" y="192743"/>
                  </a:lnTo>
                  <a:lnTo>
                    <a:pt x="53393" y="137911"/>
                  </a:lnTo>
                  <a:lnTo>
                    <a:pt x="64750" y="81888"/>
                  </a:lnTo>
                  <a:lnTo>
                    <a:pt x="71479" y="34182"/>
                  </a:lnTo>
                  <a:lnTo>
                    <a:pt x="68228" y="2756"/>
                  </a:lnTo>
                  <a:lnTo>
                    <a:pt x="66165" y="0"/>
                  </a:lnTo>
                  <a:lnTo>
                    <a:pt x="63866" y="1861"/>
                  </a:lnTo>
                  <a:lnTo>
                    <a:pt x="61408" y="6800"/>
                  </a:lnTo>
                  <a:lnTo>
                    <a:pt x="57464" y="59379"/>
                  </a:lnTo>
                  <a:lnTo>
                    <a:pt x="56685" y="116199"/>
                  </a:lnTo>
                  <a:lnTo>
                    <a:pt x="57444" y="178261"/>
                  </a:lnTo>
                  <a:lnTo>
                    <a:pt x="73136" y="23302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324753" y="3690986"/>
              <a:ext cx="143651" cy="101988"/>
            </a:xfrm>
            <a:custGeom>
              <a:avLst/>
              <a:gdLst/>
              <a:ahLst/>
              <a:cxnLst/>
              <a:rect l="0" t="0" r="0" b="0"/>
              <a:pathLst>
                <a:path w="143651" h="101988">
                  <a:moveTo>
                    <a:pt x="10513" y="2134"/>
                  </a:moveTo>
                  <a:lnTo>
                    <a:pt x="1678" y="10969"/>
                  </a:lnTo>
                  <a:lnTo>
                    <a:pt x="0" y="17270"/>
                  </a:lnTo>
                  <a:lnTo>
                    <a:pt x="602" y="34133"/>
                  </a:lnTo>
                  <a:lnTo>
                    <a:pt x="3906" y="39184"/>
                  </a:lnTo>
                  <a:lnTo>
                    <a:pt x="8882" y="41627"/>
                  </a:lnTo>
                  <a:lnTo>
                    <a:pt x="14973" y="42331"/>
                  </a:lnTo>
                  <a:lnTo>
                    <a:pt x="20883" y="39103"/>
                  </a:lnTo>
                  <a:lnTo>
                    <a:pt x="49249" y="1706"/>
                  </a:lnTo>
                  <a:lnTo>
                    <a:pt x="52979" y="0"/>
                  </a:lnTo>
                  <a:lnTo>
                    <a:pt x="55466" y="2561"/>
                  </a:lnTo>
                  <a:lnTo>
                    <a:pt x="58966" y="23834"/>
                  </a:lnTo>
                  <a:lnTo>
                    <a:pt x="60148" y="64155"/>
                  </a:lnTo>
                  <a:lnTo>
                    <a:pt x="63944" y="69369"/>
                  </a:lnTo>
                  <a:lnTo>
                    <a:pt x="70172" y="70996"/>
                  </a:lnTo>
                  <a:lnTo>
                    <a:pt x="78023" y="70232"/>
                  </a:lnTo>
                  <a:lnTo>
                    <a:pt x="84181" y="66948"/>
                  </a:lnTo>
                  <a:lnTo>
                    <a:pt x="108344" y="34092"/>
                  </a:lnTo>
                  <a:lnTo>
                    <a:pt x="114566" y="31760"/>
                  </a:lnTo>
                  <a:lnTo>
                    <a:pt x="121486" y="32980"/>
                  </a:lnTo>
                  <a:lnTo>
                    <a:pt x="128874" y="36566"/>
                  </a:lnTo>
                  <a:lnTo>
                    <a:pt x="133800" y="43580"/>
                  </a:lnTo>
                  <a:lnTo>
                    <a:pt x="141704" y="80656"/>
                  </a:lnTo>
                  <a:lnTo>
                    <a:pt x="143650" y="1019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544792" y="3684800"/>
              <a:ext cx="81712" cy="124816"/>
            </a:xfrm>
            <a:custGeom>
              <a:avLst/>
              <a:gdLst/>
              <a:ahLst/>
              <a:cxnLst/>
              <a:rect l="0" t="0" r="0" b="0"/>
              <a:pathLst>
                <a:path w="81712" h="124816">
                  <a:moveTo>
                    <a:pt x="15142" y="0"/>
                  </a:moveTo>
                  <a:lnTo>
                    <a:pt x="1874" y="56772"/>
                  </a:lnTo>
                  <a:lnTo>
                    <a:pt x="0" y="78240"/>
                  </a:lnTo>
                  <a:lnTo>
                    <a:pt x="1349" y="82670"/>
                  </a:lnTo>
                  <a:lnTo>
                    <a:pt x="4098" y="82850"/>
                  </a:lnTo>
                  <a:lnTo>
                    <a:pt x="21796" y="67627"/>
                  </a:lnTo>
                  <a:lnTo>
                    <a:pt x="37659" y="47774"/>
                  </a:lnTo>
                  <a:lnTo>
                    <a:pt x="42173" y="45717"/>
                  </a:lnTo>
                  <a:lnTo>
                    <a:pt x="46106" y="47120"/>
                  </a:lnTo>
                  <a:lnTo>
                    <a:pt x="49654" y="50829"/>
                  </a:lnTo>
                  <a:lnTo>
                    <a:pt x="53595" y="64812"/>
                  </a:lnTo>
                  <a:lnTo>
                    <a:pt x="60542" y="103923"/>
                  </a:lnTo>
                  <a:lnTo>
                    <a:pt x="63900" y="110887"/>
                  </a:lnTo>
                  <a:lnTo>
                    <a:pt x="67988" y="115530"/>
                  </a:lnTo>
                  <a:lnTo>
                    <a:pt x="81711" y="1248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672488" y="3693178"/>
              <a:ext cx="123538" cy="254561"/>
            </a:xfrm>
            <a:custGeom>
              <a:avLst/>
              <a:gdLst/>
              <a:ahLst/>
              <a:cxnLst/>
              <a:rect l="0" t="0" r="0" b="0"/>
              <a:pathLst>
                <a:path w="123538" h="254561">
                  <a:moveTo>
                    <a:pt x="28904" y="8264"/>
                  </a:moveTo>
                  <a:lnTo>
                    <a:pt x="33321" y="21516"/>
                  </a:lnTo>
                  <a:lnTo>
                    <a:pt x="33025" y="35418"/>
                  </a:lnTo>
                  <a:lnTo>
                    <a:pt x="28522" y="93201"/>
                  </a:lnTo>
                  <a:lnTo>
                    <a:pt x="19960" y="148042"/>
                  </a:lnTo>
                  <a:lnTo>
                    <a:pt x="9365" y="211541"/>
                  </a:lnTo>
                  <a:lnTo>
                    <a:pt x="4088" y="254560"/>
                  </a:lnTo>
                  <a:lnTo>
                    <a:pt x="2190" y="253823"/>
                  </a:lnTo>
                  <a:lnTo>
                    <a:pt x="0" y="249632"/>
                  </a:lnTo>
                  <a:lnTo>
                    <a:pt x="2783" y="186392"/>
                  </a:lnTo>
                  <a:lnTo>
                    <a:pt x="5638" y="127978"/>
                  </a:lnTo>
                  <a:lnTo>
                    <a:pt x="22667" y="72117"/>
                  </a:lnTo>
                  <a:lnTo>
                    <a:pt x="41883" y="39128"/>
                  </a:lnTo>
                  <a:lnTo>
                    <a:pt x="64493" y="12272"/>
                  </a:lnTo>
                  <a:lnTo>
                    <a:pt x="83861" y="1416"/>
                  </a:lnTo>
                  <a:lnTo>
                    <a:pt x="93279" y="0"/>
                  </a:lnTo>
                  <a:lnTo>
                    <a:pt x="111140" y="3358"/>
                  </a:lnTo>
                  <a:lnTo>
                    <a:pt x="117012" y="8691"/>
                  </a:lnTo>
                  <a:lnTo>
                    <a:pt x="123537" y="24479"/>
                  </a:lnTo>
                  <a:lnTo>
                    <a:pt x="123428" y="32018"/>
                  </a:lnTo>
                  <a:lnTo>
                    <a:pt x="118376" y="45325"/>
                  </a:lnTo>
                  <a:lnTo>
                    <a:pt x="100718" y="63212"/>
                  </a:lnTo>
                  <a:lnTo>
                    <a:pt x="83319" y="69668"/>
                  </a:lnTo>
                  <a:lnTo>
                    <a:pt x="53867" y="748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451622" y="6047114"/>
            <a:ext cx="3756243" cy="621470"/>
            <a:chOff x="5451622" y="6047114"/>
            <a:chExt cx="3756243" cy="621470"/>
          </a:xfrm>
        </p:grpSpPr>
        <p:sp>
          <p:nvSpPr>
            <p:cNvPr id="237" name="Freeform 236"/>
            <p:cNvSpPr/>
            <p:nvPr/>
          </p:nvSpPr>
          <p:spPr>
            <a:xfrm>
              <a:off x="5451622" y="6354993"/>
              <a:ext cx="215013" cy="41606"/>
            </a:xfrm>
            <a:custGeom>
              <a:avLst/>
              <a:gdLst/>
              <a:ahLst/>
              <a:cxnLst/>
              <a:rect l="0" t="0" r="0" b="0"/>
              <a:pathLst>
                <a:path w="215013" h="41606">
                  <a:moveTo>
                    <a:pt x="15307" y="0"/>
                  </a:moveTo>
                  <a:lnTo>
                    <a:pt x="2054" y="4417"/>
                  </a:lnTo>
                  <a:lnTo>
                    <a:pt x="0" y="7567"/>
                  </a:lnTo>
                  <a:lnTo>
                    <a:pt x="479" y="11516"/>
                  </a:lnTo>
                  <a:lnTo>
                    <a:pt x="2648" y="15999"/>
                  </a:lnTo>
                  <a:lnTo>
                    <a:pt x="7792" y="18987"/>
                  </a:lnTo>
                  <a:lnTo>
                    <a:pt x="42621" y="23782"/>
                  </a:lnTo>
                  <a:lnTo>
                    <a:pt x="96053" y="30526"/>
                  </a:lnTo>
                  <a:lnTo>
                    <a:pt x="151258" y="37338"/>
                  </a:lnTo>
                  <a:lnTo>
                    <a:pt x="199300" y="41043"/>
                  </a:lnTo>
                  <a:lnTo>
                    <a:pt x="215012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784895" y="6205214"/>
              <a:ext cx="106482" cy="428646"/>
            </a:xfrm>
            <a:custGeom>
              <a:avLst/>
              <a:gdLst/>
              <a:ahLst/>
              <a:cxnLst/>
              <a:rect l="0" t="0" r="0" b="0"/>
              <a:pathLst>
                <a:path w="106482" h="428646">
                  <a:moveTo>
                    <a:pt x="89765" y="0"/>
                  </a:moveTo>
                  <a:lnTo>
                    <a:pt x="76513" y="4417"/>
                  </a:lnTo>
                  <a:lnTo>
                    <a:pt x="55020" y="20416"/>
                  </a:lnTo>
                  <a:lnTo>
                    <a:pt x="25172" y="66900"/>
                  </a:lnTo>
                  <a:lnTo>
                    <a:pt x="10266" y="122792"/>
                  </a:lnTo>
                  <a:lnTo>
                    <a:pt x="0" y="177797"/>
                  </a:lnTo>
                  <a:lnTo>
                    <a:pt x="3950" y="194899"/>
                  </a:lnTo>
                  <a:lnTo>
                    <a:pt x="12793" y="208663"/>
                  </a:lnTo>
                  <a:lnTo>
                    <a:pt x="25969" y="220945"/>
                  </a:lnTo>
                  <a:lnTo>
                    <a:pt x="88232" y="254045"/>
                  </a:lnTo>
                  <a:lnTo>
                    <a:pt x="101720" y="268235"/>
                  </a:lnTo>
                  <a:lnTo>
                    <a:pt x="106481" y="288719"/>
                  </a:lnTo>
                  <a:lnTo>
                    <a:pt x="102005" y="335118"/>
                  </a:lnTo>
                  <a:lnTo>
                    <a:pt x="73913" y="391024"/>
                  </a:lnTo>
                  <a:lnTo>
                    <a:pt x="61455" y="411400"/>
                  </a:lnTo>
                  <a:lnTo>
                    <a:pt x="46672" y="426620"/>
                  </a:lnTo>
                  <a:lnTo>
                    <a:pt x="39771" y="428645"/>
                  </a:lnTo>
                  <a:lnTo>
                    <a:pt x="33322" y="427221"/>
                  </a:lnTo>
                  <a:lnTo>
                    <a:pt x="27173" y="423498"/>
                  </a:lnTo>
                  <a:lnTo>
                    <a:pt x="23074" y="415469"/>
                  </a:lnTo>
                  <a:lnTo>
                    <a:pt x="18229" y="380438"/>
                  </a:lnTo>
                  <a:lnTo>
                    <a:pt x="23197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992926" y="6105361"/>
              <a:ext cx="164651" cy="413784"/>
            </a:xfrm>
            <a:custGeom>
              <a:avLst/>
              <a:gdLst/>
              <a:ahLst/>
              <a:cxnLst/>
              <a:rect l="0" t="0" r="0" b="0"/>
              <a:pathLst>
                <a:path w="164651" h="413784">
                  <a:moveTo>
                    <a:pt x="39834" y="0"/>
                  </a:moveTo>
                  <a:lnTo>
                    <a:pt x="39834" y="60656"/>
                  </a:lnTo>
                  <a:lnTo>
                    <a:pt x="34115" y="112896"/>
                  </a:lnTo>
                  <a:lnTo>
                    <a:pt x="29562" y="175675"/>
                  </a:lnTo>
                  <a:lnTo>
                    <a:pt x="22614" y="224945"/>
                  </a:lnTo>
                  <a:lnTo>
                    <a:pt x="17165" y="274677"/>
                  </a:lnTo>
                  <a:lnTo>
                    <a:pt x="10906" y="336762"/>
                  </a:lnTo>
                  <a:lnTo>
                    <a:pt x="4658" y="398465"/>
                  </a:lnTo>
                  <a:lnTo>
                    <a:pt x="1086" y="413783"/>
                  </a:lnTo>
                  <a:lnTo>
                    <a:pt x="134" y="412691"/>
                  </a:lnTo>
                  <a:lnTo>
                    <a:pt x="0" y="398841"/>
                  </a:lnTo>
                  <a:lnTo>
                    <a:pt x="4982" y="344612"/>
                  </a:lnTo>
                  <a:lnTo>
                    <a:pt x="12986" y="287068"/>
                  </a:lnTo>
                  <a:lnTo>
                    <a:pt x="22530" y="258259"/>
                  </a:lnTo>
                  <a:lnTo>
                    <a:pt x="53068" y="213762"/>
                  </a:lnTo>
                  <a:lnTo>
                    <a:pt x="60676" y="210001"/>
                  </a:lnTo>
                  <a:lnTo>
                    <a:pt x="78991" y="208288"/>
                  </a:lnTo>
                  <a:lnTo>
                    <a:pt x="87204" y="211899"/>
                  </a:lnTo>
                  <a:lnTo>
                    <a:pt x="101260" y="225773"/>
                  </a:lnTo>
                  <a:lnTo>
                    <a:pt x="115152" y="254376"/>
                  </a:lnTo>
                  <a:lnTo>
                    <a:pt x="115767" y="310460"/>
                  </a:lnTo>
                  <a:lnTo>
                    <a:pt x="114929" y="370026"/>
                  </a:lnTo>
                  <a:lnTo>
                    <a:pt x="115740" y="387275"/>
                  </a:lnTo>
                  <a:lnTo>
                    <a:pt x="117250" y="386697"/>
                  </a:lnTo>
                  <a:lnTo>
                    <a:pt x="128925" y="352433"/>
                  </a:lnTo>
                  <a:lnTo>
                    <a:pt x="137287" y="295380"/>
                  </a:lnTo>
                  <a:lnTo>
                    <a:pt x="146014" y="240178"/>
                  </a:lnTo>
                  <a:lnTo>
                    <a:pt x="156483" y="186127"/>
                  </a:lnTo>
                  <a:lnTo>
                    <a:pt x="162230" y="163015"/>
                  </a:lnTo>
                  <a:lnTo>
                    <a:pt x="16465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194078" y="6371635"/>
              <a:ext cx="104957" cy="216174"/>
            </a:xfrm>
            <a:custGeom>
              <a:avLst/>
              <a:gdLst/>
              <a:ahLst/>
              <a:cxnLst/>
              <a:rect l="0" t="0" r="0" b="0"/>
              <a:pathLst>
                <a:path w="104957" h="216174">
                  <a:moveTo>
                    <a:pt x="79993" y="0"/>
                  </a:moveTo>
                  <a:lnTo>
                    <a:pt x="28796" y="53046"/>
                  </a:lnTo>
                  <a:lnTo>
                    <a:pt x="5353" y="108356"/>
                  </a:lnTo>
                  <a:lnTo>
                    <a:pt x="592" y="127670"/>
                  </a:lnTo>
                  <a:lnTo>
                    <a:pt x="0" y="177874"/>
                  </a:lnTo>
                  <a:lnTo>
                    <a:pt x="4684" y="196474"/>
                  </a:lnTo>
                  <a:lnTo>
                    <a:pt x="12930" y="210904"/>
                  </a:lnTo>
                  <a:lnTo>
                    <a:pt x="18642" y="214568"/>
                  </a:lnTo>
                  <a:lnTo>
                    <a:pt x="32385" y="216173"/>
                  </a:lnTo>
                  <a:lnTo>
                    <a:pt x="45273" y="211339"/>
                  </a:lnTo>
                  <a:lnTo>
                    <a:pt x="85456" y="177223"/>
                  </a:lnTo>
                  <a:lnTo>
                    <a:pt x="104956" y="1414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343131" y="6246819"/>
              <a:ext cx="239065" cy="294569"/>
            </a:xfrm>
            <a:custGeom>
              <a:avLst/>
              <a:gdLst/>
              <a:ahLst/>
              <a:cxnLst/>
              <a:rect l="0" t="0" r="0" b="0"/>
              <a:pathLst>
                <a:path w="239065" h="294569">
                  <a:moveTo>
                    <a:pt x="39113" y="0"/>
                  </a:moveTo>
                  <a:lnTo>
                    <a:pt x="26751" y="20854"/>
                  </a:lnTo>
                  <a:lnTo>
                    <a:pt x="11575" y="74679"/>
                  </a:lnTo>
                  <a:lnTo>
                    <a:pt x="0" y="128623"/>
                  </a:lnTo>
                  <a:lnTo>
                    <a:pt x="464" y="151471"/>
                  </a:lnTo>
                  <a:lnTo>
                    <a:pt x="6835" y="167789"/>
                  </a:lnTo>
                  <a:lnTo>
                    <a:pt x="12047" y="171032"/>
                  </a:lnTo>
                  <a:lnTo>
                    <a:pt x="18295" y="171344"/>
                  </a:lnTo>
                  <a:lnTo>
                    <a:pt x="31710" y="166760"/>
                  </a:lnTo>
                  <a:lnTo>
                    <a:pt x="85036" y="127386"/>
                  </a:lnTo>
                  <a:lnTo>
                    <a:pt x="89145" y="128378"/>
                  </a:lnTo>
                  <a:lnTo>
                    <a:pt x="91883" y="133662"/>
                  </a:lnTo>
                  <a:lnTo>
                    <a:pt x="94002" y="150013"/>
                  </a:lnTo>
                  <a:lnTo>
                    <a:pt x="89071" y="176660"/>
                  </a:lnTo>
                  <a:lnTo>
                    <a:pt x="67461" y="239774"/>
                  </a:lnTo>
                  <a:lnTo>
                    <a:pt x="53062" y="282713"/>
                  </a:lnTo>
                  <a:lnTo>
                    <a:pt x="54884" y="288329"/>
                  </a:lnTo>
                  <a:lnTo>
                    <a:pt x="59798" y="292072"/>
                  </a:lnTo>
                  <a:lnTo>
                    <a:pt x="66771" y="294568"/>
                  </a:lnTo>
                  <a:lnTo>
                    <a:pt x="74194" y="293458"/>
                  </a:lnTo>
                  <a:lnTo>
                    <a:pt x="96968" y="279567"/>
                  </a:lnTo>
                  <a:lnTo>
                    <a:pt x="131872" y="243495"/>
                  </a:lnTo>
                  <a:lnTo>
                    <a:pt x="174770" y="187060"/>
                  </a:lnTo>
                  <a:lnTo>
                    <a:pt x="207361" y="126140"/>
                  </a:lnTo>
                  <a:lnTo>
                    <a:pt x="214975" y="108762"/>
                  </a:lnTo>
                  <a:lnTo>
                    <a:pt x="215526" y="104868"/>
                  </a:lnTo>
                  <a:lnTo>
                    <a:pt x="214045" y="104121"/>
                  </a:lnTo>
                  <a:lnTo>
                    <a:pt x="206543" y="109146"/>
                  </a:lnTo>
                  <a:lnTo>
                    <a:pt x="188574" y="127569"/>
                  </a:lnTo>
                  <a:lnTo>
                    <a:pt x="180121" y="142682"/>
                  </a:lnTo>
                  <a:lnTo>
                    <a:pt x="178214" y="158644"/>
                  </a:lnTo>
                  <a:lnTo>
                    <a:pt x="179000" y="166783"/>
                  </a:lnTo>
                  <a:lnTo>
                    <a:pt x="182297" y="173134"/>
                  </a:lnTo>
                  <a:lnTo>
                    <a:pt x="234793" y="213781"/>
                  </a:lnTo>
                  <a:lnTo>
                    <a:pt x="237984" y="220184"/>
                  </a:lnTo>
                  <a:lnTo>
                    <a:pt x="239064" y="234694"/>
                  </a:lnTo>
                  <a:lnTo>
                    <a:pt x="236208" y="241523"/>
                  </a:lnTo>
                  <a:lnTo>
                    <a:pt x="218937" y="259967"/>
                  </a:lnTo>
                  <a:lnTo>
                    <a:pt x="184561" y="288363"/>
                  </a:lnTo>
                  <a:lnTo>
                    <a:pt x="179533" y="290246"/>
                  </a:lnTo>
                  <a:lnTo>
                    <a:pt x="175256" y="289652"/>
                  </a:lnTo>
                  <a:lnTo>
                    <a:pt x="163928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992254" y="6346672"/>
              <a:ext cx="280343" cy="232989"/>
            </a:xfrm>
            <a:custGeom>
              <a:avLst/>
              <a:gdLst/>
              <a:ahLst/>
              <a:cxnLst/>
              <a:rect l="0" t="0" r="0" b="0"/>
              <a:pathLst>
                <a:path w="280343" h="232989">
                  <a:moveTo>
                    <a:pt x="88958" y="0"/>
                  </a:moveTo>
                  <a:lnTo>
                    <a:pt x="64235" y="7567"/>
                  </a:lnTo>
                  <a:lnTo>
                    <a:pt x="51466" y="15999"/>
                  </a:lnTo>
                  <a:lnTo>
                    <a:pt x="29464" y="39976"/>
                  </a:lnTo>
                  <a:lnTo>
                    <a:pt x="9795" y="74920"/>
                  </a:lnTo>
                  <a:lnTo>
                    <a:pt x="1091" y="110135"/>
                  </a:lnTo>
                  <a:lnTo>
                    <a:pt x="0" y="165679"/>
                  </a:lnTo>
                  <a:lnTo>
                    <a:pt x="6583" y="187356"/>
                  </a:lnTo>
                  <a:lnTo>
                    <a:pt x="18137" y="201304"/>
                  </a:lnTo>
                  <a:lnTo>
                    <a:pt x="25102" y="206319"/>
                  </a:lnTo>
                  <a:lnTo>
                    <a:pt x="31595" y="207812"/>
                  </a:lnTo>
                  <a:lnTo>
                    <a:pt x="37772" y="206959"/>
                  </a:lnTo>
                  <a:lnTo>
                    <a:pt x="50491" y="200156"/>
                  </a:lnTo>
                  <a:lnTo>
                    <a:pt x="84954" y="169802"/>
                  </a:lnTo>
                  <a:lnTo>
                    <a:pt x="102463" y="143897"/>
                  </a:lnTo>
                  <a:lnTo>
                    <a:pt x="121464" y="84536"/>
                  </a:lnTo>
                  <a:lnTo>
                    <a:pt x="124497" y="72999"/>
                  </a:lnTo>
                  <a:lnTo>
                    <a:pt x="122937" y="50319"/>
                  </a:lnTo>
                  <a:lnTo>
                    <a:pt x="119931" y="39093"/>
                  </a:lnTo>
                  <a:lnTo>
                    <a:pt x="114230" y="32534"/>
                  </a:lnTo>
                  <a:lnTo>
                    <a:pt x="106731" y="29085"/>
                  </a:lnTo>
                  <a:lnTo>
                    <a:pt x="98033" y="27711"/>
                  </a:lnTo>
                  <a:lnTo>
                    <a:pt x="91310" y="29568"/>
                  </a:lnTo>
                  <a:lnTo>
                    <a:pt x="85903" y="33581"/>
                  </a:lnTo>
                  <a:lnTo>
                    <a:pt x="81374" y="39029"/>
                  </a:lnTo>
                  <a:lnTo>
                    <a:pt x="76342" y="54945"/>
                  </a:lnTo>
                  <a:lnTo>
                    <a:pt x="75030" y="73421"/>
                  </a:lnTo>
                  <a:lnTo>
                    <a:pt x="77528" y="90879"/>
                  </a:lnTo>
                  <a:lnTo>
                    <a:pt x="81338" y="97568"/>
                  </a:lnTo>
                  <a:lnTo>
                    <a:pt x="92968" y="107467"/>
                  </a:lnTo>
                  <a:lnTo>
                    <a:pt x="109847" y="110016"/>
                  </a:lnTo>
                  <a:lnTo>
                    <a:pt x="171930" y="105534"/>
                  </a:lnTo>
                  <a:lnTo>
                    <a:pt x="177557" y="110112"/>
                  </a:lnTo>
                  <a:lnTo>
                    <a:pt x="191746" y="149851"/>
                  </a:lnTo>
                  <a:lnTo>
                    <a:pt x="196315" y="154450"/>
                  </a:lnTo>
                  <a:lnTo>
                    <a:pt x="202135" y="156591"/>
                  </a:lnTo>
                  <a:lnTo>
                    <a:pt x="208788" y="157094"/>
                  </a:lnTo>
                  <a:lnTo>
                    <a:pt x="221112" y="152722"/>
                  </a:lnTo>
                  <a:lnTo>
                    <a:pt x="250626" y="132428"/>
                  </a:lnTo>
                  <a:lnTo>
                    <a:pt x="265286" y="132205"/>
                  </a:lnTo>
                  <a:lnTo>
                    <a:pt x="270305" y="137138"/>
                  </a:lnTo>
                  <a:lnTo>
                    <a:pt x="275881" y="154947"/>
                  </a:lnTo>
                  <a:lnTo>
                    <a:pt x="279755" y="209996"/>
                  </a:lnTo>
                  <a:lnTo>
                    <a:pt x="280342" y="2329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7572154" y="6047114"/>
              <a:ext cx="147214" cy="455754"/>
            </a:xfrm>
            <a:custGeom>
              <a:avLst/>
              <a:gdLst/>
              <a:ahLst/>
              <a:cxnLst/>
              <a:rect l="0" t="0" r="0" b="0"/>
              <a:pathLst>
                <a:path w="147214" h="455754">
                  <a:moveTo>
                    <a:pt x="33284" y="0"/>
                  </a:moveTo>
                  <a:lnTo>
                    <a:pt x="30819" y="56775"/>
                  </a:lnTo>
                  <a:lnTo>
                    <a:pt x="26119" y="120107"/>
                  </a:lnTo>
                  <a:lnTo>
                    <a:pt x="25192" y="177134"/>
                  </a:lnTo>
                  <a:lnTo>
                    <a:pt x="25008" y="230448"/>
                  </a:lnTo>
                  <a:lnTo>
                    <a:pt x="19250" y="293847"/>
                  </a:lnTo>
                  <a:lnTo>
                    <a:pt x="16985" y="356288"/>
                  </a:lnTo>
                  <a:lnTo>
                    <a:pt x="18720" y="363266"/>
                  </a:lnTo>
                  <a:lnTo>
                    <a:pt x="21725" y="366068"/>
                  </a:lnTo>
                  <a:lnTo>
                    <a:pt x="25578" y="366088"/>
                  </a:lnTo>
                  <a:lnTo>
                    <a:pt x="29071" y="363327"/>
                  </a:lnTo>
                  <a:lnTo>
                    <a:pt x="68643" y="307445"/>
                  </a:lnTo>
                  <a:lnTo>
                    <a:pt x="78122" y="302967"/>
                  </a:lnTo>
                  <a:lnTo>
                    <a:pt x="100981" y="300456"/>
                  </a:lnTo>
                  <a:lnTo>
                    <a:pt x="119154" y="304887"/>
                  </a:lnTo>
                  <a:lnTo>
                    <a:pt x="126588" y="308658"/>
                  </a:lnTo>
                  <a:lnTo>
                    <a:pt x="137315" y="320245"/>
                  </a:lnTo>
                  <a:lnTo>
                    <a:pt x="144239" y="335564"/>
                  </a:lnTo>
                  <a:lnTo>
                    <a:pt x="147213" y="364056"/>
                  </a:lnTo>
                  <a:lnTo>
                    <a:pt x="144632" y="381849"/>
                  </a:lnTo>
                  <a:lnTo>
                    <a:pt x="137938" y="396536"/>
                  </a:lnTo>
                  <a:lnTo>
                    <a:pt x="114156" y="425449"/>
                  </a:lnTo>
                  <a:lnTo>
                    <a:pt x="90839" y="440821"/>
                  </a:lnTo>
                  <a:lnTo>
                    <a:pt x="57186" y="453373"/>
                  </a:lnTo>
                  <a:lnTo>
                    <a:pt x="37127" y="455753"/>
                  </a:lnTo>
                  <a:lnTo>
                    <a:pt x="28450" y="453614"/>
                  </a:lnTo>
                  <a:lnTo>
                    <a:pt x="13877" y="443841"/>
                  </a:lnTo>
                  <a:lnTo>
                    <a:pt x="6167" y="435183"/>
                  </a:lnTo>
                  <a:lnTo>
                    <a:pt x="0" y="4243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788510" y="6047114"/>
              <a:ext cx="299550" cy="467259"/>
            </a:xfrm>
            <a:custGeom>
              <a:avLst/>
              <a:gdLst/>
              <a:ahLst/>
              <a:cxnLst/>
              <a:rect l="0" t="0" r="0" b="0"/>
              <a:pathLst>
                <a:path w="299550" h="467259">
                  <a:moveTo>
                    <a:pt x="16633" y="0"/>
                  </a:moveTo>
                  <a:lnTo>
                    <a:pt x="9469" y="55162"/>
                  </a:lnTo>
                  <a:lnTo>
                    <a:pt x="8655" y="105821"/>
                  </a:lnTo>
                  <a:lnTo>
                    <a:pt x="2661" y="161916"/>
                  </a:lnTo>
                  <a:lnTo>
                    <a:pt x="518" y="214087"/>
                  </a:lnTo>
                  <a:lnTo>
                    <a:pt x="60" y="271523"/>
                  </a:lnTo>
                  <a:lnTo>
                    <a:pt x="0" y="331672"/>
                  </a:lnTo>
                  <a:lnTo>
                    <a:pt x="8828" y="363314"/>
                  </a:lnTo>
                  <a:lnTo>
                    <a:pt x="15128" y="369799"/>
                  </a:lnTo>
                  <a:lnTo>
                    <a:pt x="31990" y="377004"/>
                  </a:lnTo>
                  <a:lnTo>
                    <a:pt x="38891" y="376152"/>
                  </a:lnTo>
                  <a:lnTo>
                    <a:pt x="44416" y="372810"/>
                  </a:lnTo>
                  <a:lnTo>
                    <a:pt x="80593" y="323938"/>
                  </a:lnTo>
                  <a:lnTo>
                    <a:pt x="92702" y="299385"/>
                  </a:lnTo>
                  <a:lnTo>
                    <a:pt x="95082" y="299442"/>
                  </a:lnTo>
                  <a:lnTo>
                    <a:pt x="98433" y="325103"/>
                  </a:lnTo>
                  <a:lnTo>
                    <a:pt x="99659" y="384705"/>
                  </a:lnTo>
                  <a:lnTo>
                    <a:pt x="103419" y="391456"/>
                  </a:lnTo>
                  <a:lnTo>
                    <a:pt x="109623" y="395032"/>
                  </a:lnTo>
                  <a:lnTo>
                    <a:pt x="117459" y="396492"/>
                  </a:lnTo>
                  <a:lnTo>
                    <a:pt x="125455" y="394691"/>
                  </a:lnTo>
                  <a:lnTo>
                    <a:pt x="149962" y="382602"/>
                  </a:lnTo>
                  <a:lnTo>
                    <a:pt x="166497" y="382078"/>
                  </a:lnTo>
                  <a:lnTo>
                    <a:pt x="172017" y="386931"/>
                  </a:lnTo>
                  <a:lnTo>
                    <a:pt x="190436" y="427364"/>
                  </a:lnTo>
                  <a:lnTo>
                    <a:pt x="196296" y="430066"/>
                  </a:lnTo>
                  <a:lnTo>
                    <a:pt x="202977" y="430018"/>
                  </a:lnTo>
                  <a:lnTo>
                    <a:pt x="210204" y="428136"/>
                  </a:lnTo>
                  <a:lnTo>
                    <a:pt x="223165" y="416183"/>
                  </a:lnTo>
                  <a:lnTo>
                    <a:pt x="242137" y="382794"/>
                  </a:lnTo>
                  <a:lnTo>
                    <a:pt x="260548" y="328427"/>
                  </a:lnTo>
                  <a:lnTo>
                    <a:pt x="260154" y="296297"/>
                  </a:lnTo>
                  <a:lnTo>
                    <a:pt x="256643" y="290912"/>
                  </a:lnTo>
                  <a:lnTo>
                    <a:pt x="251529" y="289171"/>
                  </a:lnTo>
                  <a:lnTo>
                    <a:pt x="245346" y="289860"/>
                  </a:lnTo>
                  <a:lnTo>
                    <a:pt x="239375" y="294942"/>
                  </a:lnTo>
                  <a:lnTo>
                    <a:pt x="227810" y="312915"/>
                  </a:lnTo>
                  <a:lnTo>
                    <a:pt x="215320" y="357859"/>
                  </a:lnTo>
                  <a:lnTo>
                    <a:pt x="214599" y="407747"/>
                  </a:lnTo>
                  <a:lnTo>
                    <a:pt x="220241" y="444410"/>
                  </a:lnTo>
                  <a:lnTo>
                    <a:pt x="224487" y="452524"/>
                  </a:lnTo>
                  <a:lnTo>
                    <a:pt x="236602" y="464005"/>
                  </a:lnTo>
                  <a:lnTo>
                    <a:pt x="256163" y="467258"/>
                  </a:lnTo>
                  <a:lnTo>
                    <a:pt x="283304" y="463892"/>
                  </a:lnTo>
                  <a:lnTo>
                    <a:pt x="299549" y="457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417174" y="6288424"/>
              <a:ext cx="211754" cy="191135"/>
            </a:xfrm>
            <a:custGeom>
              <a:avLst/>
              <a:gdLst/>
              <a:ahLst/>
              <a:cxnLst/>
              <a:rect l="0" t="0" r="0" b="0"/>
              <a:pathLst>
                <a:path w="211754" h="191135">
                  <a:moveTo>
                    <a:pt x="28690" y="0"/>
                  </a:moveTo>
                  <a:lnTo>
                    <a:pt x="24274" y="57909"/>
                  </a:lnTo>
                  <a:lnTo>
                    <a:pt x="14497" y="118071"/>
                  </a:lnTo>
                  <a:lnTo>
                    <a:pt x="3662" y="175978"/>
                  </a:lnTo>
                  <a:lnTo>
                    <a:pt x="0" y="191009"/>
                  </a:lnTo>
                  <a:lnTo>
                    <a:pt x="318" y="191134"/>
                  </a:lnTo>
                  <a:lnTo>
                    <a:pt x="1454" y="188444"/>
                  </a:lnTo>
                  <a:lnTo>
                    <a:pt x="7944" y="134462"/>
                  </a:lnTo>
                  <a:lnTo>
                    <a:pt x="23025" y="78534"/>
                  </a:lnTo>
                  <a:lnTo>
                    <a:pt x="27687" y="68998"/>
                  </a:lnTo>
                  <a:lnTo>
                    <a:pt x="33568" y="64490"/>
                  </a:lnTo>
                  <a:lnTo>
                    <a:pt x="40263" y="63334"/>
                  </a:lnTo>
                  <a:lnTo>
                    <a:pt x="54174" y="66980"/>
                  </a:lnTo>
                  <a:lnTo>
                    <a:pt x="91362" y="92054"/>
                  </a:lnTo>
                  <a:lnTo>
                    <a:pt x="109553" y="92381"/>
                  </a:lnTo>
                  <a:lnTo>
                    <a:pt x="136168" y="82948"/>
                  </a:lnTo>
                  <a:lnTo>
                    <a:pt x="175147" y="52434"/>
                  </a:lnTo>
                  <a:lnTo>
                    <a:pt x="174405" y="50673"/>
                  </a:lnTo>
                  <a:lnTo>
                    <a:pt x="161254" y="53648"/>
                  </a:lnTo>
                  <a:lnTo>
                    <a:pt x="147395" y="66066"/>
                  </a:lnTo>
                  <a:lnTo>
                    <a:pt x="135997" y="84836"/>
                  </a:lnTo>
                  <a:lnTo>
                    <a:pt x="125306" y="121394"/>
                  </a:lnTo>
                  <a:lnTo>
                    <a:pt x="122481" y="147950"/>
                  </a:lnTo>
                  <a:lnTo>
                    <a:pt x="126157" y="167766"/>
                  </a:lnTo>
                  <a:lnTo>
                    <a:pt x="129726" y="175638"/>
                  </a:lnTo>
                  <a:lnTo>
                    <a:pt x="136728" y="180887"/>
                  </a:lnTo>
                  <a:lnTo>
                    <a:pt x="156835" y="186719"/>
                  </a:lnTo>
                  <a:lnTo>
                    <a:pt x="178716" y="184380"/>
                  </a:lnTo>
                  <a:lnTo>
                    <a:pt x="211753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700157" y="6321708"/>
              <a:ext cx="111834" cy="191282"/>
            </a:xfrm>
            <a:custGeom>
              <a:avLst/>
              <a:gdLst/>
              <a:ahLst/>
              <a:cxnLst/>
              <a:rect l="0" t="0" r="0" b="0"/>
              <a:pathLst>
                <a:path w="111834" h="191282">
                  <a:moveTo>
                    <a:pt x="36944" y="0"/>
                  </a:moveTo>
                  <a:lnTo>
                    <a:pt x="24582" y="14211"/>
                  </a:lnTo>
                  <a:lnTo>
                    <a:pt x="12278" y="47700"/>
                  </a:lnTo>
                  <a:lnTo>
                    <a:pt x="0" y="104183"/>
                  </a:lnTo>
                  <a:lnTo>
                    <a:pt x="1417" y="123042"/>
                  </a:lnTo>
                  <a:lnTo>
                    <a:pt x="4938" y="130106"/>
                  </a:lnTo>
                  <a:lnTo>
                    <a:pt x="16247" y="140419"/>
                  </a:lnTo>
                  <a:lnTo>
                    <a:pt x="23146" y="142614"/>
                  </a:lnTo>
                  <a:lnTo>
                    <a:pt x="38208" y="142589"/>
                  </a:lnTo>
                  <a:lnTo>
                    <a:pt x="62282" y="137376"/>
                  </a:lnTo>
                  <a:lnTo>
                    <a:pt x="82564" y="125559"/>
                  </a:lnTo>
                  <a:lnTo>
                    <a:pt x="88622" y="125311"/>
                  </a:lnTo>
                  <a:lnTo>
                    <a:pt x="94509" y="127920"/>
                  </a:lnTo>
                  <a:lnTo>
                    <a:pt x="100284" y="132433"/>
                  </a:lnTo>
                  <a:lnTo>
                    <a:pt x="106701" y="147309"/>
                  </a:lnTo>
                  <a:lnTo>
                    <a:pt x="111157" y="191230"/>
                  </a:lnTo>
                  <a:lnTo>
                    <a:pt x="111383" y="191281"/>
                  </a:lnTo>
                  <a:lnTo>
                    <a:pt x="111833" y="1830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836954" y="6238498"/>
              <a:ext cx="16642" cy="24964"/>
            </a:xfrm>
            <a:custGeom>
              <a:avLst/>
              <a:gdLst/>
              <a:ahLst/>
              <a:cxnLst/>
              <a:rect l="0" t="0" r="0" b="0"/>
              <a:pathLst>
                <a:path w="16642" h="24964">
                  <a:moveTo>
                    <a:pt x="0" y="0"/>
                  </a:moveTo>
                  <a:lnTo>
                    <a:pt x="16641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897031" y="6427537"/>
              <a:ext cx="108635" cy="241047"/>
            </a:xfrm>
            <a:custGeom>
              <a:avLst/>
              <a:gdLst/>
              <a:ahLst/>
              <a:cxnLst/>
              <a:rect l="0" t="0" r="0" b="0"/>
              <a:pathLst>
                <a:path w="108635" h="241047">
                  <a:moveTo>
                    <a:pt x="23133" y="143803"/>
                  </a:moveTo>
                  <a:lnTo>
                    <a:pt x="23133" y="207218"/>
                  </a:lnTo>
                  <a:lnTo>
                    <a:pt x="23133" y="233625"/>
                  </a:lnTo>
                  <a:lnTo>
                    <a:pt x="21284" y="239742"/>
                  </a:lnTo>
                  <a:lnTo>
                    <a:pt x="18202" y="241046"/>
                  </a:lnTo>
                  <a:lnTo>
                    <a:pt x="14298" y="239142"/>
                  </a:lnTo>
                  <a:lnTo>
                    <a:pt x="9960" y="224699"/>
                  </a:lnTo>
                  <a:lnTo>
                    <a:pt x="2758" y="173342"/>
                  </a:lnTo>
                  <a:lnTo>
                    <a:pt x="0" y="123989"/>
                  </a:lnTo>
                  <a:lnTo>
                    <a:pt x="9870" y="69078"/>
                  </a:lnTo>
                  <a:lnTo>
                    <a:pt x="22182" y="38144"/>
                  </a:lnTo>
                  <a:lnTo>
                    <a:pt x="41959" y="15829"/>
                  </a:lnTo>
                  <a:lnTo>
                    <a:pt x="65385" y="1923"/>
                  </a:lnTo>
                  <a:lnTo>
                    <a:pt x="84133" y="0"/>
                  </a:lnTo>
                  <a:lnTo>
                    <a:pt x="94310" y="781"/>
                  </a:lnTo>
                  <a:lnTo>
                    <a:pt x="101095" y="5001"/>
                  </a:lnTo>
                  <a:lnTo>
                    <a:pt x="105619" y="11513"/>
                  </a:lnTo>
                  <a:lnTo>
                    <a:pt x="108634" y="19552"/>
                  </a:lnTo>
                  <a:lnTo>
                    <a:pt x="108460" y="52952"/>
                  </a:lnTo>
                  <a:lnTo>
                    <a:pt x="102354" y="71373"/>
                  </a:lnTo>
                  <a:lnTo>
                    <a:pt x="61245" y="128663"/>
                  </a:lnTo>
                  <a:lnTo>
                    <a:pt x="56417" y="1354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069943" y="6329225"/>
              <a:ext cx="137922" cy="192190"/>
            </a:xfrm>
            <a:custGeom>
              <a:avLst/>
              <a:gdLst/>
              <a:ahLst/>
              <a:cxnLst/>
              <a:rect l="0" t="0" r="0" b="0"/>
              <a:pathLst>
                <a:path w="137922" h="192190">
                  <a:moveTo>
                    <a:pt x="0" y="108978"/>
                  </a:moveTo>
                  <a:lnTo>
                    <a:pt x="8834" y="122230"/>
                  </a:lnTo>
                  <a:lnTo>
                    <a:pt x="15135" y="126134"/>
                  </a:lnTo>
                  <a:lnTo>
                    <a:pt x="31998" y="130472"/>
                  </a:lnTo>
                  <a:lnTo>
                    <a:pt x="49355" y="127468"/>
                  </a:lnTo>
                  <a:lnTo>
                    <a:pt x="87514" y="106056"/>
                  </a:lnTo>
                  <a:lnTo>
                    <a:pt x="110887" y="87567"/>
                  </a:lnTo>
                  <a:lnTo>
                    <a:pt x="129523" y="61542"/>
                  </a:lnTo>
                  <a:lnTo>
                    <a:pt x="137921" y="25992"/>
                  </a:lnTo>
                  <a:lnTo>
                    <a:pt x="136326" y="16671"/>
                  </a:lnTo>
                  <a:lnTo>
                    <a:pt x="132489" y="9533"/>
                  </a:lnTo>
                  <a:lnTo>
                    <a:pt x="127158" y="3850"/>
                  </a:lnTo>
                  <a:lnTo>
                    <a:pt x="106440" y="0"/>
                  </a:lnTo>
                  <a:lnTo>
                    <a:pt x="82440" y="2296"/>
                  </a:lnTo>
                  <a:lnTo>
                    <a:pt x="65609" y="9480"/>
                  </a:lnTo>
                  <a:lnTo>
                    <a:pt x="45739" y="23921"/>
                  </a:lnTo>
                  <a:lnTo>
                    <a:pt x="32557" y="44327"/>
                  </a:lnTo>
                  <a:lnTo>
                    <a:pt x="22796" y="72358"/>
                  </a:lnTo>
                  <a:lnTo>
                    <a:pt x="22883" y="104086"/>
                  </a:lnTo>
                  <a:lnTo>
                    <a:pt x="31435" y="120981"/>
                  </a:lnTo>
                  <a:lnTo>
                    <a:pt x="61702" y="151822"/>
                  </a:lnTo>
                  <a:lnTo>
                    <a:pt x="114231" y="181880"/>
                  </a:lnTo>
                  <a:lnTo>
                    <a:pt x="133136" y="1921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29527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8968" y="387403"/>
            <a:ext cx="3499253" cy="819150"/>
            <a:chOff x="698968" y="387403"/>
            <a:chExt cx="3499253" cy="819150"/>
          </a:xfrm>
        </p:grpSpPr>
        <p:sp>
          <p:nvSpPr>
            <p:cNvPr id="2" name="Freeform 1"/>
            <p:cNvSpPr/>
            <p:nvPr/>
          </p:nvSpPr>
          <p:spPr>
            <a:xfrm>
              <a:off x="698968" y="387403"/>
              <a:ext cx="74860" cy="644408"/>
            </a:xfrm>
            <a:custGeom>
              <a:avLst/>
              <a:gdLst/>
              <a:ahLst/>
              <a:cxnLst/>
              <a:rect l="0" t="0" r="0" b="0"/>
              <a:pathLst>
                <a:path w="74860" h="644408">
                  <a:moveTo>
                    <a:pt x="0" y="120181"/>
                  </a:moveTo>
                  <a:lnTo>
                    <a:pt x="2466" y="86440"/>
                  </a:lnTo>
                  <a:lnTo>
                    <a:pt x="19560" y="24205"/>
                  </a:lnTo>
                  <a:lnTo>
                    <a:pt x="32197" y="931"/>
                  </a:lnTo>
                  <a:lnTo>
                    <a:pt x="36258" y="0"/>
                  </a:lnTo>
                  <a:lnTo>
                    <a:pt x="39889" y="3078"/>
                  </a:lnTo>
                  <a:lnTo>
                    <a:pt x="43235" y="8828"/>
                  </a:lnTo>
                  <a:lnTo>
                    <a:pt x="51511" y="68192"/>
                  </a:lnTo>
                  <a:lnTo>
                    <a:pt x="57360" y="131175"/>
                  </a:lnTo>
                  <a:lnTo>
                    <a:pt x="58131" y="189145"/>
                  </a:lnTo>
                  <a:lnTo>
                    <a:pt x="64818" y="244947"/>
                  </a:lnTo>
                  <a:lnTo>
                    <a:pt x="67263" y="306182"/>
                  </a:lnTo>
                  <a:lnTo>
                    <a:pt x="73702" y="363921"/>
                  </a:lnTo>
                  <a:lnTo>
                    <a:pt x="74733" y="427090"/>
                  </a:lnTo>
                  <a:lnTo>
                    <a:pt x="74859" y="485602"/>
                  </a:lnTo>
                  <a:lnTo>
                    <a:pt x="65834" y="544907"/>
                  </a:lnTo>
                  <a:lnTo>
                    <a:pt x="50911" y="602358"/>
                  </a:lnTo>
                  <a:lnTo>
                    <a:pt x="35528" y="633489"/>
                  </a:lnTo>
                  <a:lnTo>
                    <a:pt x="30157" y="638977"/>
                  </a:lnTo>
                  <a:lnTo>
                    <a:pt x="24728" y="641712"/>
                  </a:lnTo>
                  <a:lnTo>
                    <a:pt x="8321" y="64440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883188" y="852632"/>
              <a:ext cx="131981" cy="174621"/>
            </a:xfrm>
            <a:custGeom>
              <a:avLst/>
              <a:gdLst/>
              <a:ahLst/>
              <a:cxnLst/>
              <a:rect l="0" t="0" r="0" b="0"/>
              <a:pathLst>
                <a:path w="131981" h="174621">
                  <a:moveTo>
                    <a:pt x="7164" y="12757"/>
                  </a:moveTo>
                  <a:lnTo>
                    <a:pt x="0" y="59084"/>
                  </a:lnTo>
                  <a:lnTo>
                    <a:pt x="1463" y="61208"/>
                  </a:lnTo>
                  <a:lnTo>
                    <a:pt x="37993" y="4162"/>
                  </a:lnTo>
                  <a:lnTo>
                    <a:pt x="44359" y="555"/>
                  </a:lnTo>
                  <a:lnTo>
                    <a:pt x="51377" y="0"/>
                  </a:lnTo>
                  <a:lnTo>
                    <a:pt x="58829" y="1478"/>
                  </a:lnTo>
                  <a:lnTo>
                    <a:pt x="72040" y="12983"/>
                  </a:lnTo>
                  <a:lnTo>
                    <a:pt x="83150" y="32273"/>
                  </a:lnTo>
                  <a:lnTo>
                    <a:pt x="95351" y="84927"/>
                  </a:lnTo>
                  <a:lnTo>
                    <a:pt x="98255" y="143687"/>
                  </a:lnTo>
                  <a:lnTo>
                    <a:pt x="98500" y="169568"/>
                  </a:lnTo>
                  <a:lnTo>
                    <a:pt x="100414" y="174620"/>
                  </a:lnTo>
                  <a:lnTo>
                    <a:pt x="103540" y="174290"/>
                  </a:lnTo>
                  <a:lnTo>
                    <a:pt x="107472" y="170372"/>
                  </a:lnTo>
                  <a:lnTo>
                    <a:pt x="117425" y="147188"/>
                  </a:lnTo>
                  <a:lnTo>
                    <a:pt x="131980" y="8764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32819" y="540868"/>
              <a:ext cx="439860" cy="490943"/>
            </a:xfrm>
            <a:custGeom>
              <a:avLst/>
              <a:gdLst/>
              <a:ahLst/>
              <a:cxnLst/>
              <a:rect l="0" t="0" r="0" b="0"/>
              <a:pathLst>
                <a:path w="439860" h="490943">
                  <a:moveTo>
                    <a:pt x="7165" y="0"/>
                  </a:moveTo>
                  <a:lnTo>
                    <a:pt x="7165" y="60656"/>
                  </a:lnTo>
                  <a:lnTo>
                    <a:pt x="7165" y="112896"/>
                  </a:lnTo>
                  <a:lnTo>
                    <a:pt x="7165" y="173209"/>
                  </a:lnTo>
                  <a:lnTo>
                    <a:pt x="7165" y="229913"/>
                  </a:lnTo>
                  <a:lnTo>
                    <a:pt x="7165" y="284705"/>
                  </a:lnTo>
                  <a:lnTo>
                    <a:pt x="2747" y="347859"/>
                  </a:lnTo>
                  <a:lnTo>
                    <a:pt x="0" y="384239"/>
                  </a:lnTo>
                  <a:lnTo>
                    <a:pt x="539" y="387447"/>
                  </a:lnTo>
                  <a:lnTo>
                    <a:pt x="3604" y="378684"/>
                  </a:lnTo>
                  <a:lnTo>
                    <a:pt x="18434" y="318155"/>
                  </a:lnTo>
                  <a:lnTo>
                    <a:pt x="31049" y="296233"/>
                  </a:lnTo>
                  <a:lnTo>
                    <a:pt x="35107" y="294568"/>
                  </a:lnTo>
                  <a:lnTo>
                    <a:pt x="38737" y="296231"/>
                  </a:lnTo>
                  <a:lnTo>
                    <a:pt x="42081" y="300114"/>
                  </a:lnTo>
                  <a:lnTo>
                    <a:pt x="43386" y="305476"/>
                  </a:lnTo>
                  <a:lnTo>
                    <a:pt x="43579" y="326275"/>
                  </a:lnTo>
                  <a:lnTo>
                    <a:pt x="49853" y="341942"/>
                  </a:lnTo>
                  <a:lnTo>
                    <a:pt x="55964" y="347230"/>
                  </a:lnTo>
                  <a:lnTo>
                    <a:pt x="118234" y="364444"/>
                  </a:lnTo>
                  <a:lnTo>
                    <a:pt x="153406" y="383532"/>
                  </a:lnTo>
                  <a:lnTo>
                    <a:pt x="160133" y="388825"/>
                  </a:lnTo>
                  <a:lnTo>
                    <a:pt x="170072" y="404568"/>
                  </a:lnTo>
                  <a:lnTo>
                    <a:pt x="183986" y="444808"/>
                  </a:lnTo>
                  <a:lnTo>
                    <a:pt x="187916" y="447242"/>
                  </a:lnTo>
                  <a:lnTo>
                    <a:pt x="192385" y="444242"/>
                  </a:lnTo>
                  <a:lnTo>
                    <a:pt x="208426" y="415046"/>
                  </a:lnTo>
                  <a:lnTo>
                    <a:pt x="225817" y="376780"/>
                  </a:lnTo>
                  <a:lnTo>
                    <a:pt x="253401" y="336505"/>
                  </a:lnTo>
                  <a:lnTo>
                    <a:pt x="271313" y="325841"/>
                  </a:lnTo>
                  <a:lnTo>
                    <a:pt x="280343" y="325401"/>
                  </a:lnTo>
                  <a:lnTo>
                    <a:pt x="297772" y="332309"/>
                  </a:lnTo>
                  <a:lnTo>
                    <a:pt x="318761" y="351792"/>
                  </a:lnTo>
                  <a:lnTo>
                    <a:pt x="332273" y="383966"/>
                  </a:lnTo>
                  <a:lnTo>
                    <a:pt x="332402" y="440808"/>
                  </a:lnTo>
                  <a:lnTo>
                    <a:pt x="332163" y="451972"/>
                  </a:lnTo>
                  <a:lnTo>
                    <a:pt x="334778" y="456641"/>
                  </a:lnTo>
                  <a:lnTo>
                    <a:pt x="339294" y="456980"/>
                  </a:lnTo>
                  <a:lnTo>
                    <a:pt x="345079" y="454432"/>
                  </a:lnTo>
                  <a:lnTo>
                    <a:pt x="385961" y="412292"/>
                  </a:lnTo>
                  <a:lnTo>
                    <a:pt x="392832" y="408923"/>
                  </a:lnTo>
                  <a:lnTo>
                    <a:pt x="407864" y="407644"/>
                  </a:lnTo>
                  <a:lnTo>
                    <a:pt x="413906" y="411372"/>
                  </a:lnTo>
                  <a:lnTo>
                    <a:pt x="423085" y="425375"/>
                  </a:lnTo>
                  <a:lnTo>
                    <a:pt x="437011" y="474352"/>
                  </a:lnTo>
                  <a:lnTo>
                    <a:pt x="439859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63851" y="906994"/>
              <a:ext cx="125175" cy="131201"/>
            </a:xfrm>
            <a:custGeom>
              <a:avLst/>
              <a:gdLst/>
              <a:ahLst/>
              <a:cxnLst/>
              <a:rect l="0" t="0" r="0" b="0"/>
              <a:pathLst>
                <a:path w="125175" h="131201">
                  <a:moveTo>
                    <a:pt x="83569" y="0"/>
                  </a:moveTo>
                  <a:lnTo>
                    <a:pt x="46077" y="23164"/>
                  </a:lnTo>
                  <a:lnTo>
                    <a:pt x="4406" y="74306"/>
                  </a:lnTo>
                  <a:lnTo>
                    <a:pt x="0" y="91272"/>
                  </a:lnTo>
                  <a:lnTo>
                    <a:pt x="120" y="99680"/>
                  </a:lnTo>
                  <a:lnTo>
                    <a:pt x="3898" y="106209"/>
                  </a:lnTo>
                  <a:lnTo>
                    <a:pt x="17957" y="115930"/>
                  </a:lnTo>
                  <a:lnTo>
                    <a:pt x="51399" y="128779"/>
                  </a:lnTo>
                  <a:lnTo>
                    <a:pt x="71428" y="131200"/>
                  </a:lnTo>
                  <a:lnTo>
                    <a:pt x="103497" y="123728"/>
                  </a:lnTo>
                  <a:lnTo>
                    <a:pt x="110723" y="119468"/>
                  </a:lnTo>
                  <a:lnTo>
                    <a:pt x="115540" y="114779"/>
                  </a:lnTo>
                  <a:lnTo>
                    <a:pt x="125174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64296" y="742955"/>
              <a:ext cx="79366" cy="363745"/>
            </a:xfrm>
            <a:custGeom>
              <a:avLst/>
              <a:gdLst/>
              <a:ahLst/>
              <a:cxnLst/>
              <a:rect l="0" t="0" r="0" b="0"/>
              <a:pathLst>
                <a:path w="79366" h="363745">
                  <a:moveTo>
                    <a:pt x="7940" y="47545"/>
                  </a:moveTo>
                  <a:lnTo>
                    <a:pt x="21208" y="0"/>
                  </a:lnTo>
                  <a:lnTo>
                    <a:pt x="22333" y="1055"/>
                  </a:lnTo>
                  <a:lnTo>
                    <a:pt x="23083" y="5457"/>
                  </a:lnTo>
                  <a:lnTo>
                    <a:pt x="12869" y="68649"/>
                  </a:lnTo>
                  <a:lnTo>
                    <a:pt x="7989" y="124993"/>
                  </a:lnTo>
                  <a:lnTo>
                    <a:pt x="1546" y="180639"/>
                  </a:lnTo>
                  <a:lnTo>
                    <a:pt x="0" y="236147"/>
                  </a:lnTo>
                  <a:lnTo>
                    <a:pt x="4719" y="258957"/>
                  </a:lnTo>
                  <a:lnTo>
                    <a:pt x="8566" y="268923"/>
                  </a:lnTo>
                  <a:lnTo>
                    <a:pt x="14829" y="275567"/>
                  </a:lnTo>
                  <a:lnTo>
                    <a:pt x="31650" y="282949"/>
                  </a:lnTo>
                  <a:lnTo>
                    <a:pt x="39464" y="283069"/>
                  </a:lnTo>
                  <a:lnTo>
                    <a:pt x="53078" y="278270"/>
                  </a:lnTo>
                  <a:lnTo>
                    <a:pt x="71138" y="265173"/>
                  </a:lnTo>
                  <a:lnTo>
                    <a:pt x="75035" y="265670"/>
                  </a:lnTo>
                  <a:lnTo>
                    <a:pt x="77633" y="269700"/>
                  </a:lnTo>
                  <a:lnTo>
                    <a:pt x="79365" y="276085"/>
                  </a:lnTo>
                  <a:lnTo>
                    <a:pt x="73322" y="329966"/>
                  </a:lnTo>
                  <a:lnTo>
                    <a:pt x="66187" y="3637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30336" y="815463"/>
              <a:ext cx="1" cy="41606"/>
            </a:xfrm>
            <a:custGeom>
              <a:avLst/>
              <a:gdLst/>
              <a:ahLst/>
              <a:cxnLst/>
              <a:rect l="0" t="0" r="0" b="0"/>
              <a:pathLst>
                <a:path w="1" h="41606">
                  <a:moveTo>
                    <a:pt x="0" y="0"/>
                  </a:moveTo>
                  <a:lnTo>
                    <a:pt x="0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53088" y="990205"/>
              <a:ext cx="118707" cy="149554"/>
            </a:xfrm>
            <a:custGeom>
              <a:avLst/>
              <a:gdLst/>
              <a:ahLst/>
              <a:cxnLst/>
              <a:rect l="0" t="0" r="0" b="0"/>
              <a:pathLst>
                <a:path w="118707" h="149554">
                  <a:moveTo>
                    <a:pt x="68779" y="0"/>
                  </a:moveTo>
                  <a:lnTo>
                    <a:pt x="28476" y="55941"/>
                  </a:lnTo>
                  <a:lnTo>
                    <a:pt x="9659" y="91076"/>
                  </a:lnTo>
                  <a:lnTo>
                    <a:pt x="0" y="120777"/>
                  </a:lnTo>
                  <a:lnTo>
                    <a:pt x="737" y="129520"/>
                  </a:lnTo>
                  <a:lnTo>
                    <a:pt x="8952" y="144165"/>
                  </a:lnTo>
                  <a:lnTo>
                    <a:pt x="15951" y="147885"/>
                  </a:lnTo>
                  <a:lnTo>
                    <a:pt x="33589" y="149553"/>
                  </a:lnTo>
                  <a:lnTo>
                    <a:pt x="53755" y="142282"/>
                  </a:lnTo>
                  <a:lnTo>
                    <a:pt x="88001" y="119431"/>
                  </a:lnTo>
                  <a:lnTo>
                    <a:pt x="106732" y="89422"/>
                  </a:lnTo>
                  <a:lnTo>
                    <a:pt x="115158" y="51253"/>
                  </a:lnTo>
                  <a:lnTo>
                    <a:pt x="113237" y="19501"/>
                  </a:lnTo>
                  <a:lnTo>
                    <a:pt x="109513" y="13925"/>
                  </a:lnTo>
                  <a:lnTo>
                    <a:pt x="104256" y="11132"/>
                  </a:lnTo>
                  <a:lnTo>
                    <a:pt x="97978" y="10195"/>
                  </a:lnTo>
                  <a:lnTo>
                    <a:pt x="92868" y="12344"/>
                  </a:lnTo>
                  <a:lnTo>
                    <a:pt x="84724" y="22128"/>
                  </a:lnTo>
                  <a:lnTo>
                    <a:pt x="82954" y="38188"/>
                  </a:lnTo>
                  <a:lnTo>
                    <a:pt x="83777" y="47648"/>
                  </a:lnTo>
                  <a:lnTo>
                    <a:pt x="88023" y="53955"/>
                  </a:lnTo>
                  <a:lnTo>
                    <a:pt x="94552" y="58159"/>
                  </a:lnTo>
                  <a:lnTo>
                    <a:pt x="118706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09382" y="1006847"/>
              <a:ext cx="120365" cy="141459"/>
            </a:xfrm>
            <a:custGeom>
              <a:avLst/>
              <a:gdLst/>
              <a:ahLst/>
              <a:cxnLst/>
              <a:rect l="0" t="0" r="0" b="0"/>
              <a:pathLst>
                <a:path w="120365" h="141459">
                  <a:moveTo>
                    <a:pt x="3869" y="0"/>
                  </a:moveTo>
                  <a:lnTo>
                    <a:pt x="2945" y="61566"/>
                  </a:lnTo>
                  <a:lnTo>
                    <a:pt x="0" y="89125"/>
                  </a:lnTo>
                  <a:lnTo>
                    <a:pt x="5540" y="103097"/>
                  </a:lnTo>
                  <a:lnTo>
                    <a:pt x="12379" y="106639"/>
                  </a:lnTo>
                  <a:lnTo>
                    <a:pt x="75199" y="110010"/>
                  </a:lnTo>
                  <a:lnTo>
                    <a:pt x="93819" y="117002"/>
                  </a:lnTo>
                  <a:lnTo>
                    <a:pt x="106409" y="126274"/>
                  </a:lnTo>
                  <a:lnTo>
                    <a:pt x="120364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05257" y="981884"/>
              <a:ext cx="74269" cy="208027"/>
            </a:xfrm>
            <a:custGeom>
              <a:avLst/>
              <a:gdLst/>
              <a:ahLst/>
              <a:cxnLst/>
              <a:rect l="0" t="0" r="0" b="0"/>
              <a:pathLst>
                <a:path w="74269" h="208027">
                  <a:moveTo>
                    <a:pt x="74268" y="0"/>
                  </a:moveTo>
                  <a:lnTo>
                    <a:pt x="22038" y="57161"/>
                  </a:lnTo>
                  <a:lnTo>
                    <a:pt x="1697" y="95734"/>
                  </a:lnTo>
                  <a:lnTo>
                    <a:pt x="0" y="105428"/>
                  </a:lnTo>
                  <a:lnTo>
                    <a:pt x="3045" y="123595"/>
                  </a:lnTo>
                  <a:lnTo>
                    <a:pt x="8295" y="129549"/>
                  </a:lnTo>
                  <a:lnTo>
                    <a:pt x="23990" y="136165"/>
                  </a:lnTo>
                  <a:lnTo>
                    <a:pt x="40828" y="134174"/>
                  </a:lnTo>
                  <a:lnTo>
                    <a:pt x="49201" y="131055"/>
                  </a:lnTo>
                  <a:lnTo>
                    <a:pt x="55707" y="131749"/>
                  </a:lnTo>
                  <a:lnTo>
                    <a:pt x="60970" y="134985"/>
                  </a:lnTo>
                  <a:lnTo>
                    <a:pt x="65403" y="139916"/>
                  </a:lnTo>
                  <a:lnTo>
                    <a:pt x="70328" y="157723"/>
                  </a:lnTo>
                  <a:lnTo>
                    <a:pt x="74268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95872" y="950442"/>
              <a:ext cx="102023" cy="64727"/>
            </a:xfrm>
            <a:custGeom>
              <a:avLst/>
              <a:gdLst/>
              <a:ahLst/>
              <a:cxnLst/>
              <a:rect l="0" t="0" r="0" b="0"/>
              <a:pathLst>
                <a:path w="102023" h="64727">
                  <a:moveTo>
                    <a:pt x="0" y="23121"/>
                  </a:moveTo>
                  <a:lnTo>
                    <a:pt x="14211" y="10759"/>
                  </a:lnTo>
                  <a:lnTo>
                    <a:pt x="27581" y="4375"/>
                  </a:lnTo>
                  <a:lnTo>
                    <a:pt x="59537" y="0"/>
                  </a:lnTo>
                  <a:lnTo>
                    <a:pt x="77620" y="3907"/>
                  </a:lnTo>
                  <a:lnTo>
                    <a:pt x="85031" y="7538"/>
                  </a:lnTo>
                  <a:lnTo>
                    <a:pt x="95731" y="18969"/>
                  </a:lnTo>
                  <a:lnTo>
                    <a:pt x="99879" y="25900"/>
                  </a:lnTo>
                  <a:lnTo>
                    <a:pt x="102022" y="40998"/>
                  </a:lnTo>
                  <a:lnTo>
                    <a:pt x="99892" y="54180"/>
                  </a:lnTo>
                  <a:lnTo>
                    <a:pt x="98030" y="57695"/>
                  </a:lnTo>
                  <a:lnTo>
                    <a:pt x="91532" y="647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09682" y="665684"/>
              <a:ext cx="285749" cy="508423"/>
            </a:xfrm>
            <a:custGeom>
              <a:avLst/>
              <a:gdLst/>
              <a:ahLst/>
              <a:cxnLst/>
              <a:rect l="0" t="0" r="0" b="0"/>
              <a:pathLst>
                <a:path w="285749" h="508423">
                  <a:moveTo>
                    <a:pt x="127648" y="0"/>
                  </a:moveTo>
                  <a:lnTo>
                    <a:pt x="116067" y="55162"/>
                  </a:lnTo>
                  <a:lnTo>
                    <a:pt x="100155" y="118189"/>
                  </a:lnTo>
                  <a:lnTo>
                    <a:pt x="84413" y="176720"/>
                  </a:lnTo>
                  <a:lnTo>
                    <a:pt x="65757" y="235982"/>
                  </a:lnTo>
                  <a:lnTo>
                    <a:pt x="49727" y="283802"/>
                  </a:lnTo>
                  <a:lnTo>
                    <a:pt x="30210" y="344728"/>
                  </a:lnTo>
                  <a:lnTo>
                    <a:pt x="12760" y="397341"/>
                  </a:lnTo>
                  <a:lnTo>
                    <a:pt x="0" y="457043"/>
                  </a:lnTo>
                  <a:lnTo>
                    <a:pt x="957" y="482656"/>
                  </a:lnTo>
                  <a:lnTo>
                    <a:pt x="5280" y="491890"/>
                  </a:lnTo>
                  <a:lnTo>
                    <a:pt x="19946" y="504615"/>
                  </a:lnTo>
                  <a:lnTo>
                    <a:pt x="41257" y="508422"/>
                  </a:lnTo>
                  <a:lnTo>
                    <a:pt x="64289" y="506107"/>
                  </a:lnTo>
                  <a:lnTo>
                    <a:pt x="83771" y="498915"/>
                  </a:lnTo>
                  <a:lnTo>
                    <a:pt x="135770" y="456896"/>
                  </a:lnTo>
                  <a:lnTo>
                    <a:pt x="180012" y="399366"/>
                  </a:lnTo>
                  <a:lnTo>
                    <a:pt x="191293" y="382748"/>
                  </a:lnTo>
                  <a:lnTo>
                    <a:pt x="194117" y="381830"/>
                  </a:lnTo>
                  <a:lnTo>
                    <a:pt x="195075" y="385841"/>
                  </a:lnTo>
                  <a:lnTo>
                    <a:pt x="187687" y="441934"/>
                  </a:lnTo>
                  <a:lnTo>
                    <a:pt x="174671" y="489967"/>
                  </a:lnTo>
                  <a:lnTo>
                    <a:pt x="175639" y="496764"/>
                  </a:lnTo>
                  <a:lnTo>
                    <a:pt x="179058" y="502220"/>
                  </a:lnTo>
                  <a:lnTo>
                    <a:pt x="184111" y="506781"/>
                  </a:lnTo>
                  <a:lnTo>
                    <a:pt x="189328" y="507049"/>
                  </a:lnTo>
                  <a:lnTo>
                    <a:pt x="194656" y="504453"/>
                  </a:lnTo>
                  <a:lnTo>
                    <a:pt x="204582" y="494173"/>
                  </a:lnTo>
                  <a:lnTo>
                    <a:pt x="230138" y="437453"/>
                  </a:lnTo>
                  <a:lnTo>
                    <a:pt x="254759" y="374726"/>
                  </a:lnTo>
                  <a:lnTo>
                    <a:pt x="267320" y="344635"/>
                  </a:lnTo>
                  <a:lnTo>
                    <a:pt x="285748" y="2829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47772" y="965242"/>
              <a:ext cx="138896" cy="223530"/>
            </a:xfrm>
            <a:custGeom>
              <a:avLst/>
              <a:gdLst/>
              <a:ahLst/>
              <a:cxnLst/>
              <a:rect l="0" t="0" r="0" b="0"/>
              <a:pathLst>
                <a:path w="138896" h="223530">
                  <a:moveTo>
                    <a:pt x="5758" y="0"/>
                  </a:moveTo>
                  <a:lnTo>
                    <a:pt x="53868" y="29596"/>
                  </a:lnTo>
                  <a:lnTo>
                    <a:pt x="65047" y="43664"/>
                  </a:lnTo>
                  <a:lnTo>
                    <a:pt x="73098" y="59162"/>
                  </a:lnTo>
                  <a:lnTo>
                    <a:pt x="72840" y="66254"/>
                  </a:lnTo>
                  <a:lnTo>
                    <a:pt x="69896" y="72830"/>
                  </a:lnTo>
                  <a:lnTo>
                    <a:pt x="21770" y="132346"/>
                  </a:lnTo>
                  <a:lnTo>
                    <a:pt x="6085" y="162283"/>
                  </a:lnTo>
                  <a:lnTo>
                    <a:pt x="0" y="194575"/>
                  </a:lnTo>
                  <a:lnTo>
                    <a:pt x="1919" y="203681"/>
                  </a:lnTo>
                  <a:lnTo>
                    <a:pt x="11448" y="218731"/>
                  </a:lnTo>
                  <a:lnTo>
                    <a:pt x="20646" y="222559"/>
                  </a:lnTo>
                  <a:lnTo>
                    <a:pt x="57322" y="223529"/>
                  </a:lnTo>
                  <a:lnTo>
                    <a:pt x="113565" y="208641"/>
                  </a:lnTo>
                  <a:lnTo>
                    <a:pt x="138895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82159" y="1073415"/>
              <a:ext cx="145967" cy="104148"/>
            </a:xfrm>
            <a:custGeom>
              <a:avLst/>
              <a:gdLst/>
              <a:ahLst/>
              <a:cxnLst/>
              <a:rect l="0" t="0" r="0" b="0"/>
              <a:pathLst>
                <a:path w="145967" h="104148">
                  <a:moveTo>
                    <a:pt x="62755" y="0"/>
                  </a:moveTo>
                  <a:lnTo>
                    <a:pt x="49503" y="4417"/>
                  </a:lnTo>
                  <a:lnTo>
                    <a:pt x="4075" y="42724"/>
                  </a:lnTo>
                  <a:lnTo>
                    <a:pt x="521" y="49747"/>
                  </a:lnTo>
                  <a:lnTo>
                    <a:pt x="0" y="56279"/>
                  </a:lnTo>
                  <a:lnTo>
                    <a:pt x="1503" y="62483"/>
                  </a:lnTo>
                  <a:lnTo>
                    <a:pt x="6203" y="65694"/>
                  </a:lnTo>
                  <a:lnTo>
                    <a:pt x="59255" y="74181"/>
                  </a:lnTo>
                  <a:lnTo>
                    <a:pt x="73835" y="82588"/>
                  </a:lnTo>
                  <a:lnTo>
                    <a:pt x="92439" y="102134"/>
                  </a:lnTo>
                  <a:lnTo>
                    <a:pt x="99187" y="104147"/>
                  </a:lnTo>
                  <a:lnTo>
                    <a:pt x="106459" y="102716"/>
                  </a:lnTo>
                  <a:lnTo>
                    <a:pt x="114080" y="98988"/>
                  </a:lnTo>
                  <a:lnTo>
                    <a:pt x="125015" y="87449"/>
                  </a:lnTo>
                  <a:lnTo>
                    <a:pt x="145966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57960" y="809402"/>
              <a:ext cx="119944" cy="388116"/>
            </a:xfrm>
            <a:custGeom>
              <a:avLst/>
              <a:gdLst/>
              <a:ahLst/>
              <a:cxnLst/>
              <a:rect l="0" t="0" r="0" b="0"/>
              <a:pathLst>
                <a:path w="119944" h="388116">
                  <a:moveTo>
                    <a:pt x="70017" y="14382"/>
                  </a:moveTo>
                  <a:lnTo>
                    <a:pt x="74435" y="1130"/>
                  </a:lnTo>
                  <a:lnTo>
                    <a:pt x="76660" y="0"/>
                  </a:lnTo>
                  <a:lnTo>
                    <a:pt x="79069" y="2020"/>
                  </a:lnTo>
                  <a:lnTo>
                    <a:pt x="81599" y="6141"/>
                  </a:lnTo>
                  <a:lnTo>
                    <a:pt x="81945" y="18116"/>
                  </a:lnTo>
                  <a:lnTo>
                    <a:pt x="73724" y="78619"/>
                  </a:lnTo>
                  <a:lnTo>
                    <a:pt x="59654" y="135963"/>
                  </a:lnTo>
                  <a:lnTo>
                    <a:pt x="42254" y="197525"/>
                  </a:lnTo>
                  <a:lnTo>
                    <a:pt x="26489" y="252695"/>
                  </a:lnTo>
                  <a:lnTo>
                    <a:pt x="4010" y="312946"/>
                  </a:lnTo>
                  <a:lnTo>
                    <a:pt x="0" y="323668"/>
                  </a:lnTo>
                  <a:lnTo>
                    <a:pt x="7229" y="291057"/>
                  </a:lnTo>
                  <a:lnTo>
                    <a:pt x="19259" y="264630"/>
                  </a:lnTo>
                  <a:lnTo>
                    <a:pt x="26008" y="258877"/>
                  </a:lnTo>
                  <a:lnTo>
                    <a:pt x="43369" y="252485"/>
                  </a:lnTo>
                  <a:lnTo>
                    <a:pt x="60947" y="254575"/>
                  </a:lnTo>
                  <a:lnTo>
                    <a:pt x="69518" y="257721"/>
                  </a:lnTo>
                  <a:lnTo>
                    <a:pt x="83972" y="271079"/>
                  </a:lnTo>
                  <a:lnTo>
                    <a:pt x="95635" y="290267"/>
                  </a:lnTo>
                  <a:lnTo>
                    <a:pt x="108190" y="337788"/>
                  </a:lnTo>
                  <a:lnTo>
                    <a:pt x="112095" y="387758"/>
                  </a:lnTo>
                  <a:lnTo>
                    <a:pt x="113786" y="388115"/>
                  </a:lnTo>
                  <a:lnTo>
                    <a:pt x="119943" y="38050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77756" y="940278"/>
              <a:ext cx="8322" cy="49928"/>
            </a:xfrm>
            <a:custGeom>
              <a:avLst/>
              <a:gdLst/>
              <a:ahLst/>
              <a:cxnLst/>
              <a:rect l="0" t="0" r="0" b="0"/>
              <a:pathLst>
                <a:path w="8322" h="49928">
                  <a:moveTo>
                    <a:pt x="0" y="0"/>
                  </a:moveTo>
                  <a:lnTo>
                    <a:pt x="925" y="29518"/>
                  </a:lnTo>
                  <a:lnTo>
                    <a:pt x="8321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99924" y="1046420"/>
              <a:ext cx="398297" cy="160133"/>
            </a:xfrm>
            <a:custGeom>
              <a:avLst/>
              <a:gdLst/>
              <a:ahLst/>
              <a:cxnLst/>
              <a:rect l="0" t="0" r="0" b="0"/>
              <a:pathLst>
                <a:path w="398297" h="160133">
                  <a:moveTo>
                    <a:pt x="36079" y="35316"/>
                  </a:moveTo>
                  <a:lnTo>
                    <a:pt x="4828" y="88357"/>
                  </a:lnTo>
                  <a:lnTo>
                    <a:pt x="0" y="107892"/>
                  </a:lnTo>
                  <a:lnTo>
                    <a:pt x="937" y="125819"/>
                  </a:lnTo>
                  <a:lnTo>
                    <a:pt x="5255" y="132634"/>
                  </a:lnTo>
                  <a:lnTo>
                    <a:pt x="19914" y="142672"/>
                  </a:lnTo>
                  <a:lnTo>
                    <a:pt x="41223" y="142818"/>
                  </a:lnTo>
                  <a:lnTo>
                    <a:pt x="64253" y="135795"/>
                  </a:lnTo>
                  <a:lnTo>
                    <a:pt x="83734" y="123428"/>
                  </a:lnTo>
                  <a:lnTo>
                    <a:pt x="105878" y="96454"/>
                  </a:lnTo>
                  <a:lnTo>
                    <a:pt x="126575" y="49874"/>
                  </a:lnTo>
                  <a:lnTo>
                    <a:pt x="130849" y="28842"/>
                  </a:lnTo>
                  <a:lnTo>
                    <a:pt x="129666" y="7168"/>
                  </a:lnTo>
                  <a:lnTo>
                    <a:pt x="126207" y="1757"/>
                  </a:lnTo>
                  <a:lnTo>
                    <a:pt x="121128" y="0"/>
                  </a:lnTo>
                  <a:lnTo>
                    <a:pt x="114968" y="677"/>
                  </a:lnTo>
                  <a:lnTo>
                    <a:pt x="113634" y="2054"/>
                  </a:lnTo>
                  <a:lnTo>
                    <a:pt x="115520" y="3895"/>
                  </a:lnTo>
                  <a:lnTo>
                    <a:pt x="152591" y="16146"/>
                  </a:lnTo>
                  <a:lnTo>
                    <a:pt x="215689" y="27770"/>
                  </a:lnTo>
                  <a:lnTo>
                    <a:pt x="234250" y="35352"/>
                  </a:lnTo>
                  <a:lnTo>
                    <a:pt x="239384" y="41812"/>
                  </a:lnTo>
                  <a:lnTo>
                    <a:pt x="248378" y="73822"/>
                  </a:lnTo>
                  <a:lnTo>
                    <a:pt x="252501" y="80402"/>
                  </a:lnTo>
                  <a:lnTo>
                    <a:pt x="258948" y="84789"/>
                  </a:lnTo>
                  <a:lnTo>
                    <a:pt x="285691" y="90964"/>
                  </a:lnTo>
                  <a:lnTo>
                    <a:pt x="327860" y="90585"/>
                  </a:lnTo>
                  <a:lnTo>
                    <a:pt x="375294" y="82077"/>
                  </a:lnTo>
                  <a:lnTo>
                    <a:pt x="389012" y="87226"/>
                  </a:lnTo>
                  <a:lnTo>
                    <a:pt x="393410" y="93037"/>
                  </a:lnTo>
                  <a:lnTo>
                    <a:pt x="398296" y="109355"/>
                  </a:lnTo>
                  <a:lnTo>
                    <a:pt x="393884" y="1601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9" name="Freeform 18"/>
          <p:cNvSpPr/>
          <p:nvPr/>
        </p:nvSpPr>
        <p:spPr>
          <a:xfrm>
            <a:off x="5175692" y="998970"/>
            <a:ext cx="324522" cy="24520"/>
          </a:xfrm>
          <a:custGeom>
            <a:avLst/>
            <a:gdLst/>
            <a:ahLst/>
            <a:cxnLst/>
            <a:rect l="0" t="0" r="0" b="0"/>
            <a:pathLst>
              <a:path w="324522" h="24520">
                <a:moveTo>
                  <a:pt x="0" y="16198"/>
                </a:moveTo>
                <a:lnTo>
                  <a:pt x="57697" y="9555"/>
                </a:lnTo>
                <a:lnTo>
                  <a:pt x="109161" y="1805"/>
                </a:lnTo>
                <a:lnTo>
                  <a:pt x="163843" y="0"/>
                </a:lnTo>
                <a:lnTo>
                  <a:pt x="220084" y="6287"/>
                </a:lnTo>
                <a:lnTo>
                  <a:pt x="281188" y="16432"/>
                </a:lnTo>
                <a:lnTo>
                  <a:pt x="324521" y="2451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9" name="Group 28"/>
          <p:cNvGrpSpPr/>
          <p:nvPr/>
        </p:nvGrpSpPr>
        <p:grpSpPr>
          <a:xfrm>
            <a:off x="6507238" y="540868"/>
            <a:ext cx="2675224" cy="948601"/>
            <a:chOff x="6507238" y="540868"/>
            <a:chExt cx="2675224" cy="948601"/>
          </a:xfrm>
        </p:grpSpPr>
        <p:sp>
          <p:nvSpPr>
            <p:cNvPr id="20" name="Freeform 19"/>
            <p:cNvSpPr/>
            <p:nvPr/>
          </p:nvSpPr>
          <p:spPr>
            <a:xfrm>
              <a:off x="6507238" y="540868"/>
              <a:ext cx="216170" cy="824361"/>
            </a:xfrm>
            <a:custGeom>
              <a:avLst/>
              <a:gdLst/>
              <a:ahLst/>
              <a:cxnLst/>
              <a:rect l="0" t="0" r="0" b="0"/>
              <a:pathLst>
                <a:path w="216170" h="824361">
                  <a:moveTo>
                    <a:pt x="216169" y="0"/>
                  </a:moveTo>
                  <a:lnTo>
                    <a:pt x="179962" y="23034"/>
                  </a:lnTo>
                  <a:lnTo>
                    <a:pt x="134594" y="72958"/>
                  </a:lnTo>
                  <a:lnTo>
                    <a:pt x="108867" y="121592"/>
                  </a:lnTo>
                  <a:lnTo>
                    <a:pt x="81561" y="184070"/>
                  </a:lnTo>
                  <a:lnTo>
                    <a:pt x="62050" y="233288"/>
                  </a:lnTo>
                  <a:lnTo>
                    <a:pt x="44559" y="291839"/>
                  </a:lnTo>
                  <a:lnTo>
                    <a:pt x="32082" y="351614"/>
                  </a:lnTo>
                  <a:lnTo>
                    <a:pt x="18112" y="410315"/>
                  </a:lnTo>
                  <a:lnTo>
                    <a:pt x="6678" y="473113"/>
                  </a:lnTo>
                  <a:lnTo>
                    <a:pt x="1853" y="534147"/>
                  </a:lnTo>
                  <a:lnTo>
                    <a:pt x="424" y="593221"/>
                  </a:lnTo>
                  <a:lnTo>
                    <a:pt x="0" y="642878"/>
                  </a:lnTo>
                  <a:lnTo>
                    <a:pt x="6499" y="705866"/>
                  </a:lnTo>
                  <a:lnTo>
                    <a:pt x="19386" y="762975"/>
                  </a:lnTo>
                  <a:lnTo>
                    <a:pt x="37005" y="797390"/>
                  </a:lnTo>
                  <a:lnTo>
                    <a:pt x="47474" y="810821"/>
                  </a:lnTo>
                  <a:lnTo>
                    <a:pt x="68182" y="824360"/>
                  </a:lnTo>
                  <a:lnTo>
                    <a:pt x="76831" y="824168"/>
                  </a:lnTo>
                  <a:lnTo>
                    <a:pt x="96302" y="816558"/>
                  </a:lnTo>
                  <a:lnTo>
                    <a:pt x="119220" y="801097"/>
                  </a:lnTo>
                  <a:lnTo>
                    <a:pt x="129318" y="787813"/>
                  </a:lnTo>
                  <a:lnTo>
                    <a:pt x="155868" y="731286"/>
                  </a:lnTo>
                  <a:lnTo>
                    <a:pt x="177238" y="670008"/>
                  </a:lnTo>
                  <a:lnTo>
                    <a:pt x="188173" y="617982"/>
                  </a:lnTo>
                  <a:lnTo>
                    <a:pt x="196525" y="554858"/>
                  </a:lnTo>
                  <a:lnTo>
                    <a:pt x="196468" y="510622"/>
                  </a:lnTo>
                  <a:lnTo>
                    <a:pt x="191696" y="492292"/>
                  </a:lnTo>
                  <a:lnTo>
                    <a:pt x="183410" y="474900"/>
                  </a:lnTo>
                  <a:lnTo>
                    <a:pt x="171099" y="462855"/>
                  </a:lnTo>
                  <a:lnTo>
                    <a:pt x="163933" y="458349"/>
                  </a:lnTo>
                  <a:lnTo>
                    <a:pt x="148574" y="455808"/>
                  </a:lnTo>
                  <a:lnTo>
                    <a:pt x="140595" y="456424"/>
                  </a:lnTo>
                  <a:lnTo>
                    <a:pt x="126799" y="462041"/>
                  </a:lnTo>
                  <a:lnTo>
                    <a:pt x="98458" y="485130"/>
                  </a:lnTo>
                  <a:lnTo>
                    <a:pt x="66961" y="527022"/>
                  </a:lnTo>
                  <a:lnTo>
                    <a:pt x="42207" y="588574"/>
                  </a:lnTo>
                  <a:lnTo>
                    <a:pt x="38076" y="606450"/>
                  </a:lnTo>
                  <a:lnTo>
                    <a:pt x="39321" y="623640"/>
                  </a:lnTo>
                  <a:lnTo>
                    <a:pt x="42957" y="633130"/>
                  </a:lnTo>
                  <a:lnTo>
                    <a:pt x="49748" y="6407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803747" y="1035697"/>
              <a:ext cx="309089" cy="303328"/>
            </a:xfrm>
            <a:custGeom>
              <a:avLst/>
              <a:gdLst/>
              <a:ahLst/>
              <a:cxnLst/>
              <a:rect l="0" t="0" r="0" b="0"/>
              <a:pathLst>
                <a:path w="309089" h="303328">
                  <a:moveTo>
                    <a:pt x="19512" y="120929"/>
                  </a:moveTo>
                  <a:lnTo>
                    <a:pt x="5320" y="176794"/>
                  </a:lnTo>
                  <a:lnTo>
                    <a:pt x="0" y="208775"/>
                  </a:lnTo>
                  <a:lnTo>
                    <a:pt x="1882" y="210004"/>
                  </a:lnTo>
                  <a:lnTo>
                    <a:pt x="4985" y="208049"/>
                  </a:lnTo>
                  <a:lnTo>
                    <a:pt x="13770" y="187628"/>
                  </a:lnTo>
                  <a:lnTo>
                    <a:pt x="30591" y="130418"/>
                  </a:lnTo>
                  <a:lnTo>
                    <a:pt x="50947" y="71071"/>
                  </a:lnTo>
                  <a:lnTo>
                    <a:pt x="59988" y="54391"/>
                  </a:lnTo>
                  <a:lnTo>
                    <a:pt x="72635" y="42663"/>
                  </a:lnTo>
                  <a:lnTo>
                    <a:pt x="79890" y="38241"/>
                  </a:lnTo>
                  <a:lnTo>
                    <a:pt x="112189" y="32017"/>
                  </a:lnTo>
                  <a:lnTo>
                    <a:pt x="169077" y="27277"/>
                  </a:lnTo>
                  <a:lnTo>
                    <a:pt x="223812" y="14325"/>
                  </a:lnTo>
                  <a:lnTo>
                    <a:pt x="242525" y="5440"/>
                  </a:lnTo>
                  <a:lnTo>
                    <a:pt x="246775" y="7878"/>
                  </a:lnTo>
                  <a:lnTo>
                    <a:pt x="247760" y="15051"/>
                  </a:lnTo>
                  <a:lnTo>
                    <a:pt x="235443" y="72939"/>
                  </a:lnTo>
                  <a:lnTo>
                    <a:pt x="221937" y="132450"/>
                  </a:lnTo>
                  <a:lnTo>
                    <a:pt x="208116" y="194379"/>
                  </a:lnTo>
                  <a:lnTo>
                    <a:pt x="204594" y="242139"/>
                  </a:lnTo>
                  <a:lnTo>
                    <a:pt x="210467" y="276008"/>
                  </a:lnTo>
                  <a:lnTo>
                    <a:pt x="218719" y="298335"/>
                  </a:lnTo>
                  <a:lnTo>
                    <a:pt x="225357" y="302994"/>
                  </a:lnTo>
                  <a:lnTo>
                    <a:pt x="233481" y="303327"/>
                  </a:lnTo>
                  <a:lnTo>
                    <a:pt x="242595" y="300775"/>
                  </a:lnTo>
                  <a:lnTo>
                    <a:pt x="257653" y="290543"/>
                  </a:lnTo>
                  <a:lnTo>
                    <a:pt x="269584" y="276750"/>
                  </a:lnTo>
                  <a:lnTo>
                    <a:pt x="284778" y="242829"/>
                  </a:lnTo>
                  <a:lnTo>
                    <a:pt x="299522" y="189887"/>
                  </a:lnTo>
                  <a:lnTo>
                    <a:pt x="309088" y="134746"/>
                  </a:lnTo>
                  <a:lnTo>
                    <a:pt x="308065" y="79317"/>
                  </a:lnTo>
                  <a:lnTo>
                    <a:pt x="294707" y="30526"/>
                  </a:lnTo>
                  <a:lnTo>
                    <a:pt x="279889" y="11099"/>
                  </a:lnTo>
                  <a:lnTo>
                    <a:pt x="270760" y="3330"/>
                  </a:lnTo>
                  <a:lnTo>
                    <a:pt x="260976" y="0"/>
                  </a:lnTo>
                  <a:lnTo>
                    <a:pt x="240242" y="1231"/>
                  </a:lnTo>
                  <a:lnTo>
                    <a:pt x="223631" y="7941"/>
                  </a:lnTo>
                  <a:lnTo>
                    <a:pt x="216613" y="12320"/>
                  </a:lnTo>
                  <a:lnTo>
                    <a:pt x="206348" y="24581"/>
                  </a:lnTo>
                  <a:lnTo>
                    <a:pt x="192226" y="59470"/>
                  </a:lnTo>
                  <a:lnTo>
                    <a:pt x="193820" y="117281"/>
                  </a:lnTo>
                  <a:lnTo>
                    <a:pt x="202576" y="15421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47633" y="1076002"/>
              <a:ext cx="382769" cy="230404"/>
            </a:xfrm>
            <a:custGeom>
              <a:avLst/>
              <a:gdLst/>
              <a:ahLst/>
              <a:cxnLst/>
              <a:rect l="0" t="0" r="0" b="0"/>
              <a:pathLst>
                <a:path w="382769" h="230404">
                  <a:moveTo>
                    <a:pt x="0" y="5734"/>
                  </a:moveTo>
                  <a:lnTo>
                    <a:pt x="4417" y="56479"/>
                  </a:lnTo>
                  <a:lnTo>
                    <a:pt x="7164" y="104391"/>
                  </a:lnTo>
                  <a:lnTo>
                    <a:pt x="8092" y="164351"/>
                  </a:lnTo>
                  <a:lnTo>
                    <a:pt x="8254" y="193779"/>
                  </a:lnTo>
                  <a:lnTo>
                    <a:pt x="14959" y="142272"/>
                  </a:lnTo>
                  <a:lnTo>
                    <a:pt x="27644" y="87048"/>
                  </a:lnTo>
                  <a:lnTo>
                    <a:pt x="38173" y="67762"/>
                  </a:lnTo>
                  <a:lnTo>
                    <a:pt x="52100" y="53026"/>
                  </a:lnTo>
                  <a:lnTo>
                    <a:pt x="60621" y="49281"/>
                  </a:lnTo>
                  <a:lnTo>
                    <a:pt x="116042" y="47413"/>
                  </a:lnTo>
                  <a:lnTo>
                    <a:pt x="147179" y="42944"/>
                  </a:lnTo>
                  <a:lnTo>
                    <a:pt x="173972" y="31347"/>
                  </a:lnTo>
                  <a:lnTo>
                    <a:pt x="213019" y="0"/>
                  </a:lnTo>
                  <a:lnTo>
                    <a:pt x="215977" y="63"/>
                  </a:lnTo>
                  <a:lnTo>
                    <a:pt x="217025" y="3802"/>
                  </a:lnTo>
                  <a:lnTo>
                    <a:pt x="207355" y="55297"/>
                  </a:lnTo>
                  <a:lnTo>
                    <a:pt x="201216" y="106645"/>
                  </a:lnTo>
                  <a:lnTo>
                    <a:pt x="200929" y="162913"/>
                  </a:lnTo>
                  <a:lnTo>
                    <a:pt x="204256" y="184690"/>
                  </a:lnTo>
                  <a:lnTo>
                    <a:pt x="213747" y="201148"/>
                  </a:lnTo>
                  <a:lnTo>
                    <a:pt x="220162" y="208126"/>
                  </a:lnTo>
                  <a:lnTo>
                    <a:pt x="227211" y="210004"/>
                  </a:lnTo>
                  <a:lnTo>
                    <a:pt x="234685" y="208483"/>
                  </a:lnTo>
                  <a:lnTo>
                    <a:pt x="255990" y="195555"/>
                  </a:lnTo>
                  <a:lnTo>
                    <a:pt x="296669" y="158195"/>
                  </a:lnTo>
                  <a:lnTo>
                    <a:pt x="313392" y="132783"/>
                  </a:lnTo>
                  <a:lnTo>
                    <a:pt x="318951" y="128340"/>
                  </a:lnTo>
                  <a:lnTo>
                    <a:pt x="324506" y="127228"/>
                  </a:lnTo>
                  <a:lnTo>
                    <a:pt x="330058" y="128335"/>
                  </a:lnTo>
                  <a:lnTo>
                    <a:pt x="334684" y="132772"/>
                  </a:lnTo>
                  <a:lnTo>
                    <a:pt x="345612" y="157610"/>
                  </a:lnTo>
                  <a:lnTo>
                    <a:pt x="364852" y="211480"/>
                  </a:lnTo>
                  <a:lnTo>
                    <a:pt x="372648" y="221992"/>
                  </a:lnTo>
                  <a:lnTo>
                    <a:pt x="382768" y="2304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38935" y="908261"/>
              <a:ext cx="201984" cy="464010"/>
            </a:xfrm>
            <a:custGeom>
              <a:avLst/>
              <a:gdLst/>
              <a:ahLst/>
              <a:cxnLst/>
              <a:rect l="0" t="0" r="0" b="0"/>
              <a:pathLst>
                <a:path w="201984" h="464010">
                  <a:moveTo>
                    <a:pt x="141098" y="281649"/>
                  </a:moveTo>
                  <a:lnTo>
                    <a:pt x="140173" y="224877"/>
                  </a:lnTo>
                  <a:lnTo>
                    <a:pt x="129516" y="174948"/>
                  </a:lnTo>
                  <a:lnTo>
                    <a:pt x="117120" y="153366"/>
                  </a:lnTo>
                  <a:lnTo>
                    <a:pt x="110319" y="149899"/>
                  </a:lnTo>
                  <a:lnTo>
                    <a:pt x="92902" y="148512"/>
                  </a:lnTo>
                  <a:lnTo>
                    <a:pt x="77764" y="153443"/>
                  </a:lnTo>
                  <a:lnTo>
                    <a:pt x="71139" y="157347"/>
                  </a:lnTo>
                  <a:lnTo>
                    <a:pt x="41500" y="195903"/>
                  </a:lnTo>
                  <a:lnTo>
                    <a:pt x="15551" y="251170"/>
                  </a:lnTo>
                  <a:lnTo>
                    <a:pt x="2375" y="313202"/>
                  </a:lnTo>
                  <a:lnTo>
                    <a:pt x="0" y="370179"/>
                  </a:lnTo>
                  <a:lnTo>
                    <a:pt x="4104" y="430268"/>
                  </a:lnTo>
                  <a:lnTo>
                    <a:pt x="11178" y="449712"/>
                  </a:lnTo>
                  <a:lnTo>
                    <a:pt x="15653" y="457485"/>
                  </a:lnTo>
                  <a:lnTo>
                    <a:pt x="21410" y="461743"/>
                  </a:lnTo>
                  <a:lnTo>
                    <a:pt x="28022" y="463657"/>
                  </a:lnTo>
                  <a:lnTo>
                    <a:pt x="35203" y="464009"/>
                  </a:lnTo>
                  <a:lnTo>
                    <a:pt x="42764" y="460545"/>
                  </a:lnTo>
                  <a:lnTo>
                    <a:pt x="58562" y="446834"/>
                  </a:lnTo>
                  <a:lnTo>
                    <a:pt x="89127" y="398035"/>
                  </a:lnTo>
                  <a:lnTo>
                    <a:pt x="109644" y="338421"/>
                  </a:lnTo>
                  <a:lnTo>
                    <a:pt x="130365" y="284131"/>
                  </a:lnTo>
                  <a:lnTo>
                    <a:pt x="146546" y="222248"/>
                  </a:lnTo>
                  <a:lnTo>
                    <a:pt x="161306" y="173134"/>
                  </a:lnTo>
                  <a:lnTo>
                    <a:pt x="176466" y="124372"/>
                  </a:lnTo>
                  <a:lnTo>
                    <a:pt x="190340" y="68478"/>
                  </a:lnTo>
                  <a:lnTo>
                    <a:pt x="201983" y="12715"/>
                  </a:lnTo>
                  <a:lnTo>
                    <a:pt x="201104" y="4356"/>
                  </a:lnTo>
                  <a:lnTo>
                    <a:pt x="197744" y="633"/>
                  </a:lnTo>
                  <a:lnTo>
                    <a:pt x="192730" y="0"/>
                  </a:lnTo>
                  <a:lnTo>
                    <a:pt x="189388" y="3276"/>
                  </a:lnTo>
                  <a:lnTo>
                    <a:pt x="179166" y="54006"/>
                  </a:lnTo>
                  <a:lnTo>
                    <a:pt x="174402" y="116284"/>
                  </a:lnTo>
                  <a:lnTo>
                    <a:pt x="167982" y="167212"/>
                  </a:lnTo>
                  <a:lnTo>
                    <a:pt x="166061" y="1817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88310" y="885004"/>
              <a:ext cx="198956" cy="574843"/>
            </a:xfrm>
            <a:custGeom>
              <a:avLst/>
              <a:gdLst/>
              <a:ahLst/>
              <a:cxnLst/>
              <a:rect l="0" t="0" r="0" b="0"/>
              <a:pathLst>
                <a:path w="198956" h="574843">
                  <a:moveTo>
                    <a:pt x="149527" y="338190"/>
                  </a:moveTo>
                  <a:lnTo>
                    <a:pt x="147678" y="305899"/>
                  </a:lnTo>
                  <a:lnTo>
                    <a:pt x="136241" y="275717"/>
                  </a:lnTo>
                  <a:lnTo>
                    <a:pt x="120217" y="254241"/>
                  </a:lnTo>
                  <a:lnTo>
                    <a:pt x="105991" y="242016"/>
                  </a:lnTo>
                  <a:lnTo>
                    <a:pt x="97389" y="239865"/>
                  </a:lnTo>
                  <a:lnTo>
                    <a:pt x="77970" y="242407"/>
                  </a:lnTo>
                  <a:lnTo>
                    <a:pt x="55080" y="254233"/>
                  </a:lnTo>
                  <a:lnTo>
                    <a:pt x="32169" y="287118"/>
                  </a:lnTo>
                  <a:lnTo>
                    <a:pt x="9417" y="348461"/>
                  </a:lnTo>
                  <a:lnTo>
                    <a:pt x="1659" y="402370"/>
                  </a:lnTo>
                  <a:lnTo>
                    <a:pt x="0" y="464792"/>
                  </a:lnTo>
                  <a:lnTo>
                    <a:pt x="6425" y="521146"/>
                  </a:lnTo>
                  <a:lnTo>
                    <a:pt x="14877" y="556149"/>
                  </a:lnTo>
                  <a:lnTo>
                    <a:pt x="23731" y="572512"/>
                  </a:lnTo>
                  <a:lnTo>
                    <a:pt x="29605" y="574842"/>
                  </a:lnTo>
                  <a:lnTo>
                    <a:pt x="36295" y="573621"/>
                  </a:lnTo>
                  <a:lnTo>
                    <a:pt x="43529" y="570033"/>
                  </a:lnTo>
                  <a:lnTo>
                    <a:pt x="66962" y="542898"/>
                  </a:lnTo>
                  <a:lnTo>
                    <a:pt x="86443" y="498031"/>
                  </a:lnTo>
                  <a:lnTo>
                    <a:pt x="101659" y="445612"/>
                  </a:lnTo>
                  <a:lnTo>
                    <a:pt x="114388" y="399605"/>
                  </a:lnTo>
                  <a:lnTo>
                    <a:pt x="126480" y="344984"/>
                  </a:lnTo>
                  <a:lnTo>
                    <a:pt x="141774" y="290277"/>
                  </a:lnTo>
                  <a:lnTo>
                    <a:pt x="158017" y="236468"/>
                  </a:lnTo>
                  <a:lnTo>
                    <a:pt x="172076" y="182002"/>
                  </a:lnTo>
                  <a:lnTo>
                    <a:pt x="182097" y="130730"/>
                  </a:lnTo>
                  <a:lnTo>
                    <a:pt x="193765" y="72542"/>
                  </a:lnTo>
                  <a:lnTo>
                    <a:pt x="198705" y="14117"/>
                  </a:lnTo>
                  <a:lnTo>
                    <a:pt x="198955" y="2873"/>
                  </a:lnTo>
                  <a:lnTo>
                    <a:pt x="197273" y="0"/>
                  </a:lnTo>
                  <a:lnTo>
                    <a:pt x="194301" y="2707"/>
                  </a:lnTo>
                  <a:lnTo>
                    <a:pt x="180664" y="31433"/>
                  </a:lnTo>
                  <a:lnTo>
                    <a:pt x="168718" y="90167"/>
                  </a:lnTo>
                  <a:lnTo>
                    <a:pt x="166673" y="144350"/>
                  </a:lnTo>
                  <a:lnTo>
                    <a:pt x="166269" y="206212"/>
                  </a:lnTo>
                  <a:lnTo>
                    <a:pt x="166189" y="257058"/>
                  </a:lnTo>
                  <a:lnTo>
                    <a:pt x="166170" y="2716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389279" y="1160529"/>
              <a:ext cx="114833" cy="195803"/>
            </a:xfrm>
            <a:custGeom>
              <a:avLst/>
              <a:gdLst/>
              <a:ahLst/>
              <a:cxnLst/>
              <a:rect l="0" t="0" r="0" b="0"/>
              <a:pathLst>
                <a:path w="114833" h="195803">
                  <a:moveTo>
                    <a:pt x="106511" y="4418"/>
                  </a:moveTo>
                  <a:lnTo>
                    <a:pt x="93259" y="0"/>
                  </a:lnTo>
                  <a:lnTo>
                    <a:pt x="76891" y="2763"/>
                  </a:lnTo>
                  <a:lnTo>
                    <a:pt x="51815" y="14714"/>
                  </a:lnTo>
                  <a:lnTo>
                    <a:pt x="39672" y="25636"/>
                  </a:lnTo>
                  <a:lnTo>
                    <a:pt x="27637" y="48303"/>
                  </a:lnTo>
                  <a:lnTo>
                    <a:pt x="9570" y="103618"/>
                  </a:lnTo>
                  <a:lnTo>
                    <a:pt x="831" y="139891"/>
                  </a:lnTo>
                  <a:lnTo>
                    <a:pt x="0" y="150207"/>
                  </a:lnTo>
                  <a:lnTo>
                    <a:pt x="3144" y="156160"/>
                  </a:lnTo>
                  <a:lnTo>
                    <a:pt x="8939" y="159204"/>
                  </a:lnTo>
                  <a:lnTo>
                    <a:pt x="16499" y="160308"/>
                  </a:lnTo>
                  <a:lnTo>
                    <a:pt x="32298" y="154139"/>
                  </a:lnTo>
                  <a:lnTo>
                    <a:pt x="67598" y="129226"/>
                  </a:lnTo>
                  <a:lnTo>
                    <a:pt x="82744" y="128614"/>
                  </a:lnTo>
                  <a:lnTo>
                    <a:pt x="88817" y="131594"/>
                  </a:lnTo>
                  <a:lnTo>
                    <a:pt x="98031" y="142302"/>
                  </a:lnTo>
                  <a:lnTo>
                    <a:pt x="111980" y="181440"/>
                  </a:lnTo>
                  <a:lnTo>
                    <a:pt x="114832" y="1958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28976" y="832105"/>
              <a:ext cx="241263" cy="553738"/>
            </a:xfrm>
            <a:custGeom>
              <a:avLst/>
              <a:gdLst/>
              <a:ahLst/>
              <a:cxnLst/>
              <a:rect l="0" t="0" r="0" b="0"/>
              <a:pathLst>
                <a:path w="241263" h="553738">
                  <a:moveTo>
                    <a:pt x="33236" y="0"/>
                  </a:moveTo>
                  <a:lnTo>
                    <a:pt x="20063" y="42792"/>
                  </a:lnTo>
                  <a:lnTo>
                    <a:pt x="11331" y="98160"/>
                  </a:lnTo>
                  <a:lnTo>
                    <a:pt x="6411" y="150540"/>
                  </a:lnTo>
                  <a:lnTo>
                    <a:pt x="1227" y="205403"/>
                  </a:lnTo>
                  <a:lnTo>
                    <a:pt x="203" y="266474"/>
                  </a:lnTo>
                  <a:lnTo>
                    <a:pt x="0" y="324012"/>
                  </a:lnTo>
                  <a:lnTo>
                    <a:pt x="5676" y="387153"/>
                  </a:lnTo>
                  <a:lnTo>
                    <a:pt x="12348" y="439219"/>
                  </a:lnTo>
                  <a:lnTo>
                    <a:pt x="28587" y="469863"/>
                  </a:lnTo>
                  <a:lnTo>
                    <a:pt x="50966" y="493531"/>
                  </a:lnTo>
                  <a:lnTo>
                    <a:pt x="69468" y="501338"/>
                  </a:lnTo>
                  <a:lnTo>
                    <a:pt x="79580" y="503420"/>
                  </a:lnTo>
                  <a:lnTo>
                    <a:pt x="103143" y="498337"/>
                  </a:lnTo>
                  <a:lnTo>
                    <a:pt x="135001" y="482346"/>
                  </a:lnTo>
                  <a:lnTo>
                    <a:pt x="156153" y="463432"/>
                  </a:lnTo>
                  <a:lnTo>
                    <a:pt x="184613" y="424038"/>
                  </a:lnTo>
                  <a:lnTo>
                    <a:pt x="201911" y="382724"/>
                  </a:lnTo>
                  <a:lnTo>
                    <a:pt x="201159" y="376267"/>
                  </a:lnTo>
                  <a:lnTo>
                    <a:pt x="197884" y="371037"/>
                  </a:lnTo>
                  <a:lnTo>
                    <a:pt x="192927" y="366627"/>
                  </a:lnTo>
                  <a:lnTo>
                    <a:pt x="186849" y="368309"/>
                  </a:lnTo>
                  <a:lnTo>
                    <a:pt x="172700" y="382505"/>
                  </a:lnTo>
                  <a:lnTo>
                    <a:pt x="143338" y="437089"/>
                  </a:lnTo>
                  <a:lnTo>
                    <a:pt x="136125" y="482484"/>
                  </a:lnTo>
                  <a:lnTo>
                    <a:pt x="138405" y="523672"/>
                  </a:lnTo>
                  <a:lnTo>
                    <a:pt x="147470" y="542779"/>
                  </a:lnTo>
                  <a:lnTo>
                    <a:pt x="153771" y="550463"/>
                  </a:lnTo>
                  <a:lnTo>
                    <a:pt x="161670" y="553737"/>
                  </a:lnTo>
                  <a:lnTo>
                    <a:pt x="180308" y="552443"/>
                  </a:lnTo>
                  <a:lnTo>
                    <a:pt x="214839" y="542264"/>
                  </a:lnTo>
                  <a:lnTo>
                    <a:pt x="241262" y="524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986834" y="1181589"/>
              <a:ext cx="195628" cy="307880"/>
            </a:xfrm>
            <a:custGeom>
              <a:avLst/>
              <a:gdLst/>
              <a:ahLst/>
              <a:cxnLst/>
              <a:rect l="0" t="0" r="0" b="0"/>
              <a:pathLst>
                <a:path w="195628" h="307880">
                  <a:moveTo>
                    <a:pt x="8219" y="0"/>
                  </a:moveTo>
                  <a:lnTo>
                    <a:pt x="669" y="63415"/>
                  </a:lnTo>
                  <a:lnTo>
                    <a:pt x="0" y="126261"/>
                  </a:lnTo>
                  <a:lnTo>
                    <a:pt x="3664" y="132251"/>
                  </a:lnTo>
                  <a:lnTo>
                    <a:pt x="9804" y="134395"/>
                  </a:lnTo>
                  <a:lnTo>
                    <a:pt x="17597" y="133976"/>
                  </a:lnTo>
                  <a:lnTo>
                    <a:pt x="24642" y="130922"/>
                  </a:lnTo>
                  <a:lnTo>
                    <a:pt x="37399" y="120133"/>
                  </a:lnTo>
                  <a:lnTo>
                    <a:pt x="85958" y="56913"/>
                  </a:lnTo>
                  <a:lnTo>
                    <a:pt x="101017" y="41012"/>
                  </a:lnTo>
                  <a:lnTo>
                    <a:pt x="108915" y="36587"/>
                  </a:lnTo>
                  <a:lnTo>
                    <a:pt x="125089" y="34136"/>
                  </a:lnTo>
                  <a:lnTo>
                    <a:pt x="133285" y="37550"/>
                  </a:lnTo>
                  <a:lnTo>
                    <a:pt x="170256" y="70851"/>
                  </a:lnTo>
                  <a:lnTo>
                    <a:pt x="183615" y="106052"/>
                  </a:lnTo>
                  <a:lnTo>
                    <a:pt x="192738" y="163311"/>
                  </a:lnTo>
                  <a:lnTo>
                    <a:pt x="195627" y="182605"/>
                  </a:lnTo>
                  <a:lnTo>
                    <a:pt x="192415" y="232522"/>
                  </a:lnTo>
                  <a:lnTo>
                    <a:pt x="191618" y="275381"/>
                  </a:lnTo>
                  <a:lnTo>
                    <a:pt x="191283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867765" y="1148305"/>
              <a:ext cx="37232" cy="274595"/>
            </a:xfrm>
            <a:custGeom>
              <a:avLst/>
              <a:gdLst/>
              <a:ahLst/>
              <a:cxnLst/>
              <a:rect l="0" t="0" r="0" b="0"/>
              <a:pathLst>
                <a:path w="37232" h="274595">
                  <a:moveTo>
                    <a:pt x="37231" y="0"/>
                  </a:moveTo>
                  <a:lnTo>
                    <a:pt x="28396" y="8834"/>
                  </a:lnTo>
                  <a:lnTo>
                    <a:pt x="18485" y="31998"/>
                  </a:lnTo>
                  <a:lnTo>
                    <a:pt x="10622" y="87892"/>
                  </a:lnTo>
                  <a:lnTo>
                    <a:pt x="3901" y="149813"/>
                  </a:lnTo>
                  <a:lnTo>
                    <a:pt x="0" y="194678"/>
                  </a:lnTo>
                  <a:lnTo>
                    <a:pt x="9146" y="251743"/>
                  </a:lnTo>
                  <a:lnTo>
                    <a:pt x="12268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15823" y="1697494"/>
            <a:ext cx="981884" cy="416053"/>
            <a:chOff x="6215823" y="1697494"/>
            <a:chExt cx="981884" cy="416053"/>
          </a:xfrm>
        </p:grpSpPr>
        <p:sp>
          <p:nvSpPr>
            <p:cNvPr id="30" name="Freeform 29"/>
            <p:cNvSpPr/>
            <p:nvPr/>
          </p:nvSpPr>
          <p:spPr>
            <a:xfrm>
              <a:off x="6215823" y="1822310"/>
              <a:ext cx="257953" cy="108174"/>
            </a:xfrm>
            <a:custGeom>
              <a:avLst/>
              <a:gdLst/>
              <a:ahLst/>
              <a:cxnLst/>
              <a:rect l="0" t="0" r="0" b="0"/>
              <a:pathLst>
                <a:path w="257953" h="108174">
                  <a:moveTo>
                    <a:pt x="0" y="0"/>
                  </a:moveTo>
                  <a:lnTo>
                    <a:pt x="4417" y="13252"/>
                  </a:lnTo>
                  <a:lnTo>
                    <a:pt x="20417" y="34745"/>
                  </a:lnTo>
                  <a:lnTo>
                    <a:pt x="51597" y="60213"/>
                  </a:lnTo>
                  <a:lnTo>
                    <a:pt x="108393" y="87591"/>
                  </a:lnTo>
                  <a:lnTo>
                    <a:pt x="165685" y="102472"/>
                  </a:lnTo>
                  <a:lnTo>
                    <a:pt x="224206" y="107423"/>
                  </a:lnTo>
                  <a:lnTo>
                    <a:pt x="257952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57133" y="1789025"/>
              <a:ext cx="90544" cy="324522"/>
            </a:xfrm>
            <a:custGeom>
              <a:avLst/>
              <a:gdLst/>
              <a:ahLst/>
              <a:cxnLst/>
              <a:rect l="0" t="0" r="0" b="0"/>
              <a:pathLst>
                <a:path w="90544" h="324522">
                  <a:moveTo>
                    <a:pt x="49926" y="0"/>
                  </a:moveTo>
                  <a:lnTo>
                    <a:pt x="63178" y="4418"/>
                  </a:lnTo>
                  <a:lnTo>
                    <a:pt x="74616" y="13983"/>
                  </a:lnTo>
                  <a:lnTo>
                    <a:pt x="80255" y="20417"/>
                  </a:lnTo>
                  <a:lnTo>
                    <a:pt x="86520" y="39893"/>
                  </a:lnTo>
                  <a:lnTo>
                    <a:pt x="90543" y="98898"/>
                  </a:lnTo>
                  <a:lnTo>
                    <a:pt x="86822" y="136244"/>
                  </a:lnTo>
                  <a:lnTo>
                    <a:pt x="61679" y="199401"/>
                  </a:lnTo>
                  <a:lnTo>
                    <a:pt x="43512" y="248680"/>
                  </a:lnTo>
                  <a:lnTo>
                    <a:pt x="10574" y="304191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723437" y="1697494"/>
              <a:ext cx="216318" cy="357583"/>
            </a:xfrm>
            <a:custGeom>
              <a:avLst/>
              <a:gdLst/>
              <a:ahLst/>
              <a:cxnLst/>
              <a:rect l="0" t="0" r="0" b="0"/>
              <a:pathLst>
                <a:path w="216318" h="357583">
                  <a:moveTo>
                    <a:pt x="8291" y="0"/>
                  </a:moveTo>
                  <a:lnTo>
                    <a:pt x="8291" y="50189"/>
                  </a:lnTo>
                  <a:lnTo>
                    <a:pt x="8291" y="107712"/>
                  </a:lnTo>
                  <a:lnTo>
                    <a:pt x="2573" y="160406"/>
                  </a:lnTo>
                  <a:lnTo>
                    <a:pt x="313" y="218694"/>
                  </a:lnTo>
                  <a:lnTo>
                    <a:pt x="15" y="277004"/>
                  </a:lnTo>
                  <a:lnTo>
                    <a:pt x="0" y="290069"/>
                  </a:lnTo>
                  <a:lnTo>
                    <a:pt x="2763" y="296930"/>
                  </a:lnTo>
                  <a:lnTo>
                    <a:pt x="7380" y="299655"/>
                  </a:lnTo>
                  <a:lnTo>
                    <a:pt x="13231" y="299623"/>
                  </a:lnTo>
                  <a:lnTo>
                    <a:pt x="18056" y="296827"/>
                  </a:lnTo>
                  <a:lnTo>
                    <a:pt x="55771" y="240879"/>
                  </a:lnTo>
                  <a:lnTo>
                    <a:pt x="86744" y="183962"/>
                  </a:lnTo>
                  <a:lnTo>
                    <a:pt x="130364" y="128889"/>
                  </a:lnTo>
                  <a:lnTo>
                    <a:pt x="134052" y="128456"/>
                  </a:lnTo>
                  <a:lnTo>
                    <a:pt x="136510" y="131865"/>
                  </a:lnTo>
                  <a:lnTo>
                    <a:pt x="138150" y="137836"/>
                  </a:lnTo>
                  <a:lnTo>
                    <a:pt x="136039" y="159492"/>
                  </a:lnTo>
                  <a:lnTo>
                    <a:pt x="114618" y="215313"/>
                  </a:lnTo>
                  <a:lnTo>
                    <a:pt x="97130" y="273347"/>
                  </a:lnTo>
                  <a:lnTo>
                    <a:pt x="85657" y="318501"/>
                  </a:lnTo>
                  <a:lnTo>
                    <a:pt x="84832" y="328829"/>
                  </a:lnTo>
                  <a:lnTo>
                    <a:pt x="87055" y="337563"/>
                  </a:lnTo>
                  <a:lnTo>
                    <a:pt x="96922" y="352199"/>
                  </a:lnTo>
                  <a:lnTo>
                    <a:pt x="103436" y="355916"/>
                  </a:lnTo>
                  <a:lnTo>
                    <a:pt x="118071" y="357582"/>
                  </a:lnTo>
                  <a:lnTo>
                    <a:pt x="150738" y="348904"/>
                  </a:lnTo>
                  <a:lnTo>
                    <a:pt x="185279" y="330205"/>
                  </a:lnTo>
                  <a:lnTo>
                    <a:pt x="216317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28933" y="1888878"/>
              <a:ext cx="77391" cy="166422"/>
            </a:xfrm>
            <a:custGeom>
              <a:avLst/>
              <a:gdLst/>
              <a:ahLst/>
              <a:cxnLst/>
              <a:rect l="0" t="0" r="0" b="0"/>
              <a:pathLst>
                <a:path w="77391" h="166422">
                  <a:moveTo>
                    <a:pt x="69069" y="0"/>
                  </a:moveTo>
                  <a:lnTo>
                    <a:pt x="55817" y="4417"/>
                  </a:lnTo>
                  <a:lnTo>
                    <a:pt x="34323" y="20416"/>
                  </a:lnTo>
                  <a:lnTo>
                    <a:pt x="14806" y="47141"/>
                  </a:lnTo>
                  <a:lnTo>
                    <a:pt x="1729" y="82899"/>
                  </a:lnTo>
                  <a:lnTo>
                    <a:pt x="0" y="104337"/>
                  </a:lnTo>
                  <a:lnTo>
                    <a:pt x="834" y="113937"/>
                  </a:lnTo>
                  <a:lnTo>
                    <a:pt x="4163" y="118488"/>
                  </a:lnTo>
                  <a:lnTo>
                    <a:pt x="9156" y="119672"/>
                  </a:lnTo>
                  <a:lnTo>
                    <a:pt x="15258" y="118613"/>
                  </a:lnTo>
                  <a:lnTo>
                    <a:pt x="26970" y="107574"/>
                  </a:lnTo>
                  <a:lnTo>
                    <a:pt x="49556" y="79188"/>
                  </a:lnTo>
                  <a:lnTo>
                    <a:pt x="53287" y="78680"/>
                  </a:lnTo>
                  <a:lnTo>
                    <a:pt x="55773" y="82039"/>
                  </a:lnTo>
                  <a:lnTo>
                    <a:pt x="59274" y="106902"/>
                  </a:lnTo>
                  <a:lnTo>
                    <a:pt x="60457" y="152301"/>
                  </a:lnTo>
                  <a:lnTo>
                    <a:pt x="62402" y="158857"/>
                  </a:lnTo>
                  <a:lnTo>
                    <a:pt x="65549" y="162303"/>
                  </a:lnTo>
                  <a:lnTo>
                    <a:pt x="77390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77571" y="1888878"/>
              <a:ext cx="95174" cy="160222"/>
            </a:xfrm>
            <a:custGeom>
              <a:avLst/>
              <a:gdLst/>
              <a:ahLst/>
              <a:cxnLst/>
              <a:rect l="0" t="0" r="0" b="0"/>
              <a:pathLst>
                <a:path w="95174" h="160222">
                  <a:moveTo>
                    <a:pt x="11962" y="0"/>
                  </a:moveTo>
                  <a:lnTo>
                    <a:pt x="4797" y="57909"/>
                  </a:lnTo>
                  <a:lnTo>
                    <a:pt x="0" y="98313"/>
                  </a:lnTo>
                  <a:lnTo>
                    <a:pt x="2138" y="98826"/>
                  </a:lnTo>
                  <a:lnTo>
                    <a:pt x="9445" y="92000"/>
                  </a:lnTo>
                  <a:lnTo>
                    <a:pt x="34551" y="61631"/>
                  </a:lnTo>
                  <a:lnTo>
                    <a:pt x="40889" y="58654"/>
                  </a:lnTo>
                  <a:lnTo>
                    <a:pt x="55329" y="57812"/>
                  </a:lnTo>
                  <a:lnTo>
                    <a:pt x="62138" y="60731"/>
                  </a:lnTo>
                  <a:lnTo>
                    <a:pt x="74635" y="71370"/>
                  </a:lnTo>
                  <a:lnTo>
                    <a:pt x="87649" y="92954"/>
                  </a:lnTo>
                  <a:lnTo>
                    <a:pt x="93687" y="131740"/>
                  </a:lnTo>
                  <a:lnTo>
                    <a:pt x="94880" y="160221"/>
                  </a:lnTo>
                  <a:lnTo>
                    <a:pt x="95173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184968" y="1755741"/>
              <a:ext cx="12739" cy="49927"/>
            </a:xfrm>
            <a:custGeom>
              <a:avLst/>
              <a:gdLst/>
              <a:ahLst/>
              <a:cxnLst/>
              <a:rect l="0" t="0" r="0" b="0"/>
              <a:pathLst>
                <a:path w="12739" h="49927">
                  <a:moveTo>
                    <a:pt x="4418" y="49926"/>
                  </a:moveTo>
                  <a:lnTo>
                    <a:pt x="0" y="36674"/>
                  </a:lnTo>
                  <a:lnTo>
                    <a:pt x="297" y="22772"/>
                  </a:lnTo>
                  <a:lnTo>
                    <a:pt x="3511" y="10121"/>
                  </a:lnTo>
                  <a:lnTo>
                    <a:pt x="5662" y="6747"/>
                  </a:lnTo>
                  <a:lnTo>
                    <a:pt x="1273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75243" y="2396462"/>
            <a:ext cx="2932088" cy="1194774"/>
            <a:chOff x="2575243" y="2396462"/>
            <a:chExt cx="2932088" cy="1194774"/>
          </a:xfrm>
        </p:grpSpPr>
        <p:sp>
          <p:nvSpPr>
            <p:cNvPr id="37" name="Freeform 36"/>
            <p:cNvSpPr/>
            <p:nvPr/>
          </p:nvSpPr>
          <p:spPr>
            <a:xfrm>
              <a:off x="2575243" y="2396462"/>
              <a:ext cx="335854" cy="773922"/>
            </a:xfrm>
            <a:custGeom>
              <a:avLst/>
              <a:gdLst/>
              <a:ahLst/>
              <a:cxnLst/>
              <a:rect l="0" t="0" r="0" b="0"/>
              <a:pathLst>
                <a:path w="335854" h="773922">
                  <a:moveTo>
                    <a:pt x="87493" y="0"/>
                  </a:moveTo>
                  <a:lnTo>
                    <a:pt x="68746" y="46327"/>
                  </a:lnTo>
                  <a:lnTo>
                    <a:pt x="60883" y="109161"/>
                  </a:lnTo>
                  <a:lnTo>
                    <a:pt x="53720" y="155002"/>
                  </a:lnTo>
                  <a:lnTo>
                    <a:pt x="48208" y="209574"/>
                  </a:lnTo>
                  <a:lnTo>
                    <a:pt x="44109" y="269198"/>
                  </a:lnTo>
                  <a:lnTo>
                    <a:pt x="39550" y="311952"/>
                  </a:lnTo>
                  <a:lnTo>
                    <a:pt x="34441" y="355609"/>
                  </a:lnTo>
                  <a:lnTo>
                    <a:pt x="29089" y="402132"/>
                  </a:lnTo>
                  <a:lnTo>
                    <a:pt x="24553" y="449622"/>
                  </a:lnTo>
                  <a:lnTo>
                    <a:pt x="22537" y="495383"/>
                  </a:lnTo>
                  <a:lnTo>
                    <a:pt x="19175" y="540377"/>
                  </a:lnTo>
                  <a:lnTo>
                    <a:pt x="14600" y="585028"/>
                  </a:lnTo>
                  <a:lnTo>
                    <a:pt x="9484" y="629529"/>
                  </a:lnTo>
                  <a:lnTo>
                    <a:pt x="5823" y="687331"/>
                  </a:lnTo>
                  <a:lnTo>
                    <a:pt x="3662" y="748068"/>
                  </a:lnTo>
                  <a:lnTo>
                    <a:pt x="0" y="769792"/>
                  </a:lnTo>
                  <a:lnTo>
                    <a:pt x="1427" y="773921"/>
                  </a:lnTo>
                  <a:lnTo>
                    <a:pt x="5152" y="773900"/>
                  </a:lnTo>
                  <a:lnTo>
                    <a:pt x="10410" y="771112"/>
                  </a:lnTo>
                  <a:lnTo>
                    <a:pt x="31061" y="745101"/>
                  </a:lnTo>
                  <a:lnTo>
                    <a:pt x="57169" y="688254"/>
                  </a:lnTo>
                  <a:lnTo>
                    <a:pt x="80049" y="639087"/>
                  </a:lnTo>
                  <a:lnTo>
                    <a:pt x="105319" y="584866"/>
                  </a:lnTo>
                  <a:lnTo>
                    <a:pt x="134893" y="532331"/>
                  </a:lnTo>
                  <a:lnTo>
                    <a:pt x="162558" y="477112"/>
                  </a:lnTo>
                  <a:lnTo>
                    <a:pt x="192842" y="425207"/>
                  </a:lnTo>
                  <a:lnTo>
                    <a:pt x="220717" y="375619"/>
                  </a:lnTo>
                  <a:lnTo>
                    <a:pt x="260334" y="314514"/>
                  </a:lnTo>
                  <a:lnTo>
                    <a:pt x="302665" y="252697"/>
                  </a:lnTo>
                  <a:lnTo>
                    <a:pt x="333830" y="212847"/>
                  </a:lnTo>
                  <a:lnTo>
                    <a:pt x="335853" y="214938"/>
                  </a:lnTo>
                  <a:lnTo>
                    <a:pt x="329864" y="246954"/>
                  </a:lnTo>
                  <a:lnTo>
                    <a:pt x="308809" y="305056"/>
                  </a:lnTo>
                  <a:lnTo>
                    <a:pt x="288670" y="359434"/>
                  </a:lnTo>
                  <a:lnTo>
                    <a:pt x="268526" y="416535"/>
                  </a:lnTo>
                  <a:lnTo>
                    <a:pt x="247457" y="474443"/>
                  </a:lnTo>
                  <a:lnTo>
                    <a:pt x="229503" y="530124"/>
                  </a:lnTo>
                  <a:lnTo>
                    <a:pt x="214937" y="579290"/>
                  </a:lnTo>
                  <a:lnTo>
                    <a:pt x="201733" y="632901"/>
                  </a:lnTo>
                  <a:lnTo>
                    <a:pt x="197789" y="678179"/>
                  </a:lnTo>
                  <a:lnTo>
                    <a:pt x="200616" y="697125"/>
                  </a:lnTo>
                  <a:lnTo>
                    <a:pt x="207420" y="712325"/>
                  </a:lnTo>
                  <a:lnTo>
                    <a:pt x="211823" y="718968"/>
                  </a:lnTo>
                  <a:lnTo>
                    <a:pt x="226577" y="728814"/>
                  </a:lnTo>
                  <a:lnTo>
                    <a:pt x="253913" y="7405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47782" y="2912367"/>
              <a:ext cx="197575" cy="374448"/>
            </a:xfrm>
            <a:custGeom>
              <a:avLst/>
              <a:gdLst/>
              <a:ahLst/>
              <a:cxnLst/>
              <a:rect l="0" t="0" r="0" b="0"/>
              <a:pathLst>
                <a:path w="197575" h="374448">
                  <a:moveTo>
                    <a:pt x="131006" y="0"/>
                  </a:moveTo>
                  <a:lnTo>
                    <a:pt x="112001" y="7568"/>
                  </a:lnTo>
                  <a:lnTo>
                    <a:pt x="100678" y="15999"/>
                  </a:lnTo>
                  <a:lnTo>
                    <a:pt x="78342" y="50690"/>
                  </a:lnTo>
                  <a:lnTo>
                    <a:pt x="56124" y="103565"/>
                  </a:lnTo>
                  <a:lnTo>
                    <a:pt x="39477" y="153344"/>
                  </a:lnTo>
                  <a:lnTo>
                    <a:pt x="22833" y="206617"/>
                  </a:lnTo>
                  <a:lnTo>
                    <a:pt x="8656" y="257535"/>
                  </a:lnTo>
                  <a:lnTo>
                    <a:pt x="0" y="320021"/>
                  </a:lnTo>
                  <a:lnTo>
                    <a:pt x="2918" y="354006"/>
                  </a:lnTo>
                  <a:lnTo>
                    <a:pt x="6782" y="358971"/>
                  </a:lnTo>
                  <a:lnTo>
                    <a:pt x="12132" y="360431"/>
                  </a:lnTo>
                  <a:lnTo>
                    <a:pt x="18472" y="359556"/>
                  </a:lnTo>
                  <a:lnTo>
                    <a:pt x="30448" y="351187"/>
                  </a:lnTo>
                  <a:lnTo>
                    <a:pt x="47587" y="328415"/>
                  </a:lnTo>
                  <a:lnTo>
                    <a:pt x="81223" y="275861"/>
                  </a:lnTo>
                  <a:lnTo>
                    <a:pt x="111244" y="214654"/>
                  </a:lnTo>
                  <a:lnTo>
                    <a:pt x="144844" y="151517"/>
                  </a:lnTo>
                  <a:lnTo>
                    <a:pt x="158421" y="138840"/>
                  </a:lnTo>
                  <a:lnTo>
                    <a:pt x="165925" y="134165"/>
                  </a:lnTo>
                  <a:lnTo>
                    <a:pt x="170927" y="135672"/>
                  </a:lnTo>
                  <a:lnTo>
                    <a:pt x="174262" y="141299"/>
                  </a:lnTo>
                  <a:lnTo>
                    <a:pt x="180054" y="190610"/>
                  </a:lnTo>
                  <a:lnTo>
                    <a:pt x="180758" y="244719"/>
                  </a:lnTo>
                  <a:lnTo>
                    <a:pt x="180898" y="299717"/>
                  </a:lnTo>
                  <a:lnTo>
                    <a:pt x="189979" y="352530"/>
                  </a:lnTo>
                  <a:lnTo>
                    <a:pt x="197574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53530" y="2929009"/>
              <a:ext cx="183064" cy="298875"/>
            </a:xfrm>
            <a:custGeom>
              <a:avLst/>
              <a:gdLst/>
              <a:ahLst/>
              <a:cxnLst/>
              <a:rect l="0" t="0" r="0" b="0"/>
              <a:pathLst>
                <a:path w="183064" h="298875">
                  <a:moveTo>
                    <a:pt x="0" y="124816"/>
                  </a:moveTo>
                  <a:lnTo>
                    <a:pt x="7164" y="179977"/>
                  </a:lnTo>
                  <a:lnTo>
                    <a:pt x="1582" y="240539"/>
                  </a:lnTo>
                  <a:lnTo>
                    <a:pt x="312" y="294371"/>
                  </a:lnTo>
                  <a:lnTo>
                    <a:pt x="1133" y="298874"/>
                  </a:lnTo>
                  <a:lnTo>
                    <a:pt x="2604" y="296328"/>
                  </a:lnTo>
                  <a:lnTo>
                    <a:pt x="16870" y="240297"/>
                  </a:lnTo>
                  <a:lnTo>
                    <a:pt x="31465" y="185703"/>
                  </a:lnTo>
                  <a:lnTo>
                    <a:pt x="55965" y="130346"/>
                  </a:lnTo>
                  <a:lnTo>
                    <a:pt x="101884" y="67817"/>
                  </a:lnTo>
                  <a:lnTo>
                    <a:pt x="160083" y="14898"/>
                  </a:lnTo>
                  <a:lnTo>
                    <a:pt x="1830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636298" y="2546241"/>
              <a:ext cx="74890" cy="542432"/>
            </a:xfrm>
            <a:custGeom>
              <a:avLst/>
              <a:gdLst/>
              <a:ahLst/>
              <a:cxnLst/>
              <a:rect l="0" t="0" r="0" b="0"/>
              <a:pathLst>
                <a:path w="74890" h="542432">
                  <a:moveTo>
                    <a:pt x="74889" y="0"/>
                  </a:moveTo>
                  <a:lnTo>
                    <a:pt x="70472" y="53491"/>
                  </a:lnTo>
                  <a:lnTo>
                    <a:pt x="60696" y="110521"/>
                  </a:lnTo>
                  <a:lnTo>
                    <a:pt x="53528" y="159720"/>
                  </a:lnTo>
                  <a:lnTo>
                    <a:pt x="50069" y="214875"/>
                  </a:lnTo>
                  <a:lnTo>
                    <a:pt x="44524" y="272207"/>
                  </a:lnTo>
                  <a:lnTo>
                    <a:pt x="41546" y="329258"/>
                  </a:lnTo>
                  <a:lnTo>
                    <a:pt x="37067" y="381706"/>
                  </a:lnTo>
                  <a:lnTo>
                    <a:pt x="39850" y="431455"/>
                  </a:lnTo>
                  <a:lnTo>
                    <a:pt x="41259" y="487684"/>
                  </a:lnTo>
                  <a:lnTo>
                    <a:pt x="41537" y="534677"/>
                  </a:lnTo>
                  <a:lnTo>
                    <a:pt x="39711" y="540439"/>
                  </a:lnTo>
                  <a:lnTo>
                    <a:pt x="36644" y="542431"/>
                  </a:lnTo>
                  <a:lnTo>
                    <a:pt x="32751" y="541910"/>
                  </a:lnTo>
                  <a:lnTo>
                    <a:pt x="29230" y="538789"/>
                  </a:lnTo>
                  <a:lnTo>
                    <a:pt x="16937" y="513851"/>
                  </a:lnTo>
                  <a:lnTo>
                    <a:pt x="0" y="4576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86372" y="2862441"/>
              <a:ext cx="257953" cy="58248"/>
            </a:xfrm>
            <a:custGeom>
              <a:avLst/>
              <a:gdLst/>
              <a:ahLst/>
              <a:cxnLst/>
              <a:rect l="0" t="0" r="0" b="0"/>
              <a:pathLst>
                <a:path w="257953" h="58248">
                  <a:moveTo>
                    <a:pt x="0" y="58247"/>
                  </a:moveTo>
                  <a:lnTo>
                    <a:pt x="13252" y="49412"/>
                  </a:lnTo>
                  <a:lnTo>
                    <a:pt x="70333" y="31116"/>
                  </a:lnTo>
                  <a:lnTo>
                    <a:pt x="123462" y="11905"/>
                  </a:lnTo>
                  <a:lnTo>
                    <a:pt x="184745" y="1750"/>
                  </a:lnTo>
                  <a:lnTo>
                    <a:pt x="244476" y="230"/>
                  </a:lnTo>
                  <a:lnTo>
                    <a:pt x="25795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52467" y="2487993"/>
              <a:ext cx="241195" cy="667536"/>
            </a:xfrm>
            <a:custGeom>
              <a:avLst/>
              <a:gdLst/>
              <a:ahLst/>
              <a:cxnLst/>
              <a:rect l="0" t="0" r="0" b="0"/>
              <a:pathLst>
                <a:path w="241195" h="667536">
                  <a:moveTo>
                    <a:pt x="74773" y="0"/>
                  </a:moveTo>
                  <a:lnTo>
                    <a:pt x="56693" y="26573"/>
                  </a:lnTo>
                  <a:lnTo>
                    <a:pt x="39256" y="78241"/>
                  </a:lnTo>
                  <a:lnTo>
                    <a:pt x="26803" y="136367"/>
                  </a:lnTo>
                  <a:lnTo>
                    <a:pt x="13612" y="190390"/>
                  </a:lnTo>
                  <a:lnTo>
                    <a:pt x="4363" y="246461"/>
                  </a:lnTo>
                  <a:lnTo>
                    <a:pt x="1211" y="299543"/>
                  </a:lnTo>
                  <a:lnTo>
                    <a:pt x="277" y="355849"/>
                  </a:lnTo>
                  <a:lnTo>
                    <a:pt x="0" y="412597"/>
                  </a:lnTo>
                  <a:lnTo>
                    <a:pt x="843" y="464030"/>
                  </a:lnTo>
                  <a:lnTo>
                    <a:pt x="11407" y="520828"/>
                  </a:lnTo>
                  <a:lnTo>
                    <a:pt x="35184" y="581445"/>
                  </a:lnTo>
                  <a:lnTo>
                    <a:pt x="55755" y="611137"/>
                  </a:lnTo>
                  <a:lnTo>
                    <a:pt x="71560" y="618327"/>
                  </a:lnTo>
                  <a:lnTo>
                    <a:pt x="80952" y="620244"/>
                  </a:lnTo>
                  <a:lnTo>
                    <a:pt x="116257" y="614108"/>
                  </a:lnTo>
                  <a:lnTo>
                    <a:pt x="142744" y="600579"/>
                  </a:lnTo>
                  <a:lnTo>
                    <a:pt x="166720" y="571607"/>
                  </a:lnTo>
                  <a:lnTo>
                    <a:pt x="193104" y="516413"/>
                  </a:lnTo>
                  <a:lnTo>
                    <a:pt x="194241" y="499489"/>
                  </a:lnTo>
                  <a:lnTo>
                    <a:pt x="187438" y="466024"/>
                  </a:lnTo>
                  <a:lnTo>
                    <a:pt x="183167" y="461386"/>
                  </a:lnTo>
                  <a:lnTo>
                    <a:pt x="177546" y="459219"/>
                  </a:lnTo>
                  <a:lnTo>
                    <a:pt x="171025" y="458699"/>
                  </a:lnTo>
                  <a:lnTo>
                    <a:pt x="164829" y="463899"/>
                  </a:lnTo>
                  <a:lnTo>
                    <a:pt x="148198" y="495873"/>
                  </a:lnTo>
                  <a:lnTo>
                    <a:pt x="130784" y="556300"/>
                  </a:lnTo>
                  <a:lnTo>
                    <a:pt x="130920" y="592388"/>
                  </a:lnTo>
                  <a:lnTo>
                    <a:pt x="144418" y="648451"/>
                  </a:lnTo>
                  <a:lnTo>
                    <a:pt x="150789" y="655120"/>
                  </a:lnTo>
                  <a:lnTo>
                    <a:pt x="170195" y="664996"/>
                  </a:lnTo>
                  <a:lnTo>
                    <a:pt x="189299" y="667535"/>
                  </a:lnTo>
                  <a:lnTo>
                    <a:pt x="241194" y="6573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97825" y="2928595"/>
              <a:ext cx="175911" cy="524751"/>
            </a:xfrm>
            <a:custGeom>
              <a:avLst/>
              <a:gdLst/>
              <a:ahLst/>
              <a:cxnLst/>
              <a:rect l="0" t="0" r="0" b="0"/>
              <a:pathLst>
                <a:path w="175911" h="524751">
                  <a:moveTo>
                    <a:pt x="120504" y="66982"/>
                  </a:moveTo>
                  <a:lnTo>
                    <a:pt x="116087" y="17909"/>
                  </a:lnTo>
                  <a:lnTo>
                    <a:pt x="112012" y="11152"/>
                  </a:lnTo>
                  <a:lnTo>
                    <a:pt x="100088" y="1180"/>
                  </a:lnTo>
                  <a:lnTo>
                    <a:pt x="93949" y="0"/>
                  </a:lnTo>
                  <a:lnTo>
                    <a:pt x="88008" y="1063"/>
                  </a:lnTo>
                  <a:lnTo>
                    <a:pt x="82198" y="3620"/>
                  </a:lnTo>
                  <a:lnTo>
                    <a:pt x="53868" y="33373"/>
                  </a:lnTo>
                  <a:lnTo>
                    <a:pt x="36246" y="60414"/>
                  </a:lnTo>
                  <a:lnTo>
                    <a:pt x="26608" y="95033"/>
                  </a:lnTo>
                  <a:lnTo>
                    <a:pt x="27305" y="114583"/>
                  </a:lnTo>
                  <a:lnTo>
                    <a:pt x="32484" y="120905"/>
                  </a:lnTo>
                  <a:lnTo>
                    <a:pt x="50565" y="127931"/>
                  </a:lnTo>
                  <a:lnTo>
                    <a:pt x="82318" y="127468"/>
                  </a:lnTo>
                  <a:lnTo>
                    <a:pt x="130973" y="121803"/>
                  </a:lnTo>
                  <a:lnTo>
                    <a:pt x="151045" y="127097"/>
                  </a:lnTo>
                  <a:lnTo>
                    <a:pt x="158431" y="132946"/>
                  </a:lnTo>
                  <a:lnTo>
                    <a:pt x="169104" y="149308"/>
                  </a:lnTo>
                  <a:lnTo>
                    <a:pt x="175893" y="179311"/>
                  </a:lnTo>
                  <a:lnTo>
                    <a:pt x="175910" y="236051"/>
                  </a:lnTo>
                  <a:lnTo>
                    <a:pt x="167096" y="289400"/>
                  </a:lnTo>
                  <a:lnTo>
                    <a:pt x="156451" y="345378"/>
                  </a:lnTo>
                  <a:lnTo>
                    <a:pt x="145446" y="403965"/>
                  </a:lnTo>
                  <a:lnTo>
                    <a:pt x="134675" y="437725"/>
                  </a:lnTo>
                  <a:lnTo>
                    <a:pt x="109752" y="499460"/>
                  </a:lnTo>
                  <a:lnTo>
                    <a:pt x="96772" y="520159"/>
                  </a:lnTo>
                  <a:lnTo>
                    <a:pt x="88965" y="523502"/>
                  </a:lnTo>
                  <a:lnTo>
                    <a:pt x="67964" y="524750"/>
                  </a:lnTo>
                  <a:lnTo>
                    <a:pt x="48151" y="514827"/>
                  </a:lnTo>
                  <a:lnTo>
                    <a:pt x="12832" y="478323"/>
                  </a:lnTo>
                  <a:lnTo>
                    <a:pt x="3308" y="457210"/>
                  </a:lnTo>
                  <a:lnTo>
                    <a:pt x="0" y="437348"/>
                  </a:lnTo>
                  <a:lnTo>
                    <a:pt x="4009" y="4081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562238" y="2978935"/>
              <a:ext cx="205724" cy="581570"/>
            </a:xfrm>
            <a:custGeom>
              <a:avLst/>
              <a:gdLst/>
              <a:ahLst/>
              <a:cxnLst/>
              <a:rect l="0" t="0" r="0" b="0"/>
              <a:pathLst>
                <a:path w="205724" h="581570">
                  <a:moveTo>
                    <a:pt x="205723" y="0"/>
                  </a:moveTo>
                  <a:lnTo>
                    <a:pt x="188053" y="4418"/>
                  </a:lnTo>
                  <a:lnTo>
                    <a:pt x="174447" y="13983"/>
                  </a:lnTo>
                  <a:lnTo>
                    <a:pt x="163161" y="27480"/>
                  </a:lnTo>
                  <a:lnTo>
                    <a:pt x="136612" y="81754"/>
                  </a:lnTo>
                  <a:lnTo>
                    <a:pt x="125571" y="125076"/>
                  </a:lnTo>
                  <a:lnTo>
                    <a:pt x="117197" y="186043"/>
                  </a:lnTo>
                  <a:lnTo>
                    <a:pt x="117250" y="232482"/>
                  </a:lnTo>
                  <a:lnTo>
                    <a:pt x="122744" y="287472"/>
                  </a:lnTo>
                  <a:lnTo>
                    <a:pt x="136645" y="349325"/>
                  </a:lnTo>
                  <a:lnTo>
                    <a:pt x="150284" y="412196"/>
                  </a:lnTo>
                  <a:lnTo>
                    <a:pt x="148064" y="465731"/>
                  </a:lnTo>
                  <a:lnTo>
                    <a:pt x="136093" y="514777"/>
                  </a:lnTo>
                  <a:lnTo>
                    <a:pt x="123557" y="536117"/>
                  </a:lnTo>
                  <a:lnTo>
                    <a:pt x="89469" y="570406"/>
                  </a:lnTo>
                  <a:lnTo>
                    <a:pt x="68686" y="581117"/>
                  </a:lnTo>
                  <a:lnTo>
                    <a:pt x="57967" y="581569"/>
                  </a:lnTo>
                  <a:lnTo>
                    <a:pt x="36194" y="574675"/>
                  </a:lnTo>
                  <a:lnTo>
                    <a:pt x="21586" y="559900"/>
                  </a:lnTo>
                  <a:lnTo>
                    <a:pt x="4675" y="520281"/>
                  </a:lnTo>
                  <a:lnTo>
                    <a:pt x="0" y="470199"/>
                  </a:lnTo>
                  <a:lnTo>
                    <a:pt x="6018" y="4160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38264" y="3045504"/>
              <a:ext cx="21229" cy="188805"/>
            </a:xfrm>
            <a:custGeom>
              <a:avLst/>
              <a:gdLst/>
              <a:ahLst/>
              <a:cxnLst/>
              <a:rect l="0" t="0" r="0" b="0"/>
              <a:pathLst>
                <a:path w="21229" h="188805">
                  <a:moveTo>
                    <a:pt x="4586" y="0"/>
                  </a:moveTo>
                  <a:lnTo>
                    <a:pt x="11172" y="29620"/>
                  </a:lnTo>
                  <a:lnTo>
                    <a:pt x="8147" y="83514"/>
                  </a:lnTo>
                  <a:lnTo>
                    <a:pt x="5641" y="137644"/>
                  </a:lnTo>
                  <a:lnTo>
                    <a:pt x="0" y="187514"/>
                  </a:lnTo>
                  <a:lnTo>
                    <a:pt x="605" y="188804"/>
                  </a:lnTo>
                  <a:lnTo>
                    <a:pt x="1932" y="186890"/>
                  </a:lnTo>
                  <a:lnTo>
                    <a:pt x="18876" y="125640"/>
                  </a:lnTo>
                  <a:lnTo>
                    <a:pt x="21228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942703" y="2904046"/>
              <a:ext cx="24964" cy="49927"/>
            </a:xfrm>
            <a:custGeom>
              <a:avLst/>
              <a:gdLst/>
              <a:ahLst/>
              <a:cxnLst/>
              <a:rect l="0" t="0" r="0" b="0"/>
              <a:pathLst>
                <a:path w="24964" h="49927">
                  <a:moveTo>
                    <a:pt x="0" y="0"/>
                  </a:moveTo>
                  <a:lnTo>
                    <a:pt x="24963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042555" y="3087109"/>
              <a:ext cx="174743" cy="141459"/>
            </a:xfrm>
            <a:custGeom>
              <a:avLst/>
              <a:gdLst/>
              <a:ahLst/>
              <a:cxnLst/>
              <a:rect l="0" t="0" r="0" b="0"/>
              <a:pathLst>
                <a:path w="174743" h="141459">
                  <a:moveTo>
                    <a:pt x="0" y="0"/>
                  </a:moveTo>
                  <a:lnTo>
                    <a:pt x="0" y="53491"/>
                  </a:lnTo>
                  <a:lnTo>
                    <a:pt x="0" y="86218"/>
                  </a:lnTo>
                  <a:lnTo>
                    <a:pt x="1849" y="91688"/>
                  </a:lnTo>
                  <a:lnTo>
                    <a:pt x="4931" y="93485"/>
                  </a:lnTo>
                  <a:lnTo>
                    <a:pt x="8835" y="92834"/>
                  </a:lnTo>
                  <a:lnTo>
                    <a:pt x="64483" y="36684"/>
                  </a:lnTo>
                  <a:lnTo>
                    <a:pt x="82284" y="22160"/>
                  </a:lnTo>
                  <a:lnTo>
                    <a:pt x="90914" y="19396"/>
                  </a:lnTo>
                  <a:lnTo>
                    <a:pt x="107899" y="21256"/>
                  </a:lnTo>
                  <a:lnTo>
                    <a:pt x="114463" y="26190"/>
                  </a:lnTo>
                  <a:lnTo>
                    <a:pt x="124221" y="41534"/>
                  </a:lnTo>
                  <a:lnTo>
                    <a:pt x="134429" y="96373"/>
                  </a:lnTo>
                  <a:lnTo>
                    <a:pt x="141107" y="114948"/>
                  </a:lnTo>
                  <a:lnTo>
                    <a:pt x="153322" y="132449"/>
                  </a:lnTo>
                  <a:lnTo>
                    <a:pt x="158613" y="137301"/>
                  </a:lnTo>
                  <a:lnTo>
                    <a:pt x="163064" y="139611"/>
                  </a:lnTo>
                  <a:lnTo>
                    <a:pt x="174742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93976" y="3037183"/>
              <a:ext cx="213355" cy="554053"/>
            </a:xfrm>
            <a:custGeom>
              <a:avLst/>
              <a:gdLst/>
              <a:ahLst/>
              <a:cxnLst/>
              <a:rect l="0" t="0" r="0" b="0"/>
              <a:pathLst>
                <a:path w="213355" h="554053">
                  <a:moveTo>
                    <a:pt x="123026" y="0"/>
                  </a:moveTo>
                  <a:lnTo>
                    <a:pt x="73952" y="11581"/>
                  </a:lnTo>
                  <a:lnTo>
                    <a:pt x="43972" y="32812"/>
                  </a:lnTo>
                  <a:lnTo>
                    <a:pt x="24919" y="58107"/>
                  </a:lnTo>
                  <a:lnTo>
                    <a:pt x="25262" y="64626"/>
                  </a:lnTo>
                  <a:lnTo>
                    <a:pt x="29189" y="69896"/>
                  </a:lnTo>
                  <a:lnTo>
                    <a:pt x="35505" y="74334"/>
                  </a:lnTo>
                  <a:lnTo>
                    <a:pt x="42489" y="76368"/>
                  </a:lnTo>
                  <a:lnTo>
                    <a:pt x="57646" y="76163"/>
                  </a:lnTo>
                  <a:lnTo>
                    <a:pt x="115323" y="67836"/>
                  </a:lnTo>
                  <a:lnTo>
                    <a:pt x="145707" y="71361"/>
                  </a:lnTo>
                  <a:lnTo>
                    <a:pt x="161152" y="78252"/>
                  </a:lnTo>
                  <a:lnTo>
                    <a:pt x="174180" y="88403"/>
                  </a:lnTo>
                  <a:lnTo>
                    <a:pt x="190986" y="110636"/>
                  </a:lnTo>
                  <a:lnTo>
                    <a:pt x="208463" y="165980"/>
                  </a:lnTo>
                  <a:lnTo>
                    <a:pt x="213354" y="226224"/>
                  </a:lnTo>
                  <a:lnTo>
                    <a:pt x="213277" y="275980"/>
                  </a:lnTo>
                  <a:lnTo>
                    <a:pt x="207809" y="329451"/>
                  </a:lnTo>
                  <a:lnTo>
                    <a:pt x="197678" y="389871"/>
                  </a:lnTo>
                  <a:lnTo>
                    <a:pt x="182357" y="446322"/>
                  </a:lnTo>
                  <a:lnTo>
                    <a:pt x="157779" y="506588"/>
                  </a:lnTo>
                  <a:lnTo>
                    <a:pt x="125685" y="545841"/>
                  </a:lnTo>
                  <a:lnTo>
                    <a:pt x="109724" y="552323"/>
                  </a:lnTo>
                  <a:lnTo>
                    <a:pt x="100289" y="554052"/>
                  </a:lnTo>
                  <a:lnTo>
                    <a:pt x="84876" y="551042"/>
                  </a:lnTo>
                  <a:lnTo>
                    <a:pt x="65803" y="538951"/>
                  </a:lnTo>
                  <a:lnTo>
                    <a:pt x="42792" y="513882"/>
                  </a:lnTo>
                  <a:lnTo>
                    <a:pt x="21365" y="474653"/>
                  </a:lnTo>
                  <a:lnTo>
                    <a:pt x="7270" y="423347"/>
                  </a:lnTo>
                  <a:lnTo>
                    <a:pt x="0" y="368697"/>
                  </a:lnTo>
                  <a:lnTo>
                    <a:pt x="413" y="314310"/>
                  </a:lnTo>
                  <a:lnTo>
                    <a:pt x="12526" y="278452"/>
                  </a:lnTo>
                  <a:lnTo>
                    <a:pt x="33271" y="246254"/>
                  </a:lnTo>
                  <a:lnTo>
                    <a:pt x="58833" y="224181"/>
                  </a:lnTo>
                  <a:lnTo>
                    <a:pt x="110415" y="200156"/>
                  </a:lnTo>
                  <a:lnTo>
                    <a:pt x="155039" y="188127"/>
                  </a:lnTo>
                  <a:lnTo>
                    <a:pt x="197916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873186" y="3161998"/>
            <a:ext cx="512777" cy="282917"/>
            <a:chOff x="6873186" y="3161998"/>
            <a:chExt cx="512777" cy="282917"/>
          </a:xfrm>
        </p:grpSpPr>
        <p:sp>
          <p:nvSpPr>
            <p:cNvPr id="50" name="Freeform 49"/>
            <p:cNvSpPr/>
            <p:nvPr/>
          </p:nvSpPr>
          <p:spPr>
            <a:xfrm>
              <a:off x="6873186" y="3261851"/>
              <a:ext cx="441017" cy="56342"/>
            </a:xfrm>
            <a:custGeom>
              <a:avLst/>
              <a:gdLst/>
              <a:ahLst/>
              <a:cxnLst/>
              <a:rect l="0" t="0" r="0" b="0"/>
              <a:pathLst>
                <a:path w="441017" h="56342">
                  <a:moveTo>
                    <a:pt x="0" y="16642"/>
                  </a:moveTo>
                  <a:lnTo>
                    <a:pt x="63314" y="33501"/>
                  </a:lnTo>
                  <a:lnTo>
                    <a:pt x="126408" y="41462"/>
                  </a:lnTo>
                  <a:lnTo>
                    <a:pt x="182690" y="48629"/>
                  </a:lnTo>
                  <a:lnTo>
                    <a:pt x="239241" y="56341"/>
                  </a:lnTo>
                  <a:lnTo>
                    <a:pt x="300792" y="53453"/>
                  </a:lnTo>
                  <a:lnTo>
                    <a:pt x="358802" y="49698"/>
                  </a:lnTo>
                  <a:lnTo>
                    <a:pt x="393439" y="42565"/>
                  </a:lnTo>
                  <a:lnTo>
                    <a:pt x="409392" y="34019"/>
                  </a:lnTo>
                  <a:lnTo>
                    <a:pt x="4410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39312" y="3161998"/>
              <a:ext cx="146651" cy="282917"/>
            </a:xfrm>
            <a:custGeom>
              <a:avLst/>
              <a:gdLst/>
              <a:ahLst/>
              <a:cxnLst/>
              <a:rect l="0" t="0" r="0" b="0"/>
              <a:pathLst>
                <a:path w="146651" h="282917">
                  <a:moveTo>
                    <a:pt x="41606" y="0"/>
                  </a:moveTo>
                  <a:lnTo>
                    <a:pt x="60611" y="7568"/>
                  </a:lnTo>
                  <a:lnTo>
                    <a:pt x="116965" y="51757"/>
                  </a:lnTo>
                  <a:lnTo>
                    <a:pt x="132762" y="75432"/>
                  </a:lnTo>
                  <a:lnTo>
                    <a:pt x="145459" y="115849"/>
                  </a:lnTo>
                  <a:lnTo>
                    <a:pt x="146650" y="152156"/>
                  </a:lnTo>
                  <a:lnTo>
                    <a:pt x="136113" y="181302"/>
                  </a:lnTo>
                  <a:lnTo>
                    <a:pt x="113521" y="216000"/>
                  </a:lnTo>
                  <a:lnTo>
                    <a:pt x="98531" y="230986"/>
                  </a:lnTo>
                  <a:lnTo>
                    <a:pt x="39062" y="264097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414054" y="2786306"/>
            <a:ext cx="2046701" cy="825030"/>
            <a:chOff x="7414054" y="2786306"/>
            <a:chExt cx="2046701" cy="825030"/>
          </a:xfrm>
        </p:grpSpPr>
        <p:sp>
          <p:nvSpPr>
            <p:cNvPr id="53" name="Freeform 52"/>
            <p:cNvSpPr/>
            <p:nvPr/>
          </p:nvSpPr>
          <p:spPr>
            <a:xfrm>
              <a:off x="7619076" y="2920688"/>
              <a:ext cx="199594" cy="631363"/>
            </a:xfrm>
            <a:custGeom>
              <a:avLst/>
              <a:gdLst/>
              <a:ahLst/>
              <a:cxnLst/>
              <a:rect l="0" t="0" r="0" b="0"/>
              <a:pathLst>
                <a:path w="199594" h="631363">
                  <a:moveTo>
                    <a:pt x="52931" y="0"/>
                  </a:moveTo>
                  <a:lnTo>
                    <a:pt x="45766" y="59579"/>
                  </a:lnTo>
                  <a:lnTo>
                    <a:pt x="44838" y="119360"/>
                  </a:lnTo>
                  <a:lnTo>
                    <a:pt x="43753" y="168194"/>
                  </a:lnTo>
                  <a:lnTo>
                    <a:pt x="38911" y="223242"/>
                  </a:lnTo>
                  <a:lnTo>
                    <a:pt x="37065" y="281466"/>
                  </a:lnTo>
                  <a:lnTo>
                    <a:pt x="35594" y="344226"/>
                  </a:lnTo>
                  <a:lnTo>
                    <a:pt x="29714" y="405146"/>
                  </a:lnTo>
                  <a:lnTo>
                    <a:pt x="22116" y="466856"/>
                  </a:lnTo>
                  <a:lnTo>
                    <a:pt x="14932" y="516576"/>
                  </a:lnTo>
                  <a:lnTo>
                    <a:pt x="9572" y="577674"/>
                  </a:lnTo>
                  <a:lnTo>
                    <a:pt x="0" y="630843"/>
                  </a:lnTo>
                  <a:lnTo>
                    <a:pt x="1925" y="631362"/>
                  </a:lnTo>
                  <a:lnTo>
                    <a:pt x="5059" y="628934"/>
                  </a:lnTo>
                  <a:lnTo>
                    <a:pt x="31795" y="575140"/>
                  </a:lnTo>
                  <a:lnTo>
                    <a:pt x="58617" y="521217"/>
                  </a:lnTo>
                  <a:lnTo>
                    <a:pt x="80695" y="470384"/>
                  </a:lnTo>
                  <a:lnTo>
                    <a:pt x="102862" y="418292"/>
                  </a:lnTo>
                  <a:lnTo>
                    <a:pt x="130594" y="356080"/>
                  </a:lnTo>
                  <a:lnTo>
                    <a:pt x="163878" y="295343"/>
                  </a:lnTo>
                  <a:lnTo>
                    <a:pt x="191615" y="257215"/>
                  </a:lnTo>
                  <a:lnTo>
                    <a:pt x="195313" y="256536"/>
                  </a:lnTo>
                  <a:lnTo>
                    <a:pt x="197778" y="260706"/>
                  </a:lnTo>
                  <a:lnTo>
                    <a:pt x="199593" y="275819"/>
                  </a:lnTo>
                  <a:lnTo>
                    <a:pt x="194492" y="300845"/>
                  </a:lnTo>
                  <a:lnTo>
                    <a:pt x="175899" y="361627"/>
                  </a:lnTo>
                  <a:lnTo>
                    <a:pt x="158342" y="417561"/>
                  </a:lnTo>
                  <a:lnTo>
                    <a:pt x="142056" y="480959"/>
                  </a:lnTo>
                  <a:lnTo>
                    <a:pt x="137894" y="526199"/>
                  </a:lnTo>
                  <a:lnTo>
                    <a:pt x="141851" y="550990"/>
                  </a:lnTo>
                  <a:lnTo>
                    <a:pt x="145495" y="561485"/>
                  </a:lnTo>
                  <a:lnTo>
                    <a:pt x="150698" y="568481"/>
                  </a:lnTo>
                  <a:lnTo>
                    <a:pt x="177747" y="5824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63980" y="2970614"/>
              <a:ext cx="74891" cy="635815"/>
            </a:xfrm>
            <a:custGeom>
              <a:avLst/>
              <a:gdLst/>
              <a:ahLst/>
              <a:cxnLst/>
              <a:rect l="0" t="0" r="0" b="0"/>
              <a:pathLst>
                <a:path w="74891" h="635815">
                  <a:moveTo>
                    <a:pt x="74890" y="0"/>
                  </a:moveTo>
                  <a:lnTo>
                    <a:pt x="60496" y="60848"/>
                  </a:lnTo>
                  <a:lnTo>
                    <a:pt x="58692" y="111975"/>
                  </a:lnTo>
                  <a:lnTo>
                    <a:pt x="53962" y="159226"/>
                  </a:lnTo>
                  <a:lnTo>
                    <a:pt x="51122" y="212778"/>
                  </a:lnTo>
                  <a:lnTo>
                    <a:pt x="45863" y="269633"/>
                  </a:lnTo>
                  <a:lnTo>
                    <a:pt x="42867" y="327468"/>
                  </a:lnTo>
                  <a:lnTo>
                    <a:pt x="37562" y="390011"/>
                  </a:lnTo>
                  <a:lnTo>
                    <a:pt x="34552" y="450969"/>
                  </a:lnTo>
                  <a:lnTo>
                    <a:pt x="29243" y="505602"/>
                  </a:lnTo>
                  <a:lnTo>
                    <a:pt x="24885" y="566194"/>
                  </a:lnTo>
                  <a:lnTo>
                    <a:pt x="18544" y="617199"/>
                  </a:lnTo>
                  <a:lnTo>
                    <a:pt x="16563" y="635814"/>
                  </a:lnTo>
                  <a:lnTo>
                    <a:pt x="14740" y="635601"/>
                  </a:lnTo>
                  <a:lnTo>
                    <a:pt x="12600" y="631760"/>
                  </a:lnTo>
                  <a:lnTo>
                    <a:pt x="8697" y="569592"/>
                  </a:lnTo>
                  <a:lnTo>
                    <a:pt x="2677" y="512231"/>
                  </a:lnTo>
                  <a:lnTo>
                    <a:pt x="0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463980" y="2884825"/>
              <a:ext cx="141459" cy="102432"/>
            </a:xfrm>
            <a:custGeom>
              <a:avLst/>
              <a:gdLst/>
              <a:ahLst/>
              <a:cxnLst/>
              <a:rect l="0" t="0" r="0" b="0"/>
              <a:pathLst>
                <a:path w="141459" h="102432">
                  <a:moveTo>
                    <a:pt x="0" y="27542"/>
                  </a:moveTo>
                  <a:lnTo>
                    <a:pt x="19930" y="9462"/>
                  </a:lnTo>
                  <a:lnTo>
                    <a:pt x="34745" y="1632"/>
                  </a:lnTo>
                  <a:lnTo>
                    <a:pt x="53041" y="0"/>
                  </a:lnTo>
                  <a:lnTo>
                    <a:pt x="71652" y="3282"/>
                  </a:lnTo>
                  <a:lnTo>
                    <a:pt x="93449" y="16450"/>
                  </a:lnTo>
                  <a:lnTo>
                    <a:pt x="115214" y="37507"/>
                  </a:lnTo>
                  <a:lnTo>
                    <a:pt x="128340" y="62238"/>
                  </a:lnTo>
                  <a:lnTo>
                    <a:pt x="141458" y="1024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14054" y="3586372"/>
              <a:ext cx="133137" cy="24964"/>
            </a:xfrm>
            <a:custGeom>
              <a:avLst/>
              <a:gdLst/>
              <a:ahLst/>
              <a:cxnLst/>
              <a:rect l="0" t="0" r="0" b="0"/>
              <a:pathLst>
                <a:path w="133137" h="24964">
                  <a:moveTo>
                    <a:pt x="0" y="0"/>
                  </a:moveTo>
                  <a:lnTo>
                    <a:pt x="8835" y="8835"/>
                  </a:lnTo>
                  <a:lnTo>
                    <a:pt x="23034" y="13172"/>
                  </a:lnTo>
                  <a:lnTo>
                    <a:pt x="77751" y="17110"/>
                  </a:lnTo>
                  <a:lnTo>
                    <a:pt x="133136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946601" y="2895725"/>
              <a:ext cx="74890" cy="564308"/>
            </a:xfrm>
            <a:custGeom>
              <a:avLst/>
              <a:gdLst/>
              <a:ahLst/>
              <a:cxnLst/>
              <a:rect l="0" t="0" r="0" b="0"/>
              <a:pathLst>
                <a:path w="74890" h="564308">
                  <a:moveTo>
                    <a:pt x="74889" y="0"/>
                  </a:moveTo>
                  <a:lnTo>
                    <a:pt x="67725" y="60655"/>
                  </a:lnTo>
                  <a:lnTo>
                    <a:pt x="66721" y="121377"/>
                  </a:lnTo>
                  <a:lnTo>
                    <a:pt x="62181" y="184027"/>
                  </a:lnTo>
                  <a:lnTo>
                    <a:pt x="54996" y="233275"/>
                  </a:lnTo>
                  <a:lnTo>
                    <a:pt x="47011" y="287417"/>
                  </a:lnTo>
                  <a:lnTo>
                    <a:pt x="43207" y="344448"/>
                  </a:lnTo>
                  <a:lnTo>
                    <a:pt x="37663" y="397918"/>
                  </a:lnTo>
                  <a:lnTo>
                    <a:pt x="30164" y="448894"/>
                  </a:lnTo>
                  <a:lnTo>
                    <a:pt x="20272" y="508250"/>
                  </a:lnTo>
                  <a:lnTo>
                    <a:pt x="12703" y="563544"/>
                  </a:lnTo>
                  <a:lnTo>
                    <a:pt x="10318" y="564307"/>
                  </a:lnTo>
                  <a:lnTo>
                    <a:pt x="5202" y="550360"/>
                  </a:lnTo>
                  <a:lnTo>
                    <a:pt x="0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913317" y="2796412"/>
              <a:ext cx="274596" cy="66030"/>
            </a:xfrm>
            <a:custGeom>
              <a:avLst/>
              <a:gdLst/>
              <a:ahLst/>
              <a:cxnLst/>
              <a:rect l="0" t="0" r="0" b="0"/>
              <a:pathLst>
                <a:path w="274596" h="66030">
                  <a:moveTo>
                    <a:pt x="0" y="66029"/>
                  </a:moveTo>
                  <a:lnTo>
                    <a:pt x="30328" y="28536"/>
                  </a:lnTo>
                  <a:lnTo>
                    <a:pt x="51515" y="15369"/>
                  </a:lnTo>
                  <a:lnTo>
                    <a:pt x="90167" y="3562"/>
                  </a:lnTo>
                  <a:lnTo>
                    <a:pt x="144417" y="0"/>
                  </a:lnTo>
                  <a:lnTo>
                    <a:pt x="173154" y="4038"/>
                  </a:lnTo>
                  <a:lnTo>
                    <a:pt x="236111" y="26199"/>
                  </a:lnTo>
                  <a:lnTo>
                    <a:pt x="274595" y="493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379314" y="2786306"/>
              <a:ext cx="203925" cy="688668"/>
            </a:xfrm>
            <a:custGeom>
              <a:avLst/>
              <a:gdLst/>
              <a:ahLst/>
              <a:cxnLst/>
              <a:rect l="0" t="0" r="0" b="0"/>
              <a:pathLst>
                <a:path w="203925" h="688668">
                  <a:moveTo>
                    <a:pt x="91513" y="9566"/>
                  </a:moveTo>
                  <a:lnTo>
                    <a:pt x="79931" y="61981"/>
                  </a:lnTo>
                  <a:lnTo>
                    <a:pt x="69228" y="120834"/>
                  </a:lnTo>
                  <a:lnTo>
                    <a:pt x="60975" y="169507"/>
                  </a:lnTo>
                  <a:lnTo>
                    <a:pt x="52673" y="224507"/>
                  </a:lnTo>
                  <a:lnTo>
                    <a:pt x="45283" y="282717"/>
                  </a:lnTo>
                  <a:lnTo>
                    <a:pt x="43229" y="324816"/>
                  </a:lnTo>
                  <a:lnTo>
                    <a:pt x="42317" y="368182"/>
                  </a:lnTo>
                  <a:lnTo>
                    <a:pt x="40987" y="411186"/>
                  </a:lnTo>
                  <a:lnTo>
                    <a:pt x="35964" y="471782"/>
                  </a:lnTo>
                  <a:lnTo>
                    <a:pt x="33141" y="529801"/>
                  </a:lnTo>
                  <a:lnTo>
                    <a:pt x="27784" y="581611"/>
                  </a:lnTo>
                  <a:lnTo>
                    <a:pt x="23041" y="638536"/>
                  </a:lnTo>
                  <a:lnTo>
                    <a:pt x="17891" y="685667"/>
                  </a:lnTo>
                  <a:lnTo>
                    <a:pt x="15620" y="688667"/>
                  </a:lnTo>
                  <a:lnTo>
                    <a:pt x="12257" y="686044"/>
                  </a:lnTo>
                  <a:lnTo>
                    <a:pt x="8165" y="679672"/>
                  </a:lnTo>
                  <a:lnTo>
                    <a:pt x="2406" y="648618"/>
                  </a:lnTo>
                  <a:lnTo>
                    <a:pt x="461" y="589142"/>
                  </a:lnTo>
                  <a:lnTo>
                    <a:pt x="123" y="533961"/>
                  </a:lnTo>
                  <a:lnTo>
                    <a:pt x="23" y="471177"/>
                  </a:lnTo>
                  <a:lnTo>
                    <a:pt x="0" y="427684"/>
                  </a:lnTo>
                  <a:lnTo>
                    <a:pt x="4922" y="383699"/>
                  </a:lnTo>
                  <a:lnTo>
                    <a:pt x="12347" y="340419"/>
                  </a:lnTo>
                  <a:lnTo>
                    <a:pt x="22651" y="279668"/>
                  </a:lnTo>
                  <a:lnTo>
                    <a:pt x="37003" y="221603"/>
                  </a:lnTo>
                  <a:lnTo>
                    <a:pt x="52967" y="169779"/>
                  </a:lnTo>
                  <a:lnTo>
                    <a:pt x="74927" y="112850"/>
                  </a:lnTo>
                  <a:lnTo>
                    <a:pt x="108334" y="55322"/>
                  </a:lnTo>
                  <a:lnTo>
                    <a:pt x="135072" y="21173"/>
                  </a:lnTo>
                  <a:lnTo>
                    <a:pt x="151553" y="9177"/>
                  </a:lnTo>
                  <a:lnTo>
                    <a:pt x="171205" y="764"/>
                  </a:lnTo>
                  <a:lnTo>
                    <a:pt x="179774" y="0"/>
                  </a:lnTo>
                  <a:lnTo>
                    <a:pt x="194227" y="4082"/>
                  </a:lnTo>
                  <a:lnTo>
                    <a:pt x="198821" y="9608"/>
                  </a:lnTo>
                  <a:lnTo>
                    <a:pt x="203924" y="25611"/>
                  </a:lnTo>
                  <a:lnTo>
                    <a:pt x="202381" y="68664"/>
                  </a:lnTo>
                  <a:lnTo>
                    <a:pt x="186933" y="115545"/>
                  </a:lnTo>
                  <a:lnTo>
                    <a:pt x="160881" y="174018"/>
                  </a:lnTo>
                  <a:lnTo>
                    <a:pt x="119143" y="222955"/>
                  </a:lnTo>
                  <a:lnTo>
                    <a:pt x="110573" y="229221"/>
                  </a:lnTo>
                  <a:lnTo>
                    <a:pt x="99834" y="23423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47340" y="2787551"/>
              <a:ext cx="356035" cy="656735"/>
            </a:xfrm>
            <a:custGeom>
              <a:avLst/>
              <a:gdLst/>
              <a:ahLst/>
              <a:cxnLst/>
              <a:rect l="0" t="0" r="0" b="0"/>
              <a:pathLst>
                <a:path w="356035" h="656735">
                  <a:moveTo>
                    <a:pt x="48156" y="0"/>
                  </a:moveTo>
                  <a:lnTo>
                    <a:pt x="48156" y="57909"/>
                  </a:lnTo>
                  <a:lnTo>
                    <a:pt x="41569" y="118550"/>
                  </a:lnTo>
                  <a:lnTo>
                    <a:pt x="35759" y="176792"/>
                  </a:lnTo>
                  <a:lnTo>
                    <a:pt x="28354" y="225276"/>
                  </a:lnTo>
                  <a:lnTo>
                    <a:pt x="20305" y="274775"/>
                  </a:lnTo>
                  <a:lnTo>
                    <a:pt x="16482" y="328992"/>
                  </a:lnTo>
                  <a:lnTo>
                    <a:pt x="10932" y="377210"/>
                  </a:lnTo>
                  <a:lnTo>
                    <a:pt x="7849" y="425192"/>
                  </a:lnTo>
                  <a:lnTo>
                    <a:pt x="2517" y="474543"/>
                  </a:lnTo>
                  <a:lnTo>
                    <a:pt x="0" y="527630"/>
                  </a:lnTo>
                  <a:lnTo>
                    <a:pt x="12497" y="589511"/>
                  </a:lnTo>
                  <a:lnTo>
                    <a:pt x="21462" y="614453"/>
                  </a:lnTo>
                  <a:lnTo>
                    <a:pt x="30436" y="627813"/>
                  </a:lnTo>
                  <a:lnTo>
                    <a:pt x="37267" y="631191"/>
                  </a:lnTo>
                  <a:lnTo>
                    <a:pt x="54719" y="632479"/>
                  </a:lnTo>
                  <a:lnTo>
                    <a:pt x="74803" y="625039"/>
                  </a:lnTo>
                  <a:lnTo>
                    <a:pt x="94207" y="612486"/>
                  </a:lnTo>
                  <a:lnTo>
                    <a:pt x="115527" y="588901"/>
                  </a:lnTo>
                  <a:lnTo>
                    <a:pt x="144891" y="532309"/>
                  </a:lnTo>
                  <a:lnTo>
                    <a:pt x="169315" y="475131"/>
                  </a:lnTo>
                  <a:lnTo>
                    <a:pt x="183950" y="432804"/>
                  </a:lnTo>
                  <a:lnTo>
                    <a:pt x="185838" y="433692"/>
                  </a:lnTo>
                  <a:lnTo>
                    <a:pt x="189283" y="496455"/>
                  </a:lnTo>
                  <a:lnTo>
                    <a:pt x="189570" y="556376"/>
                  </a:lnTo>
                  <a:lnTo>
                    <a:pt x="198660" y="611123"/>
                  </a:lnTo>
                  <a:lnTo>
                    <a:pt x="204728" y="634038"/>
                  </a:lnTo>
                  <a:lnTo>
                    <a:pt x="213590" y="650386"/>
                  </a:lnTo>
                  <a:lnTo>
                    <a:pt x="219466" y="654561"/>
                  </a:lnTo>
                  <a:lnTo>
                    <a:pt x="226157" y="656420"/>
                  </a:lnTo>
                  <a:lnTo>
                    <a:pt x="233392" y="656734"/>
                  </a:lnTo>
                  <a:lnTo>
                    <a:pt x="248827" y="649687"/>
                  </a:lnTo>
                  <a:lnTo>
                    <a:pt x="306165" y="610248"/>
                  </a:lnTo>
                  <a:lnTo>
                    <a:pt x="325240" y="606529"/>
                  </a:lnTo>
                  <a:lnTo>
                    <a:pt x="356034" y="6074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08831" y="3137035"/>
              <a:ext cx="145901" cy="355297"/>
            </a:xfrm>
            <a:custGeom>
              <a:avLst/>
              <a:gdLst/>
              <a:ahLst/>
              <a:cxnLst/>
              <a:rect l="0" t="0" r="0" b="0"/>
              <a:pathLst>
                <a:path w="145901" h="355297">
                  <a:moveTo>
                    <a:pt x="60964" y="0"/>
                  </a:moveTo>
                  <a:lnTo>
                    <a:pt x="35334" y="54017"/>
                  </a:lnTo>
                  <a:lnTo>
                    <a:pt x="11323" y="116247"/>
                  </a:lnTo>
                  <a:lnTo>
                    <a:pt x="0" y="158565"/>
                  </a:lnTo>
                  <a:lnTo>
                    <a:pt x="905" y="169504"/>
                  </a:lnTo>
                  <a:lnTo>
                    <a:pt x="9309" y="189057"/>
                  </a:lnTo>
                  <a:lnTo>
                    <a:pt x="24754" y="204527"/>
                  </a:lnTo>
                  <a:lnTo>
                    <a:pt x="54241" y="221166"/>
                  </a:lnTo>
                  <a:lnTo>
                    <a:pt x="116886" y="247589"/>
                  </a:lnTo>
                  <a:lnTo>
                    <a:pt x="125983" y="251043"/>
                  </a:lnTo>
                  <a:lnTo>
                    <a:pt x="138555" y="262278"/>
                  </a:lnTo>
                  <a:lnTo>
                    <a:pt x="143202" y="269158"/>
                  </a:lnTo>
                  <a:lnTo>
                    <a:pt x="145900" y="284198"/>
                  </a:lnTo>
                  <a:lnTo>
                    <a:pt x="145325" y="292092"/>
                  </a:lnTo>
                  <a:lnTo>
                    <a:pt x="139755" y="305793"/>
                  </a:lnTo>
                  <a:lnTo>
                    <a:pt x="129266" y="318971"/>
                  </a:lnTo>
                  <a:lnTo>
                    <a:pt x="103494" y="340135"/>
                  </a:lnTo>
                  <a:lnTo>
                    <a:pt x="86339" y="349336"/>
                  </a:lnTo>
                  <a:lnTo>
                    <a:pt x="52252" y="355296"/>
                  </a:lnTo>
                  <a:lnTo>
                    <a:pt x="11038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294611" y="3145356"/>
              <a:ext cx="166144" cy="332843"/>
            </a:xfrm>
            <a:custGeom>
              <a:avLst/>
              <a:gdLst/>
              <a:ahLst/>
              <a:cxnLst/>
              <a:rect l="0" t="0" r="0" b="0"/>
              <a:pathLst>
                <a:path w="166144" h="332843">
                  <a:moveTo>
                    <a:pt x="116494" y="0"/>
                  </a:moveTo>
                  <a:lnTo>
                    <a:pt x="96565" y="15136"/>
                  </a:lnTo>
                  <a:lnTo>
                    <a:pt x="56281" y="62445"/>
                  </a:lnTo>
                  <a:lnTo>
                    <a:pt x="40920" y="96268"/>
                  </a:lnTo>
                  <a:lnTo>
                    <a:pt x="36678" y="118908"/>
                  </a:lnTo>
                  <a:lnTo>
                    <a:pt x="39724" y="138832"/>
                  </a:lnTo>
                  <a:lnTo>
                    <a:pt x="43124" y="148029"/>
                  </a:lnTo>
                  <a:lnTo>
                    <a:pt x="54300" y="160712"/>
                  </a:lnTo>
                  <a:lnTo>
                    <a:pt x="115758" y="202581"/>
                  </a:lnTo>
                  <a:lnTo>
                    <a:pt x="160628" y="230229"/>
                  </a:lnTo>
                  <a:lnTo>
                    <a:pt x="164409" y="236697"/>
                  </a:lnTo>
                  <a:lnTo>
                    <a:pt x="166143" y="251279"/>
                  </a:lnTo>
                  <a:lnTo>
                    <a:pt x="161613" y="259051"/>
                  </a:lnTo>
                  <a:lnTo>
                    <a:pt x="134999" y="281392"/>
                  </a:lnTo>
                  <a:lnTo>
                    <a:pt x="77655" y="310203"/>
                  </a:lnTo>
                  <a:lnTo>
                    <a:pt x="16542" y="328861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812892" y="3661261"/>
            <a:ext cx="1070645" cy="565832"/>
            <a:chOff x="8812892" y="3661261"/>
            <a:chExt cx="1070645" cy="565832"/>
          </a:xfrm>
        </p:grpSpPr>
        <p:sp>
          <p:nvSpPr>
            <p:cNvPr id="64" name="Freeform 63"/>
            <p:cNvSpPr/>
            <p:nvPr/>
          </p:nvSpPr>
          <p:spPr>
            <a:xfrm>
              <a:off x="8958071" y="3777756"/>
              <a:ext cx="253331" cy="386957"/>
            </a:xfrm>
            <a:custGeom>
              <a:avLst/>
              <a:gdLst/>
              <a:ahLst/>
              <a:cxnLst/>
              <a:rect l="0" t="0" r="0" b="0"/>
              <a:pathLst>
                <a:path w="253331" h="386957">
                  <a:moveTo>
                    <a:pt x="111872" y="0"/>
                  </a:moveTo>
                  <a:lnTo>
                    <a:pt x="103037" y="8835"/>
                  </a:lnTo>
                  <a:lnTo>
                    <a:pt x="77169" y="65031"/>
                  </a:lnTo>
                  <a:lnTo>
                    <a:pt x="59291" y="120777"/>
                  </a:lnTo>
                  <a:lnTo>
                    <a:pt x="45320" y="181527"/>
                  </a:lnTo>
                  <a:lnTo>
                    <a:pt x="31437" y="239259"/>
                  </a:lnTo>
                  <a:lnTo>
                    <a:pt x="17566" y="301148"/>
                  </a:lnTo>
                  <a:lnTo>
                    <a:pt x="3698" y="362580"/>
                  </a:lnTo>
                  <a:lnTo>
                    <a:pt x="0" y="384890"/>
                  </a:lnTo>
                  <a:lnTo>
                    <a:pt x="309" y="386956"/>
                  </a:lnTo>
                  <a:lnTo>
                    <a:pt x="1439" y="385560"/>
                  </a:lnTo>
                  <a:lnTo>
                    <a:pt x="17759" y="325235"/>
                  </a:lnTo>
                  <a:lnTo>
                    <a:pt x="31460" y="264507"/>
                  </a:lnTo>
                  <a:lnTo>
                    <a:pt x="43459" y="206958"/>
                  </a:lnTo>
                  <a:lnTo>
                    <a:pt x="60211" y="150115"/>
                  </a:lnTo>
                  <a:lnTo>
                    <a:pt x="77115" y="98789"/>
                  </a:lnTo>
                  <a:lnTo>
                    <a:pt x="88424" y="59884"/>
                  </a:lnTo>
                  <a:lnTo>
                    <a:pt x="92542" y="54716"/>
                  </a:lnTo>
                  <a:lnTo>
                    <a:pt x="97137" y="54969"/>
                  </a:lnTo>
                  <a:lnTo>
                    <a:pt x="102048" y="58835"/>
                  </a:lnTo>
                  <a:lnTo>
                    <a:pt x="107506" y="72993"/>
                  </a:lnTo>
                  <a:lnTo>
                    <a:pt x="111489" y="136166"/>
                  </a:lnTo>
                  <a:lnTo>
                    <a:pt x="116213" y="189209"/>
                  </a:lnTo>
                  <a:lnTo>
                    <a:pt x="122134" y="248980"/>
                  </a:lnTo>
                  <a:lnTo>
                    <a:pt x="131671" y="289464"/>
                  </a:lnTo>
                  <a:lnTo>
                    <a:pt x="144139" y="311257"/>
                  </a:lnTo>
                  <a:lnTo>
                    <a:pt x="149101" y="313830"/>
                  </a:lnTo>
                  <a:lnTo>
                    <a:pt x="154257" y="313695"/>
                  </a:lnTo>
                  <a:lnTo>
                    <a:pt x="159545" y="311756"/>
                  </a:lnTo>
                  <a:lnTo>
                    <a:pt x="175820" y="295776"/>
                  </a:lnTo>
                  <a:lnTo>
                    <a:pt x="200958" y="257454"/>
                  </a:lnTo>
                  <a:lnTo>
                    <a:pt x="206939" y="240164"/>
                  </a:lnTo>
                  <a:lnTo>
                    <a:pt x="217948" y="182890"/>
                  </a:lnTo>
                  <a:lnTo>
                    <a:pt x="233973" y="124728"/>
                  </a:lnTo>
                  <a:lnTo>
                    <a:pt x="250868" y="66207"/>
                  </a:lnTo>
                  <a:lnTo>
                    <a:pt x="253330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264876" y="3754978"/>
              <a:ext cx="204478" cy="363946"/>
            </a:xfrm>
            <a:custGeom>
              <a:avLst/>
              <a:gdLst/>
              <a:ahLst/>
              <a:cxnLst/>
              <a:rect l="0" t="0" r="0" b="0"/>
              <a:pathLst>
                <a:path w="204478" h="363946">
                  <a:moveTo>
                    <a:pt x="29735" y="122631"/>
                  </a:moveTo>
                  <a:lnTo>
                    <a:pt x="16467" y="181234"/>
                  </a:lnTo>
                  <a:lnTo>
                    <a:pt x="7670" y="239229"/>
                  </a:lnTo>
                  <a:lnTo>
                    <a:pt x="5154" y="292204"/>
                  </a:lnTo>
                  <a:lnTo>
                    <a:pt x="2357" y="351469"/>
                  </a:lnTo>
                  <a:lnTo>
                    <a:pt x="0" y="363945"/>
                  </a:lnTo>
                  <a:lnTo>
                    <a:pt x="2947" y="350176"/>
                  </a:lnTo>
                  <a:lnTo>
                    <a:pt x="10330" y="291104"/>
                  </a:lnTo>
                  <a:lnTo>
                    <a:pt x="17147" y="231839"/>
                  </a:lnTo>
                  <a:lnTo>
                    <a:pt x="26289" y="182555"/>
                  </a:lnTo>
                  <a:lnTo>
                    <a:pt x="31520" y="128715"/>
                  </a:lnTo>
                  <a:lnTo>
                    <a:pt x="49000" y="66652"/>
                  </a:lnTo>
                  <a:lnTo>
                    <a:pt x="69084" y="35964"/>
                  </a:lnTo>
                  <a:lnTo>
                    <a:pt x="98614" y="17850"/>
                  </a:lnTo>
                  <a:lnTo>
                    <a:pt x="144289" y="2731"/>
                  </a:lnTo>
                  <a:lnTo>
                    <a:pt x="170022" y="0"/>
                  </a:lnTo>
                  <a:lnTo>
                    <a:pt x="187006" y="3717"/>
                  </a:lnTo>
                  <a:lnTo>
                    <a:pt x="204477" y="144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319574" y="3894251"/>
              <a:ext cx="83211" cy="8321"/>
            </a:xfrm>
            <a:custGeom>
              <a:avLst/>
              <a:gdLst/>
              <a:ahLst/>
              <a:cxnLst/>
              <a:rect l="0" t="0" r="0" b="0"/>
              <a:pathLst>
                <a:path w="83211" h="8321">
                  <a:moveTo>
                    <a:pt x="0" y="8320"/>
                  </a:moveTo>
                  <a:lnTo>
                    <a:pt x="61549" y="771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504280" y="3736878"/>
              <a:ext cx="214705" cy="299223"/>
            </a:xfrm>
            <a:custGeom>
              <a:avLst/>
              <a:gdLst/>
              <a:ahLst/>
              <a:cxnLst/>
              <a:rect l="0" t="0" r="0" b="0"/>
              <a:pathLst>
                <a:path w="214705" h="299223">
                  <a:moveTo>
                    <a:pt x="56605" y="82483"/>
                  </a:moveTo>
                  <a:lnTo>
                    <a:pt x="42412" y="142936"/>
                  </a:lnTo>
                  <a:lnTo>
                    <a:pt x="31577" y="196126"/>
                  </a:lnTo>
                  <a:lnTo>
                    <a:pt x="14993" y="256244"/>
                  </a:lnTo>
                  <a:lnTo>
                    <a:pt x="3903" y="290315"/>
                  </a:lnTo>
                  <a:lnTo>
                    <a:pt x="2054" y="291305"/>
                  </a:lnTo>
                  <a:lnTo>
                    <a:pt x="0" y="280076"/>
                  </a:lnTo>
                  <a:lnTo>
                    <a:pt x="1039" y="231253"/>
                  </a:lnTo>
                  <a:lnTo>
                    <a:pt x="13503" y="170937"/>
                  </a:lnTo>
                  <a:lnTo>
                    <a:pt x="33305" y="113319"/>
                  </a:lnTo>
                  <a:lnTo>
                    <a:pt x="62541" y="50871"/>
                  </a:lnTo>
                  <a:lnTo>
                    <a:pt x="99887" y="6584"/>
                  </a:lnTo>
                  <a:lnTo>
                    <a:pt x="108574" y="2298"/>
                  </a:lnTo>
                  <a:lnTo>
                    <a:pt x="128088" y="0"/>
                  </a:lnTo>
                  <a:lnTo>
                    <a:pt x="144157" y="4527"/>
                  </a:lnTo>
                  <a:lnTo>
                    <a:pt x="151031" y="8323"/>
                  </a:lnTo>
                  <a:lnTo>
                    <a:pt x="154689" y="14552"/>
                  </a:lnTo>
                  <a:lnTo>
                    <a:pt x="156288" y="31335"/>
                  </a:lnTo>
                  <a:lnTo>
                    <a:pt x="147572" y="65993"/>
                  </a:lnTo>
                  <a:lnTo>
                    <a:pt x="112915" y="120624"/>
                  </a:lnTo>
                  <a:lnTo>
                    <a:pt x="84884" y="150970"/>
                  </a:lnTo>
                  <a:lnTo>
                    <a:pt x="82425" y="166546"/>
                  </a:lnTo>
                  <a:lnTo>
                    <a:pt x="85837" y="174583"/>
                  </a:lnTo>
                  <a:lnTo>
                    <a:pt x="136666" y="236188"/>
                  </a:lnTo>
                  <a:lnTo>
                    <a:pt x="186958" y="294858"/>
                  </a:lnTo>
                  <a:lnTo>
                    <a:pt x="192509" y="298031"/>
                  </a:lnTo>
                  <a:lnTo>
                    <a:pt x="198058" y="299222"/>
                  </a:lnTo>
                  <a:lnTo>
                    <a:pt x="214704" y="2988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802195" y="3669582"/>
              <a:ext cx="81342" cy="532549"/>
            </a:xfrm>
            <a:custGeom>
              <a:avLst/>
              <a:gdLst/>
              <a:ahLst/>
              <a:cxnLst/>
              <a:rect l="0" t="0" r="0" b="0"/>
              <a:pathLst>
                <a:path w="81342" h="532549">
                  <a:moveTo>
                    <a:pt x="24963" y="0"/>
                  </a:moveTo>
                  <a:lnTo>
                    <a:pt x="55181" y="58604"/>
                  </a:lnTo>
                  <a:lnTo>
                    <a:pt x="68228" y="89685"/>
                  </a:lnTo>
                  <a:lnTo>
                    <a:pt x="78429" y="148771"/>
                  </a:lnTo>
                  <a:lnTo>
                    <a:pt x="81341" y="202828"/>
                  </a:lnTo>
                  <a:lnTo>
                    <a:pt x="76438" y="260487"/>
                  </a:lnTo>
                  <a:lnTo>
                    <a:pt x="70778" y="320605"/>
                  </a:lnTo>
                  <a:lnTo>
                    <a:pt x="54113" y="383638"/>
                  </a:lnTo>
                  <a:lnTo>
                    <a:pt x="33016" y="447043"/>
                  </a:lnTo>
                  <a:lnTo>
                    <a:pt x="11041" y="504358"/>
                  </a:lnTo>
                  <a:lnTo>
                    <a:pt x="0" y="5325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812892" y="3661261"/>
              <a:ext cx="73988" cy="565832"/>
            </a:xfrm>
            <a:custGeom>
              <a:avLst/>
              <a:gdLst/>
              <a:ahLst/>
              <a:cxnLst/>
              <a:rect l="0" t="0" r="0" b="0"/>
              <a:pathLst>
                <a:path w="73988" h="565832">
                  <a:moveTo>
                    <a:pt x="73987" y="0"/>
                  </a:moveTo>
                  <a:lnTo>
                    <a:pt x="43660" y="34745"/>
                  </a:lnTo>
                  <a:lnTo>
                    <a:pt x="22350" y="86599"/>
                  </a:lnTo>
                  <a:lnTo>
                    <a:pt x="5951" y="148188"/>
                  </a:lnTo>
                  <a:lnTo>
                    <a:pt x="1128" y="208069"/>
                  </a:lnTo>
                  <a:lnTo>
                    <a:pt x="0" y="253349"/>
                  </a:lnTo>
                  <a:lnTo>
                    <a:pt x="424" y="302135"/>
                  </a:lnTo>
                  <a:lnTo>
                    <a:pt x="3694" y="354636"/>
                  </a:lnTo>
                  <a:lnTo>
                    <a:pt x="8228" y="408789"/>
                  </a:lnTo>
                  <a:lnTo>
                    <a:pt x="13327" y="462750"/>
                  </a:lnTo>
                  <a:lnTo>
                    <a:pt x="18674" y="514470"/>
                  </a:lnTo>
                  <a:lnTo>
                    <a:pt x="24062" y="5658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9703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74505" y="571961"/>
            <a:ext cx="2383881" cy="823963"/>
            <a:chOff x="874505" y="571961"/>
            <a:chExt cx="2383881" cy="823963"/>
          </a:xfrm>
        </p:grpSpPr>
        <p:sp>
          <p:nvSpPr>
            <p:cNvPr id="2" name="Freeform 1"/>
            <p:cNvSpPr/>
            <p:nvPr/>
          </p:nvSpPr>
          <p:spPr>
            <a:xfrm>
              <a:off x="874505" y="611408"/>
              <a:ext cx="196793" cy="480696"/>
            </a:xfrm>
            <a:custGeom>
              <a:avLst/>
              <a:gdLst/>
              <a:ahLst/>
              <a:cxnLst/>
              <a:rect l="0" t="0" r="0" b="0"/>
              <a:pathLst>
                <a:path w="196793" h="480696">
                  <a:moveTo>
                    <a:pt x="90737" y="112523"/>
                  </a:moveTo>
                  <a:lnTo>
                    <a:pt x="54800" y="170220"/>
                  </a:lnTo>
                  <a:lnTo>
                    <a:pt x="32513" y="224149"/>
                  </a:lnTo>
                  <a:lnTo>
                    <a:pt x="14722" y="283530"/>
                  </a:lnTo>
                  <a:lnTo>
                    <a:pt x="3229" y="339775"/>
                  </a:lnTo>
                  <a:lnTo>
                    <a:pt x="0" y="392936"/>
                  </a:lnTo>
                  <a:lnTo>
                    <a:pt x="3779" y="434906"/>
                  </a:lnTo>
                  <a:lnTo>
                    <a:pt x="15251" y="465791"/>
                  </a:lnTo>
                  <a:lnTo>
                    <a:pt x="21921" y="472851"/>
                  </a:lnTo>
                  <a:lnTo>
                    <a:pt x="39195" y="480695"/>
                  </a:lnTo>
                  <a:lnTo>
                    <a:pt x="59200" y="479250"/>
                  </a:lnTo>
                  <a:lnTo>
                    <a:pt x="78569" y="471520"/>
                  </a:lnTo>
                  <a:lnTo>
                    <a:pt x="116472" y="436105"/>
                  </a:lnTo>
                  <a:lnTo>
                    <a:pt x="142493" y="396007"/>
                  </a:lnTo>
                  <a:lnTo>
                    <a:pt x="165440" y="344529"/>
                  </a:lnTo>
                  <a:lnTo>
                    <a:pt x="183361" y="285427"/>
                  </a:lnTo>
                  <a:lnTo>
                    <a:pt x="192865" y="236794"/>
                  </a:lnTo>
                  <a:lnTo>
                    <a:pt x="196792" y="176382"/>
                  </a:lnTo>
                  <a:lnTo>
                    <a:pt x="189623" y="114453"/>
                  </a:lnTo>
                  <a:lnTo>
                    <a:pt x="174886" y="61848"/>
                  </a:lnTo>
                  <a:lnTo>
                    <a:pt x="142156" y="16133"/>
                  </a:lnTo>
                  <a:lnTo>
                    <a:pt x="136111" y="9432"/>
                  </a:lnTo>
                  <a:lnTo>
                    <a:pt x="117067" y="1985"/>
                  </a:lnTo>
                  <a:lnTo>
                    <a:pt x="105516" y="0"/>
                  </a:lnTo>
                  <a:lnTo>
                    <a:pt x="94118" y="2374"/>
                  </a:lnTo>
                  <a:lnTo>
                    <a:pt x="71591" y="14875"/>
                  </a:lnTo>
                  <a:lnTo>
                    <a:pt x="56648" y="30292"/>
                  </a:lnTo>
                  <a:lnTo>
                    <a:pt x="43037" y="57032"/>
                  </a:lnTo>
                  <a:lnTo>
                    <a:pt x="32489" y="875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100018" y="913773"/>
              <a:ext cx="163678" cy="482151"/>
            </a:xfrm>
            <a:custGeom>
              <a:avLst/>
              <a:gdLst/>
              <a:ahLst/>
              <a:cxnLst/>
              <a:rect l="0" t="0" r="0" b="0"/>
              <a:pathLst>
                <a:path w="163678" h="482151">
                  <a:moveTo>
                    <a:pt x="39966" y="301100"/>
                  </a:moveTo>
                  <a:lnTo>
                    <a:pt x="25773" y="363591"/>
                  </a:lnTo>
                  <a:lnTo>
                    <a:pt x="12186" y="420197"/>
                  </a:lnTo>
                  <a:lnTo>
                    <a:pt x="0" y="479757"/>
                  </a:lnTo>
                  <a:lnTo>
                    <a:pt x="378" y="482150"/>
                  </a:lnTo>
                  <a:lnTo>
                    <a:pt x="3264" y="472482"/>
                  </a:lnTo>
                  <a:lnTo>
                    <a:pt x="6381" y="409622"/>
                  </a:lnTo>
                  <a:lnTo>
                    <a:pt x="12341" y="349451"/>
                  </a:lnTo>
                  <a:lnTo>
                    <a:pt x="15138" y="300633"/>
                  </a:lnTo>
                  <a:lnTo>
                    <a:pt x="21412" y="251035"/>
                  </a:lnTo>
                  <a:lnTo>
                    <a:pt x="28202" y="201207"/>
                  </a:lnTo>
                  <a:lnTo>
                    <a:pt x="32474" y="152234"/>
                  </a:lnTo>
                  <a:lnTo>
                    <a:pt x="47081" y="96267"/>
                  </a:lnTo>
                  <a:lnTo>
                    <a:pt x="62921" y="45588"/>
                  </a:lnTo>
                  <a:lnTo>
                    <a:pt x="87584" y="13324"/>
                  </a:lnTo>
                  <a:lnTo>
                    <a:pt x="108316" y="616"/>
                  </a:lnTo>
                  <a:lnTo>
                    <a:pt x="116043" y="0"/>
                  </a:lnTo>
                  <a:lnTo>
                    <a:pt x="132025" y="4247"/>
                  </a:lnTo>
                  <a:lnTo>
                    <a:pt x="152199" y="17034"/>
                  </a:lnTo>
                  <a:lnTo>
                    <a:pt x="159189" y="37089"/>
                  </a:lnTo>
                  <a:lnTo>
                    <a:pt x="163677" y="95164"/>
                  </a:lnTo>
                  <a:lnTo>
                    <a:pt x="156995" y="146769"/>
                  </a:lnTo>
                  <a:lnTo>
                    <a:pt x="143880" y="178531"/>
                  </a:lnTo>
                  <a:lnTo>
                    <a:pt x="123176" y="2012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64799" y="908816"/>
              <a:ext cx="349485" cy="189563"/>
            </a:xfrm>
            <a:custGeom>
              <a:avLst/>
              <a:gdLst/>
              <a:ahLst/>
              <a:cxnLst/>
              <a:rect l="0" t="0" r="0" b="0"/>
              <a:pathLst>
                <a:path w="349485" h="189563">
                  <a:moveTo>
                    <a:pt x="0" y="147957"/>
                  </a:moveTo>
                  <a:lnTo>
                    <a:pt x="30328" y="124794"/>
                  </a:lnTo>
                  <a:lnTo>
                    <a:pt x="70943" y="66487"/>
                  </a:lnTo>
                  <a:lnTo>
                    <a:pt x="100880" y="22138"/>
                  </a:lnTo>
                  <a:lnTo>
                    <a:pt x="101462" y="15076"/>
                  </a:lnTo>
                  <a:lnTo>
                    <a:pt x="97178" y="2298"/>
                  </a:lnTo>
                  <a:lnTo>
                    <a:pt x="93447" y="0"/>
                  </a:lnTo>
                  <a:lnTo>
                    <a:pt x="89110" y="318"/>
                  </a:lnTo>
                  <a:lnTo>
                    <a:pt x="84370" y="2378"/>
                  </a:lnTo>
                  <a:lnTo>
                    <a:pt x="68864" y="22948"/>
                  </a:lnTo>
                  <a:lnTo>
                    <a:pt x="56976" y="48047"/>
                  </a:lnTo>
                  <a:lnTo>
                    <a:pt x="55525" y="67187"/>
                  </a:lnTo>
                  <a:lnTo>
                    <a:pt x="58887" y="86171"/>
                  </a:lnTo>
                  <a:lnTo>
                    <a:pt x="66545" y="100773"/>
                  </a:lnTo>
                  <a:lnTo>
                    <a:pt x="78577" y="110961"/>
                  </a:lnTo>
                  <a:lnTo>
                    <a:pt x="85669" y="114972"/>
                  </a:lnTo>
                  <a:lnTo>
                    <a:pt x="100946" y="116963"/>
                  </a:lnTo>
                  <a:lnTo>
                    <a:pt x="158927" y="108288"/>
                  </a:lnTo>
                  <a:lnTo>
                    <a:pt x="169746" y="107642"/>
                  </a:lnTo>
                  <a:lnTo>
                    <a:pt x="176959" y="110911"/>
                  </a:lnTo>
                  <a:lnTo>
                    <a:pt x="181767" y="116787"/>
                  </a:lnTo>
                  <a:lnTo>
                    <a:pt x="193466" y="137797"/>
                  </a:lnTo>
                  <a:lnTo>
                    <a:pt x="198320" y="143957"/>
                  </a:lnTo>
                  <a:lnTo>
                    <a:pt x="205253" y="146215"/>
                  </a:lnTo>
                  <a:lnTo>
                    <a:pt x="231757" y="141483"/>
                  </a:lnTo>
                  <a:lnTo>
                    <a:pt x="278850" y="132837"/>
                  </a:lnTo>
                  <a:lnTo>
                    <a:pt x="297751" y="136922"/>
                  </a:lnTo>
                  <a:lnTo>
                    <a:pt x="315397" y="145826"/>
                  </a:lnTo>
                  <a:lnTo>
                    <a:pt x="338152" y="165509"/>
                  </a:lnTo>
                  <a:lnTo>
                    <a:pt x="349484" y="1895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80115" y="571961"/>
              <a:ext cx="158101" cy="483244"/>
            </a:xfrm>
            <a:custGeom>
              <a:avLst/>
              <a:gdLst/>
              <a:ahLst/>
              <a:cxnLst/>
              <a:rect l="0" t="0" r="0" b="0"/>
              <a:pathLst>
                <a:path w="158101" h="483244">
                  <a:moveTo>
                    <a:pt x="158100" y="10512"/>
                  </a:moveTo>
                  <a:lnTo>
                    <a:pt x="149265" y="1678"/>
                  </a:lnTo>
                  <a:lnTo>
                    <a:pt x="142964" y="0"/>
                  </a:lnTo>
                  <a:lnTo>
                    <a:pt x="126101" y="601"/>
                  </a:lnTo>
                  <a:lnTo>
                    <a:pt x="111210" y="6415"/>
                  </a:lnTo>
                  <a:lnTo>
                    <a:pt x="104651" y="10555"/>
                  </a:lnTo>
                  <a:lnTo>
                    <a:pt x="94897" y="22551"/>
                  </a:lnTo>
                  <a:lnTo>
                    <a:pt x="65148" y="84463"/>
                  </a:lnTo>
                  <a:lnTo>
                    <a:pt x="47271" y="146827"/>
                  </a:lnTo>
                  <a:lnTo>
                    <a:pt x="49367" y="201394"/>
                  </a:lnTo>
                  <a:lnTo>
                    <a:pt x="63989" y="259369"/>
                  </a:lnTo>
                  <a:lnTo>
                    <a:pt x="86172" y="321439"/>
                  </a:lnTo>
                  <a:lnTo>
                    <a:pt x="96876" y="361420"/>
                  </a:lnTo>
                  <a:lnTo>
                    <a:pt x="96505" y="393703"/>
                  </a:lnTo>
                  <a:lnTo>
                    <a:pt x="90968" y="415658"/>
                  </a:lnTo>
                  <a:lnTo>
                    <a:pt x="67279" y="454955"/>
                  </a:lnTo>
                  <a:lnTo>
                    <a:pt x="40102" y="481072"/>
                  </a:lnTo>
                  <a:lnTo>
                    <a:pt x="32282" y="483243"/>
                  </a:lnTo>
                  <a:lnTo>
                    <a:pt x="0" y="4764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81319" y="841142"/>
              <a:ext cx="96184" cy="147008"/>
            </a:xfrm>
            <a:custGeom>
              <a:avLst/>
              <a:gdLst/>
              <a:ahLst/>
              <a:cxnLst/>
              <a:rect l="0" t="0" r="0" b="0"/>
              <a:pathLst>
                <a:path w="96184" h="147008">
                  <a:moveTo>
                    <a:pt x="15143" y="74173"/>
                  </a:moveTo>
                  <a:lnTo>
                    <a:pt x="750" y="127214"/>
                  </a:lnTo>
                  <a:lnTo>
                    <a:pt x="0" y="137271"/>
                  </a:lnTo>
                  <a:lnTo>
                    <a:pt x="3198" y="143051"/>
                  </a:lnTo>
                  <a:lnTo>
                    <a:pt x="9029" y="145979"/>
                  </a:lnTo>
                  <a:lnTo>
                    <a:pt x="16614" y="147007"/>
                  </a:lnTo>
                  <a:lnTo>
                    <a:pt x="32439" y="140753"/>
                  </a:lnTo>
                  <a:lnTo>
                    <a:pt x="78489" y="101911"/>
                  </a:lnTo>
                  <a:lnTo>
                    <a:pt x="91029" y="72016"/>
                  </a:lnTo>
                  <a:lnTo>
                    <a:pt x="96183" y="33881"/>
                  </a:lnTo>
                  <a:lnTo>
                    <a:pt x="92458" y="14352"/>
                  </a:lnTo>
                  <a:lnTo>
                    <a:pt x="88876" y="6556"/>
                  </a:lnTo>
                  <a:lnTo>
                    <a:pt x="83714" y="2283"/>
                  </a:lnTo>
                  <a:lnTo>
                    <a:pt x="77499" y="358"/>
                  </a:lnTo>
                  <a:lnTo>
                    <a:pt x="70582" y="0"/>
                  </a:lnTo>
                  <a:lnTo>
                    <a:pt x="64121" y="2535"/>
                  </a:lnTo>
                  <a:lnTo>
                    <a:pt x="52012" y="12748"/>
                  </a:lnTo>
                  <a:lnTo>
                    <a:pt x="34799" y="42927"/>
                  </a:lnTo>
                  <a:lnTo>
                    <a:pt x="32870" y="52418"/>
                  </a:lnTo>
                  <a:lnTo>
                    <a:pt x="33433" y="60594"/>
                  </a:lnTo>
                  <a:lnTo>
                    <a:pt x="38065" y="72761"/>
                  </a:lnTo>
                  <a:lnTo>
                    <a:pt x="48427" y="82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67236" y="840426"/>
              <a:ext cx="153748" cy="232990"/>
            </a:xfrm>
            <a:custGeom>
              <a:avLst/>
              <a:gdLst/>
              <a:ahLst/>
              <a:cxnLst/>
              <a:rect l="0" t="0" r="0" b="0"/>
              <a:pathLst>
                <a:path w="153748" h="232990">
                  <a:moveTo>
                    <a:pt x="12289" y="0"/>
                  </a:moveTo>
                  <a:lnTo>
                    <a:pt x="6570" y="62491"/>
                  </a:lnTo>
                  <a:lnTo>
                    <a:pt x="2016" y="112847"/>
                  </a:lnTo>
                  <a:lnTo>
                    <a:pt x="0" y="154553"/>
                  </a:lnTo>
                  <a:lnTo>
                    <a:pt x="1322" y="166830"/>
                  </a:lnTo>
                  <a:lnTo>
                    <a:pt x="6827" y="175015"/>
                  </a:lnTo>
                  <a:lnTo>
                    <a:pt x="15120" y="180471"/>
                  </a:lnTo>
                  <a:lnTo>
                    <a:pt x="25271" y="184109"/>
                  </a:lnTo>
                  <a:lnTo>
                    <a:pt x="33887" y="184685"/>
                  </a:lnTo>
                  <a:lnTo>
                    <a:pt x="48392" y="180394"/>
                  </a:lnTo>
                  <a:lnTo>
                    <a:pt x="107328" y="140493"/>
                  </a:lnTo>
                  <a:lnTo>
                    <a:pt x="131261" y="120626"/>
                  </a:lnTo>
                  <a:lnTo>
                    <a:pt x="135983" y="120173"/>
                  </a:lnTo>
                  <a:lnTo>
                    <a:pt x="139130" y="123570"/>
                  </a:lnTo>
                  <a:lnTo>
                    <a:pt x="142628" y="137206"/>
                  </a:lnTo>
                  <a:lnTo>
                    <a:pt x="145057" y="191155"/>
                  </a:lnTo>
                  <a:lnTo>
                    <a:pt x="153747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21992" y="932601"/>
              <a:ext cx="181907" cy="120072"/>
            </a:xfrm>
            <a:custGeom>
              <a:avLst/>
              <a:gdLst/>
              <a:ahLst/>
              <a:cxnLst/>
              <a:rect l="0" t="0" r="0" b="0"/>
              <a:pathLst>
                <a:path w="181907" h="120072">
                  <a:moveTo>
                    <a:pt x="7164" y="7677"/>
                  </a:moveTo>
                  <a:lnTo>
                    <a:pt x="2747" y="65586"/>
                  </a:lnTo>
                  <a:lnTo>
                    <a:pt x="0" y="105478"/>
                  </a:lnTo>
                  <a:lnTo>
                    <a:pt x="2388" y="113558"/>
                  </a:lnTo>
                  <a:lnTo>
                    <a:pt x="6754" y="118021"/>
                  </a:lnTo>
                  <a:lnTo>
                    <a:pt x="12438" y="120071"/>
                  </a:lnTo>
                  <a:lnTo>
                    <a:pt x="18077" y="116815"/>
                  </a:lnTo>
                  <a:lnTo>
                    <a:pt x="58171" y="53891"/>
                  </a:lnTo>
                  <a:lnTo>
                    <a:pt x="90588" y="12971"/>
                  </a:lnTo>
                  <a:lnTo>
                    <a:pt x="98838" y="5659"/>
                  </a:lnTo>
                  <a:lnTo>
                    <a:pt x="120332" y="0"/>
                  </a:lnTo>
                  <a:lnTo>
                    <a:pt x="181906" y="76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43323" y="923636"/>
              <a:ext cx="215063" cy="241312"/>
            </a:xfrm>
            <a:custGeom>
              <a:avLst/>
              <a:gdLst/>
              <a:ahLst/>
              <a:cxnLst/>
              <a:rect l="0" t="0" r="0" b="0"/>
              <a:pathLst>
                <a:path w="215063" h="241312">
                  <a:moveTo>
                    <a:pt x="77070" y="0"/>
                  </a:moveTo>
                  <a:lnTo>
                    <a:pt x="63818" y="4418"/>
                  </a:lnTo>
                  <a:lnTo>
                    <a:pt x="22807" y="38307"/>
                  </a:lnTo>
                  <a:lnTo>
                    <a:pt x="9731" y="59736"/>
                  </a:lnTo>
                  <a:lnTo>
                    <a:pt x="0" y="96904"/>
                  </a:lnTo>
                  <a:lnTo>
                    <a:pt x="1520" y="119807"/>
                  </a:lnTo>
                  <a:lnTo>
                    <a:pt x="9284" y="138307"/>
                  </a:lnTo>
                  <a:lnTo>
                    <a:pt x="21980" y="152693"/>
                  </a:lnTo>
                  <a:lnTo>
                    <a:pt x="44264" y="160320"/>
                  </a:lnTo>
                  <a:lnTo>
                    <a:pt x="72660" y="161861"/>
                  </a:lnTo>
                  <a:lnTo>
                    <a:pt x="128693" y="150248"/>
                  </a:lnTo>
                  <a:lnTo>
                    <a:pt x="167293" y="134360"/>
                  </a:lnTo>
                  <a:lnTo>
                    <a:pt x="194984" y="112490"/>
                  </a:lnTo>
                  <a:lnTo>
                    <a:pt x="206831" y="98073"/>
                  </a:lnTo>
                  <a:lnTo>
                    <a:pt x="213329" y="79954"/>
                  </a:lnTo>
                  <a:lnTo>
                    <a:pt x="215062" y="69945"/>
                  </a:lnTo>
                  <a:lnTo>
                    <a:pt x="212519" y="63272"/>
                  </a:lnTo>
                  <a:lnTo>
                    <a:pt x="207126" y="58824"/>
                  </a:lnTo>
                  <a:lnTo>
                    <a:pt x="199832" y="55858"/>
                  </a:lnTo>
                  <a:lnTo>
                    <a:pt x="193120" y="55730"/>
                  </a:lnTo>
                  <a:lnTo>
                    <a:pt x="180731" y="60519"/>
                  </a:lnTo>
                  <a:lnTo>
                    <a:pt x="129797" y="105532"/>
                  </a:lnTo>
                  <a:lnTo>
                    <a:pt x="117553" y="126499"/>
                  </a:lnTo>
                  <a:lnTo>
                    <a:pt x="112487" y="154695"/>
                  </a:lnTo>
                  <a:lnTo>
                    <a:pt x="118699" y="175694"/>
                  </a:lnTo>
                  <a:lnTo>
                    <a:pt x="130705" y="195506"/>
                  </a:lnTo>
                  <a:lnTo>
                    <a:pt x="153058" y="216131"/>
                  </a:lnTo>
                  <a:lnTo>
                    <a:pt x="210207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93165" y="581231"/>
            <a:ext cx="5592241" cy="952405"/>
            <a:chOff x="4293165" y="581231"/>
            <a:chExt cx="5592241" cy="952405"/>
          </a:xfrm>
        </p:grpSpPr>
        <p:sp>
          <p:nvSpPr>
            <p:cNvPr id="11" name="Freeform 10"/>
            <p:cNvSpPr/>
            <p:nvPr/>
          </p:nvSpPr>
          <p:spPr>
            <a:xfrm>
              <a:off x="4293165" y="974146"/>
              <a:ext cx="474797" cy="82628"/>
            </a:xfrm>
            <a:custGeom>
              <a:avLst/>
              <a:gdLst/>
              <a:ahLst/>
              <a:cxnLst/>
              <a:rect l="0" t="0" r="0" b="0"/>
              <a:pathLst>
                <a:path w="474797" h="82628">
                  <a:moveTo>
                    <a:pt x="17138" y="82627"/>
                  </a:moveTo>
                  <a:lnTo>
                    <a:pt x="9570" y="63622"/>
                  </a:lnTo>
                  <a:lnTo>
                    <a:pt x="1139" y="52299"/>
                  </a:lnTo>
                  <a:lnTo>
                    <a:pt x="0" y="46691"/>
                  </a:lnTo>
                  <a:lnTo>
                    <a:pt x="1090" y="41103"/>
                  </a:lnTo>
                  <a:lnTo>
                    <a:pt x="3666" y="35529"/>
                  </a:lnTo>
                  <a:lnTo>
                    <a:pt x="16389" y="26869"/>
                  </a:lnTo>
                  <a:lnTo>
                    <a:pt x="61418" y="11764"/>
                  </a:lnTo>
                  <a:lnTo>
                    <a:pt x="121829" y="3851"/>
                  </a:lnTo>
                  <a:lnTo>
                    <a:pt x="182906" y="0"/>
                  </a:lnTo>
                  <a:lnTo>
                    <a:pt x="236746" y="3949"/>
                  </a:lnTo>
                  <a:lnTo>
                    <a:pt x="289226" y="6989"/>
                  </a:lnTo>
                  <a:lnTo>
                    <a:pt x="352601" y="7590"/>
                  </a:lnTo>
                  <a:lnTo>
                    <a:pt x="413024" y="7718"/>
                  </a:lnTo>
                  <a:lnTo>
                    <a:pt x="474796" y="77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18337" y="581231"/>
              <a:ext cx="240058" cy="666927"/>
            </a:xfrm>
            <a:custGeom>
              <a:avLst/>
              <a:gdLst/>
              <a:ahLst/>
              <a:cxnLst/>
              <a:rect l="0" t="0" r="0" b="0"/>
              <a:pathLst>
                <a:path w="240058" h="666927">
                  <a:moveTo>
                    <a:pt x="57060" y="92774"/>
                  </a:moveTo>
                  <a:lnTo>
                    <a:pt x="32395" y="156088"/>
                  </a:lnTo>
                  <a:lnTo>
                    <a:pt x="24911" y="216236"/>
                  </a:lnTo>
                  <a:lnTo>
                    <a:pt x="24000" y="274748"/>
                  </a:lnTo>
                  <a:lnTo>
                    <a:pt x="23821" y="335513"/>
                  </a:lnTo>
                  <a:lnTo>
                    <a:pt x="18066" y="394292"/>
                  </a:lnTo>
                  <a:lnTo>
                    <a:pt x="15971" y="452884"/>
                  </a:lnTo>
                  <a:lnTo>
                    <a:pt x="15557" y="508768"/>
                  </a:lnTo>
                  <a:lnTo>
                    <a:pt x="9756" y="561138"/>
                  </a:lnTo>
                  <a:lnTo>
                    <a:pt x="7652" y="612985"/>
                  </a:lnTo>
                  <a:lnTo>
                    <a:pt x="6440" y="635556"/>
                  </a:lnTo>
                  <a:lnTo>
                    <a:pt x="4822" y="637692"/>
                  </a:lnTo>
                  <a:lnTo>
                    <a:pt x="2819" y="636342"/>
                  </a:lnTo>
                  <a:lnTo>
                    <a:pt x="0" y="616773"/>
                  </a:lnTo>
                  <a:lnTo>
                    <a:pt x="5555" y="554796"/>
                  </a:lnTo>
                  <a:lnTo>
                    <a:pt x="11240" y="491403"/>
                  </a:lnTo>
                  <a:lnTo>
                    <a:pt x="14206" y="442026"/>
                  </a:lnTo>
                  <a:lnTo>
                    <a:pt x="19502" y="387846"/>
                  </a:lnTo>
                  <a:lnTo>
                    <a:pt x="26927" y="335221"/>
                  </a:lnTo>
                  <a:lnTo>
                    <a:pt x="34982" y="284495"/>
                  </a:lnTo>
                  <a:lnTo>
                    <a:pt x="43225" y="234332"/>
                  </a:lnTo>
                  <a:lnTo>
                    <a:pt x="60012" y="173402"/>
                  </a:lnTo>
                  <a:lnTo>
                    <a:pt x="75655" y="113837"/>
                  </a:lnTo>
                  <a:lnTo>
                    <a:pt x="101697" y="55449"/>
                  </a:lnTo>
                  <a:lnTo>
                    <a:pt x="129210" y="14544"/>
                  </a:lnTo>
                  <a:lnTo>
                    <a:pt x="150245" y="766"/>
                  </a:lnTo>
                  <a:lnTo>
                    <a:pt x="158015" y="0"/>
                  </a:lnTo>
                  <a:lnTo>
                    <a:pt x="174045" y="4080"/>
                  </a:lnTo>
                  <a:lnTo>
                    <a:pt x="185484" y="14523"/>
                  </a:lnTo>
                  <a:lnTo>
                    <a:pt x="209163" y="58465"/>
                  </a:lnTo>
                  <a:lnTo>
                    <a:pt x="225830" y="116837"/>
                  </a:lnTo>
                  <a:lnTo>
                    <a:pt x="236341" y="170807"/>
                  </a:lnTo>
                  <a:lnTo>
                    <a:pt x="239376" y="228449"/>
                  </a:lnTo>
                  <a:lnTo>
                    <a:pt x="239902" y="279055"/>
                  </a:lnTo>
                  <a:lnTo>
                    <a:pt x="240057" y="332572"/>
                  </a:lnTo>
                  <a:lnTo>
                    <a:pt x="237639" y="386028"/>
                  </a:lnTo>
                  <a:lnTo>
                    <a:pt x="231066" y="442856"/>
                  </a:lnTo>
                  <a:lnTo>
                    <a:pt x="223263" y="498217"/>
                  </a:lnTo>
                  <a:lnTo>
                    <a:pt x="212630" y="549754"/>
                  </a:lnTo>
                  <a:lnTo>
                    <a:pt x="196888" y="612449"/>
                  </a:lnTo>
                  <a:lnTo>
                    <a:pt x="181876" y="666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41966" y="948599"/>
              <a:ext cx="83211" cy="33286"/>
            </a:xfrm>
            <a:custGeom>
              <a:avLst/>
              <a:gdLst/>
              <a:ahLst/>
              <a:cxnLst/>
              <a:rect l="0" t="0" r="0" b="0"/>
              <a:pathLst>
                <a:path w="83211" h="33286">
                  <a:moveTo>
                    <a:pt x="0" y="33285"/>
                  </a:moveTo>
                  <a:lnTo>
                    <a:pt x="63097" y="9307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99951" y="964382"/>
              <a:ext cx="229458" cy="492122"/>
            </a:xfrm>
            <a:custGeom>
              <a:avLst/>
              <a:gdLst/>
              <a:ahLst/>
              <a:cxnLst/>
              <a:rect l="0" t="0" r="0" b="0"/>
              <a:pathLst>
                <a:path w="229458" h="492122">
                  <a:moveTo>
                    <a:pt x="58215" y="75749"/>
                  </a:moveTo>
                  <a:lnTo>
                    <a:pt x="46632" y="135328"/>
                  </a:lnTo>
                  <a:lnTo>
                    <a:pt x="36853" y="194185"/>
                  </a:lnTo>
                  <a:lnTo>
                    <a:pt x="31497" y="250327"/>
                  </a:lnTo>
                  <a:lnTo>
                    <a:pt x="21810" y="301515"/>
                  </a:lnTo>
                  <a:lnTo>
                    <a:pt x="16712" y="352957"/>
                  </a:lnTo>
                  <a:lnTo>
                    <a:pt x="9580" y="410978"/>
                  </a:lnTo>
                  <a:lnTo>
                    <a:pt x="1872" y="471718"/>
                  </a:lnTo>
                  <a:lnTo>
                    <a:pt x="814" y="492121"/>
                  </a:lnTo>
                  <a:lnTo>
                    <a:pt x="532" y="491090"/>
                  </a:lnTo>
                  <a:lnTo>
                    <a:pt x="0" y="429765"/>
                  </a:lnTo>
                  <a:lnTo>
                    <a:pt x="9023" y="368587"/>
                  </a:lnTo>
                  <a:lnTo>
                    <a:pt x="16535" y="311723"/>
                  </a:lnTo>
                  <a:lnTo>
                    <a:pt x="29790" y="250681"/>
                  </a:lnTo>
                  <a:lnTo>
                    <a:pt x="37499" y="208375"/>
                  </a:lnTo>
                  <a:lnTo>
                    <a:pt x="54904" y="154269"/>
                  </a:lnTo>
                  <a:lnTo>
                    <a:pt x="77291" y="92604"/>
                  </a:lnTo>
                  <a:lnTo>
                    <a:pt x="111780" y="32474"/>
                  </a:lnTo>
                  <a:lnTo>
                    <a:pt x="143183" y="3779"/>
                  </a:lnTo>
                  <a:lnTo>
                    <a:pt x="161314" y="0"/>
                  </a:lnTo>
                  <a:lnTo>
                    <a:pt x="180775" y="2327"/>
                  </a:lnTo>
                  <a:lnTo>
                    <a:pt x="198670" y="9524"/>
                  </a:lnTo>
                  <a:lnTo>
                    <a:pt x="213403" y="26284"/>
                  </a:lnTo>
                  <a:lnTo>
                    <a:pt x="224266" y="49142"/>
                  </a:lnTo>
                  <a:lnTo>
                    <a:pt x="229457" y="86151"/>
                  </a:lnTo>
                  <a:lnTo>
                    <a:pt x="218537" y="141770"/>
                  </a:lnTo>
                  <a:lnTo>
                    <a:pt x="200730" y="183851"/>
                  </a:lnTo>
                  <a:lnTo>
                    <a:pt x="180878" y="213282"/>
                  </a:lnTo>
                  <a:lnTo>
                    <a:pt x="173274" y="219213"/>
                  </a:lnTo>
                  <a:lnTo>
                    <a:pt x="165432" y="222242"/>
                  </a:lnTo>
                  <a:lnTo>
                    <a:pt x="157429" y="223338"/>
                  </a:lnTo>
                  <a:lnTo>
                    <a:pt x="152095" y="220370"/>
                  </a:lnTo>
                  <a:lnTo>
                    <a:pt x="148538" y="214692"/>
                  </a:lnTo>
                  <a:lnTo>
                    <a:pt x="141425" y="1922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53623" y="1004837"/>
              <a:ext cx="247775" cy="528799"/>
            </a:xfrm>
            <a:custGeom>
              <a:avLst/>
              <a:gdLst/>
              <a:ahLst/>
              <a:cxnLst/>
              <a:rect l="0" t="0" r="0" b="0"/>
              <a:pathLst>
                <a:path w="247775" h="528799">
                  <a:moveTo>
                    <a:pt x="62495" y="101862"/>
                  </a:moveTo>
                  <a:lnTo>
                    <a:pt x="62495" y="157827"/>
                  </a:lnTo>
                  <a:lnTo>
                    <a:pt x="56776" y="215283"/>
                  </a:lnTo>
                  <a:lnTo>
                    <a:pt x="54516" y="275435"/>
                  </a:lnTo>
                  <a:lnTo>
                    <a:pt x="48523" y="328697"/>
                  </a:lnTo>
                  <a:lnTo>
                    <a:pt x="41787" y="391524"/>
                  </a:lnTo>
                  <a:lnTo>
                    <a:pt x="35627" y="450774"/>
                  </a:lnTo>
                  <a:lnTo>
                    <a:pt x="22488" y="510614"/>
                  </a:lnTo>
                  <a:lnTo>
                    <a:pt x="13587" y="527306"/>
                  </a:lnTo>
                  <a:lnTo>
                    <a:pt x="10474" y="528798"/>
                  </a:lnTo>
                  <a:lnTo>
                    <a:pt x="8399" y="526095"/>
                  </a:lnTo>
                  <a:lnTo>
                    <a:pt x="0" y="489988"/>
                  </a:lnTo>
                  <a:lnTo>
                    <a:pt x="3505" y="428036"/>
                  </a:lnTo>
                  <a:lnTo>
                    <a:pt x="10744" y="366819"/>
                  </a:lnTo>
                  <a:lnTo>
                    <a:pt x="19322" y="317819"/>
                  </a:lnTo>
                  <a:lnTo>
                    <a:pt x="33164" y="268168"/>
                  </a:lnTo>
                  <a:lnTo>
                    <a:pt x="48976" y="218323"/>
                  </a:lnTo>
                  <a:lnTo>
                    <a:pt x="65372" y="169345"/>
                  </a:lnTo>
                  <a:lnTo>
                    <a:pt x="87479" y="113377"/>
                  </a:lnTo>
                  <a:lnTo>
                    <a:pt x="120917" y="56980"/>
                  </a:lnTo>
                  <a:lnTo>
                    <a:pt x="155328" y="18038"/>
                  </a:lnTo>
                  <a:lnTo>
                    <a:pt x="183792" y="2341"/>
                  </a:lnTo>
                  <a:lnTo>
                    <a:pt x="202389" y="0"/>
                  </a:lnTo>
                  <a:lnTo>
                    <a:pt x="218975" y="2966"/>
                  </a:lnTo>
                  <a:lnTo>
                    <a:pt x="232510" y="10448"/>
                  </a:lnTo>
                  <a:lnTo>
                    <a:pt x="242224" y="27333"/>
                  </a:lnTo>
                  <a:lnTo>
                    <a:pt x="247774" y="48398"/>
                  </a:lnTo>
                  <a:lnTo>
                    <a:pt x="245701" y="75851"/>
                  </a:lnTo>
                  <a:lnTo>
                    <a:pt x="228762" y="137551"/>
                  </a:lnTo>
                  <a:lnTo>
                    <a:pt x="221451" y="158405"/>
                  </a:lnTo>
                  <a:lnTo>
                    <a:pt x="185901" y="217355"/>
                  </a:lnTo>
                  <a:lnTo>
                    <a:pt x="162347" y="2682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906813" y="956921"/>
              <a:ext cx="197411" cy="303414"/>
            </a:xfrm>
            <a:custGeom>
              <a:avLst/>
              <a:gdLst/>
              <a:ahLst/>
              <a:cxnLst/>
              <a:rect l="0" t="0" r="0" b="0"/>
              <a:pathLst>
                <a:path w="197411" h="303414">
                  <a:moveTo>
                    <a:pt x="7978" y="0"/>
                  </a:moveTo>
                  <a:lnTo>
                    <a:pt x="1392" y="50188"/>
                  </a:lnTo>
                  <a:lnTo>
                    <a:pt x="0" y="107711"/>
                  </a:lnTo>
                  <a:lnTo>
                    <a:pt x="5443" y="160405"/>
                  </a:lnTo>
                  <a:lnTo>
                    <a:pt x="7644" y="223111"/>
                  </a:lnTo>
                  <a:lnTo>
                    <a:pt x="12296" y="268277"/>
                  </a:lnTo>
                  <a:lnTo>
                    <a:pt x="17329" y="276855"/>
                  </a:lnTo>
                  <a:lnTo>
                    <a:pt x="24383" y="280724"/>
                  </a:lnTo>
                  <a:lnTo>
                    <a:pt x="32783" y="281454"/>
                  </a:lnTo>
                  <a:lnTo>
                    <a:pt x="40232" y="277319"/>
                  </a:lnTo>
                  <a:lnTo>
                    <a:pt x="71272" y="233713"/>
                  </a:lnTo>
                  <a:lnTo>
                    <a:pt x="77911" y="230698"/>
                  </a:lnTo>
                  <a:lnTo>
                    <a:pt x="85111" y="231462"/>
                  </a:lnTo>
                  <a:lnTo>
                    <a:pt x="92684" y="234744"/>
                  </a:lnTo>
                  <a:lnTo>
                    <a:pt x="103565" y="245788"/>
                  </a:lnTo>
                  <a:lnTo>
                    <a:pt x="114888" y="270066"/>
                  </a:lnTo>
                  <a:lnTo>
                    <a:pt x="122062" y="288299"/>
                  </a:lnTo>
                  <a:lnTo>
                    <a:pt x="131414" y="302566"/>
                  </a:lnTo>
                  <a:lnTo>
                    <a:pt x="136497" y="303413"/>
                  </a:lnTo>
                  <a:lnTo>
                    <a:pt x="141734" y="300278"/>
                  </a:lnTo>
                  <a:lnTo>
                    <a:pt x="151561" y="287858"/>
                  </a:lnTo>
                  <a:lnTo>
                    <a:pt x="171325" y="239164"/>
                  </a:lnTo>
                  <a:lnTo>
                    <a:pt x="185454" y="180920"/>
                  </a:lnTo>
                  <a:lnTo>
                    <a:pt x="190862" y="129391"/>
                  </a:lnTo>
                  <a:lnTo>
                    <a:pt x="197410" y="77163"/>
                  </a:lnTo>
                  <a:lnTo>
                    <a:pt x="194560" y="26542"/>
                  </a:lnTo>
                  <a:lnTo>
                    <a:pt x="192462" y="21393"/>
                  </a:lnTo>
                  <a:lnTo>
                    <a:pt x="190140" y="21658"/>
                  </a:lnTo>
                  <a:lnTo>
                    <a:pt x="182720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183217" y="1025461"/>
              <a:ext cx="77527" cy="170995"/>
            </a:xfrm>
            <a:custGeom>
              <a:avLst/>
              <a:gdLst/>
              <a:ahLst/>
              <a:cxnLst/>
              <a:rect l="0" t="0" r="0" b="0"/>
              <a:pathLst>
                <a:path w="77527" h="170995">
                  <a:moveTo>
                    <a:pt x="22811" y="56275"/>
                  </a:moveTo>
                  <a:lnTo>
                    <a:pt x="10449" y="77129"/>
                  </a:lnTo>
                  <a:lnTo>
                    <a:pt x="1992" y="106422"/>
                  </a:lnTo>
                  <a:lnTo>
                    <a:pt x="0" y="142119"/>
                  </a:lnTo>
                  <a:lnTo>
                    <a:pt x="2811" y="161921"/>
                  </a:lnTo>
                  <a:lnTo>
                    <a:pt x="8553" y="167387"/>
                  </a:lnTo>
                  <a:lnTo>
                    <a:pt x="17004" y="170106"/>
                  </a:lnTo>
                  <a:lnTo>
                    <a:pt x="27261" y="170994"/>
                  </a:lnTo>
                  <a:lnTo>
                    <a:pt x="35947" y="167887"/>
                  </a:lnTo>
                  <a:lnTo>
                    <a:pt x="50530" y="154574"/>
                  </a:lnTo>
                  <a:lnTo>
                    <a:pt x="69136" y="121870"/>
                  </a:lnTo>
                  <a:lnTo>
                    <a:pt x="77526" y="82902"/>
                  </a:lnTo>
                  <a:lnTo>
                    <a:pt x="75594" y="42078"/>
                  </a:lnTo>
                  <a:lnTo>
                    <a:pt x="64749" y="9539"/>
                  </a:lnTo>
                  <a:lnTo>
                    <a:pt x="59091" y="3853"/>
                  </a:lnTo>
                  <a:lnTo>
                    <a:pt x="52544" y="987"/>
                  </a:lnTo>
                  <a:lnTo>
                    <a:pt x="45407" y="0"/>
                  </a:lnTo>
                  <a:lnTo>
                    <a:pt x="38800" y="3041"/>
                  </a:lnTo>
                  <a:lnTo>
                    <a:pt x="26527" y="16282"/>
                  </a:lnTo>
                  <a:lnTo>
                    <a:pt x="13639" y="40111"/>
                  </a:lnTo>
                  <a:lnTo>
                    <a:pt x="6169" y="729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55807" y="948599"/>
              <a:ext cx="108174" cy="223206"/>
            </a:xfrm>
            <a:custGeom>
              <a:avLst/>
              <a:gdLst/>
              <a:ahLst/>
              <a:cxnLst/>
              <a:rect l="0" t="0" r="0" b="0"/>
              <a:pathLst>
                <a:path w="108174" h="223206">
                  <a:moveTo>
                    <a:pt x="0" y="141458"/>
                  </a:moveTo>
                  <a:lnTo>
                    <a:pt x="925" y="198231"/>
                  </a:lnTo>
                  <a:lnTo>
                    <a:pt x="5718" y="223205"/>
                  </a:lnTo>
                  <a:lnTo>
                    <a:pt x="6586" y="221844"/>
                  </a:lnTo>
                  <a:lnTo>
                    <a:pt x="13811" y="166118"/>
                  </a:lnTo>
                  <a:lnTo>
                    <a:pt x="20686" y="110508"/>
                  </a:lnTo>
                  <a:lnTo>
                    <a:pt x="39831" y="50063"/>
                  </a:lnTo>
                  <a:lnTo>
                    <a:pt x="54742" y="25929"/>
                  </a:lnTo>
                  <a:lnTo>
                    <a:pt x="68708" y="12757"/>
                  </a:lnTo>
                  <a:lnTo>
                    <a:pt x="84161" y="5670"/>
                  </a:lnTo>
                  <a:lnTo>
                    <a:pt x="10817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672007" y="940278"/>
              <a:ext cx="16643" cy="24965"/>
            </a:xfrm>
            <a:custGeom>
              <a:avLst/>
              <a:gdLst/>
              <a:ahLst/>
              <a:cxnLst/>
              <a:rect l="0" t="0" r="0" b="0"/>
              <a:pathLst>
                <a:path w="16643" h="24965">
                  <a:moveTo>
                    <a:pt x="16642" y="24964"/>
                  </a:moveTo>
                  <a:lnTo>
                    <a:pt x="9999" y="7808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638767" y="665684"/>
              <a:ext cx="33241" cy="474301"/>
            </a:xfrm>
            <a:custGeom>
              <a:avLst/>
              <a:gdLst/>
              <a:ahLst/>
              <a:cxnLst/>
              <a:rect l="0" t="0" r="0" b="0"/>
              <a:pathLst>
                <a:path w="33241" h="474301">
                  <a:moveTo>
                    <a:pt x="8276" y="0"/>
                  </a:moveTo>
                  <a:lnTo>
                    <a:pt x="1112" y="60656"/>
                  </a:lnTo>
                  <a:lnTo>
                    <a:pt x="184" y="111971"/>
                  </a:lnTo>
                  <a:lnTo>
                    <a:pt x="0" y="166623"/>
                  </a:lnTo>
                  <a:lnTo>
                    <a:pt x="4381" y="221934"/>
                  </a:lnTo>
                  <a:lnTo>
                    <a:pt x="7764" y="284656"/>
                  </a:lnTo>
                  <a:lnTo>
                    <a:pt x="8176" y="347568"/>
                  </a:lnTo>
                  <a:lnTo>
                    <a:pt x="9181" y="408106"/>
                  </a:lnTo>
                  <a:lnTo>
                    <a:pt x="15839" y="443181"/>
                  </a:lnTo>
                  <a:lnTo>
                    <a:pt x="33240" y="4743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58176" y="643938"/>
              <a:ext cx="196747" cy="562396"/>
            </a:xfrm>
            <a:custGeom>
              <a:avLst/>
              <a:gdLst/>
              <a:ahLst/>
              <a:cxnLst/>
              <a:rect l="0" t="0" r="0" b="0"/>
              <a:pathLst>
                <a:path w="196747" h="562396">
                  <a:moveTo>
                    <a:pt x="96893" y="387872"/>
                  </a:moveTo>
                  <a:lnTo>
                    <a:pt x="92476" y="370203"/>
                  </a:lnTo>
                  <a:lnTo>
                    <a:pt x="82911" y="356597"/>
                  </a:lnTo>
                  <a:lnTo>
                    <a:pt x="76477" y="350380"/>
                  </a:lnTo>
                  <a:lnTo>
                    <a:pt x="69414" y="347160"/>
                  </a:lnTo>
                  <a:lnTo>
                    <a:pt x="54170" y="346047"/>
                  </a:lnTo>
                  <a:lnTo>
                    <a:pt x="38150" y="353566"/>
                  </a:lnTo>
                  <a:lnTo>
                    <a:pt x="29994" y="359454"/>
                  </a:lnTo>
                  <a:lnTo>
                    <a:pt x="9682" y="389827"/>
                  </a:lnTo>
                  <a:lnTo>
                    <a:pt x="786" y="423687"/>
                  </a:lnTo>
                  <a:lnTo>
                    <a:pt x="0" y="484303"/>
                  </a:lnTo>
                  <a:lnTo>
                    <a:pt x="8720" y="533688"/>
                  </a:lnTo>
                  <a:lnTo>
                    <a:pt x="21047" y="557022"/>
                  </a:lnTo>
                  <a:lnTo>
                    <a:pt x="26913" y="560735"/>
                  </a:lnTo>
                  <a:lnTo>
                    <a:pt x="40828" y="562395"/>
                  </a:lnTo>
                  <a:lnTo>
                    <a:pt x="56259" y="552655"/>
                  </a:lnTo>
                  <a:lnTo>
                    <a:pt x="70513" y="536923"/>
                  </a:lnTo>
                  <a:lnTo>
                    <a:pt x="100151" y="474374"/>
                  </a:lnTo>
                  <a:lnTo>
                    <a:pt x="119487" y="415780"/>
                  </a:lnTo>
                  <a:lnTo>
                    <a:pt x="131942" y="361316"/>
                  </a:lnTo>
                  <a:lnTo>
                    <a:pt x="147342" y="304189"/>
                  </a:lnTo>
                  <a:lnTo>
                    <a:pt x="161151" y="248740"/>
                  </a:lnTo>
                  <a:lnTo>
                    <a:pt x="171098" y="194711"/>
                  </a:lnTo>
                  <a:lnTo>
                    <a:pt x="179901" y="140180"/>
                  </a:lnTo>
                  <a:lnTo>
                    <a:pt x="185900" y="91354"/>
                  </a:lnTo>
                  <a:lnTo>
                    <a:pt x="187927" y="37858"/>
                  </a:lnTo>
                  <a:lnTo>
                    <a:pt x="188327" y="0"/>
                  </a:lnTo>
                  <a:lnTo>
                    <a:pt x="187492" y="53368"/>
                  </a:lnTo>
                  <a:lnTo>
                    <a:pt x="182704" y="99533"/>
                  </a:lnTo>
                  <a:lnTo>
                    <a:pt x="180874" y="154714"/>
                  </a:lnTo>
                  <a:lnTo>
                    <a:pt x="180446" y="196105"/>
                  </a:lnTo>
                  <a:lnTo>
                    <a:pt x="180257" y="241621"/>
                  </a:lnTo>
                  <a:lnTo>
                    <a:pt x="181096" y="288663"/>
                  </a:lnTo>
                  <a:lnTo>
                    <a:pt x="184552" y="334225"/>
                  </a:lnTo>
                  <a:lnTo>
                    <a:pt x="186703" y="379130"/>
                  </a:lnTo>
                  <a:lnTo>
                    <a:pt x="187916" y="441064"/>
                  </a:lnTo>
                  <a:lnTo>
                    <a:pt x="190740" y="492082"/>
                  </a:lnTo>
                  <a:lnTo>
                    <a:pt x="196746" y="5376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531052" y="749765"/>
              <a:ext cx="251003" cy="537286"/>
            </a:xfrm>
            <a:custGeom>
              <a:avLst/>
              <a:gdLst/>
              <a:ahLst/>
              <a:cxnLst/>
              <a:rect l="0" t="0" r="0" b="0"/>
              <a:pathLst>
                <a:path w="251003" h="537286">
                  <a:moveTo>
                    <a:pt x="131160" y="331971"/>
                  </a:moveTo>
                  <a:lnTo>
                    <a:pt x="116042" y="268574"/>
                  </a:lnTo>
                  <a:lnTo>
                    <a:pt x="107182" y="250170"/>
                  </a:lnTo>
                  <a:lnTo>
                    <a:pt x="92150" y="237676"/>
                  </a:lnTo>
                  <a:lnTo>
                    <a:pt x="82963" y="233050"/>
                  </a:lnTo>
                  <a:lnTo>
                    <a:pt x="74065" y="233664"/>
                  </a:lnTo>
                  <a:lnTo>
                    <a:pt x="56783" y="244208"/>
                  </a:lnTo>
                  <a:lnTo>
                    <a:pt x="44787" y="261222"/>
                  </a:lnTo>
                  <a:lnTo>
                    <a:pt x="21645" y="314025"/>
                  </a:lnTo>
                  <a:lnTo>
                    <a:pt x="13578" y="366094"/>
                  </a:lnTo>
                  <a:lnTo>
                    <a:pt x="3355" y="420895"/>
                  </a:lnTo>
                  <a:lnTo>
                    <a:pt x="0" y="469592"/>
                  </a:lnTo>
                  <a:lnTo>
                    <a:pt x="5325" y="525989"/>
                  </a:lnTo>
                  <a:lnTo>
                    <a:pt x="9363" y="532508"/>
                  </a:lnTo>
                  <a:lnTo>
                    <a:pt x="15753" y="535929"/>
                  </a:lnTo>
                  <a:lnTo>
                    <a:pt x="23711" y="537285"/>
                  </a:lnTo>
                  <a:lnTo>
                    <a:pt x="30866" y="533566"/>
                  </a:lnTo>
                  <a:lnTo>
                    <a:pt x="49770" y="507171"/>
                  </a:lnTo>
                  <a:lnTo>
                    <a:pt x="66158" y="473667"/>
                  </a:lnTo>
                  <a:lnTo>
                    <a:pt x="82912" y="413585"/>
                  </a:lnTo>
                  <a:lnTo>
                    <a:pt x="95907" y="362317"/>
                  </a:lnTo>
                  <a:lnTo>
                    <a:pt x="108078" y="306137"/>
                  </a:lnTo>
                  <a:lnTo>
                    <a:pt x="120931" y="248503"/>
                  </a:lnTo>
                  <a:lnTo>
                    <a:pt x="133059" y="190437"/>
                  </a:lnTo>
                  <a:lnTo>
                    <a:pt x="145898" y="137174"/>
                  </a:lnTo>
                  <a:lnTo>
                    <a:pt x="154103" y="77762"/>
                  </a:lnTo>
                  <a:lnTo>
                    <a:pt x="155857" y="16630"/>
                  </a:lnTo>
                  <a:lnTo>
                    <a:pt x="155945" y="5249"/>
                  </a:lnTo>
                  <a:lnTo>
                    <a:pt x="153230" y="435"/>
                  </a:lnTo>
                  <a:lnTo>
                    <a:pt x="148647" y="0"/>
                  </a:lnTo>
                  <a:lnTo>
                    <a:pt x="142818" y="2483"/>
                  </a:lnTo>
                  <a:lnTo>
                    <a:pt x="133876" y="15105"/>
                  </a:lnTo>
                  <a:lnTo>
                    <a:pt x="117649" y="71500"/>
                  </a:lnTo>
                  <a:lnTo>
                    <a:pt x="108732" y="133412"/>
                  </a:lnTo>
                  <a:lnTo>
                    <a:pt x="106948" y="182532"/>
                  </a:lnTo>
                  <a:lnTo>
                    <a:pt x="106418" y="232219"/>
                  </a:lnTo>
                  <a:lnTo>
                    <a:pt x="106240" y="289872"/>
                  </a:lnTo>
                  <a:lnTo>
                    <a:pt x="115254" y="348183"/>
                  </a:lnTo>
                  <a:lnTo>
                    <a:pt x="121317" y="368763"/>
                  </a:lnTo>
                  <a:lnTo>
                    <a:pt x="145558" y="407505"/>
                  </a:lnTo>
                  <a:lnTo>
                    <a:pt x="158823" y="418858"/>
                  </a:lnTo>
                  <a:lnTo>
                    <a:pt x="166243" y="423180"/>
                  </a:lnTo>
                  <a:lnTo>
                    <a:pt x="181886" y="425517"/>
                  </a:lnTo>
                  <a:lnTo>
                    <a:pt x="189940" y="424845"/>
                  </a:lnTo>
                  <a:lnTo>
                    <a:pt x="203820" y="419169"/>
                  </a:lnTo>
                  <a:lnTo>
                    <a:pt x="210111" y="415066"/>
                  </a:lnTo>
                  <a:lnTo>
                    <a:pt x="227798" y="387205"/>
                  </a:lnTo>
                  <a:lnTo>
                    <a:pt x="246866" y="336060"/>
                  </a:lnTo>
                  <a:lnTo>
                    <a:pt x="251002" y="312524"/>
                  </a:lnTo>
                  <a:lnTo>
                    <a:pt x="249759" y="292817"/>
                  </a:lnTo>
                  <a:lnTo>
                    <a:pt x="246284" y="288302"/>
                  </a:lnTo>
                  <a:lnTo>
                    <a:pt x="241192" y="287141"/>
                  </a:lnTo>
                  <a:lnTo>
                    <a:pt x="235025" y="288216"/>
                  </a:lnTo>
                  <a:lnTo>
                    <a:pt x="223242" y="301738"/>
                  </a:lnTo>
                  <a:lnTo>
                    <a:pt x="212765" y="325006"/>
                  </a:lnTo>
                  <a:lnTo>
                    <a:pt x="203519" y="371718"/>
                  </a:lnTo>
                  <a:lnTo>
                    <a:pt x="207741" y="417109"/>
                  </a:lnTo>
                  <a:lnTo>
                    <a:pt x="214370" y="4401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874141" y="1076986"/>
              <a:ext cx="187481" cy="149908"/>
            </a:xfrm>
            <a:custGeom>
              <a:avLst/>
              <a:gdLst/>
              <a:ahLst/>
              <a:cxnLst/>
              <a:rect l="0" t="0" r="0" b="0"/>
              <a:pathLst>
                <a:path w="187481" h="149908">
                  <a:moveTo>
                    <a:pt x="4418" y="13071"/>
                  </a:moveTo>
                  <a:lnTo>
                    <a:pt x="0" y="26323"/>
                  </a:lnTo>
                  <a:lnTo>
                    <a:pt x="3197" y="84216"/>
                  </a:lnTo>
                  <a:lnTo>
                    <a:pt x="4177" y="138277"/>
                  </a:lnTo>
                  <a:lnTo>
                    <a:pt x="6106" y="144619"/>
                  </a:lnTo>
                  <a:lnTo>
                    <a:pt x="9242" y="146998"/>
                  </a:lnTo>
                  <a:lnTo>
                    <a:pt x="13181" y="146735"/>
                  </a:lnTo>
                  <a:lnTo>
                    <a:pt x="16732" y="142861"/>
                  </a:lnTo>
                  <a:lnTo>
                    <a:pt x="26146" y="117890"/>
                  </a:lnTo>
                  <a:lnTo>
                    <a:pt x="35145" y="63157"/>
                  </a:lnTo>
                  <a:lnTo>
                    <a:pt x="41614" y="16390"/>
                  </a:lnTo>
                  <a:lnTo>
                    <a:pt x="45857" y="12510"/>
                  </a:lnTo>
                  <a:lnTo>
                    <a:pt x="51460" y="12697"/>
                  </a:lnTo>
                  <a:lnTo>
                    <a:pt x="57969" y="15596"/>
                  </a:lnTo>
                  <a:lnTo>
                    <a:pt x="92306" y="42853"/>
                  </a:lnTo>
                  <a:lnTo>
                    <a:pt x="101841" y="46794"/>
                  </a:lnTo>
                  <a:lnTo>
                    <a:pt x="110973" y="47572"/>
                  </a:lnTo>
                  <a:lnTo>
                    <a:pt x="128513" y="43506"/>
                  </a:lnTo>
                  <a:lnTo>
                    <a:pt x="143090" y="33070"/>
                  </a:lnTo>
                  <a:lnTo>
                    <a:pt x="154808" y="19186"/>
                  </a:lnTo>
                  <a:lnTo>
                    <a:pt x="163097" y="3770"/>
                  </a:lnTo>
                  <a:lnTo>
                    <a:pt x="163828" y="398"/>
                  </a:lnTo>
                  <a:lnTo>
                    <a:pt x="162467" y="0"/>
                  </a:lnTo>
                  <a:lnTo>
                    <a:pt x="159710" y="1583"/>
                  </a:lnTo>
                  <a:lnTo>
                    <a:pt x="151412" y="21481"/>
                  </a:lnTo>
                  <a:lnTo>
                    <a:pt x="137554" y="76181"/>
                  </a:lnTo>
                  <a:lnTo>
                    <a:pt x="133856" y="96594"/>
                  </a:lnTo>
                  <a:lnTo>
                    <a:pt x="137897" y="131302"/>
                  </a:lnTo>
                  <a:lnTo>
                    <a:pt x="145719" y="147596"/>
                  </a:lnTo>
                  <a:lnTo>
                    <a:pt x="151319" y="149907"/>
                  </a:lnTo>
                  <a:lnTo>
                    <a:pt x="157826" y="148674"/>
                  </a:lnTo>
                  <a:lnTo>
                    <a:pt x="164937" y="145078"/>
                  </a:lnTo>
                  <a:lnTo>
                    <a:pt x="175304" y="133687"/>
                  </a:lnTo>
                  <a:lnTo>
                    <a:pt x="187480" y="11292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95163" y="740573"/>
              <a:ext cx="57991" cy="507585"/>
            </a:xfrm>
            <a:custGeom>
              <a:avLst/>
              <a:gdLst/>
              <a:ahLst/>
              <a:cxnLst/>
              <a:rect l="0" t="0" r="0" b="0"/>
              <a:pathLst>
                <a:path w="57991" h="507585">
                  <a:moveTo>
                    <a:pt x="33027" y="0"/>
                  </a:moveTo>
                  <a:lnTo>
                    <a:pt x="13467" y="58681"/>
                  </a:lnTo>
                  <a:lnTo>
                    <a:pt x="6310" y="111427"/>
                  </a:lnTo>
                  <a:lnTo>
                    <a:pt x="1040" y="164290"/>
                  </a:lnTo>
                  <a:lnTo>
                    <a:pt x="0" y="224967"/>
                  </a:lnTo>
                  <a:lnTo>
                    <a:pt x="2259" y="284892"/>
                  </a:lnTo>
                  <a:lnTo>
                    <a:pt x="6917" y="345457"/>
                  </a:lnTo>
                  <a:lnTo>
                    <a:pt x="7912" y="406836"/>
                  </a:lnTo>
                  <a:lnTo>
                    <a:pt x="12451" y="447516"/>
                  </a:lnTo>
                  <a:lnTo>
                    <a:pt x="24054" y="478178"/>
                  </a:lnTo>
                  <a:lnTo>
                    <a:pt x="36435" y="492358"/>
                  </a:lnTo>
                  <a:lnTo>
                    <a:pt x="57990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211401" y="1095032"/>
              <a:ext cx="39479" cy="154565"/>
            </a:xfrm>
            <a:custGeom>
              <a:avLst/>
              <a:gdLst/>
              <a:ahLst/>
              <a:cxnLst/>
              <a:rect l="0" t="0" r="0" b="0"/>
              <a:pathLst>
                <a:path w="39479" h="154565">
                  <a:moveTo>
                    <a:pt x="0" y="53273"/>
                  </a:moveTo>
                  <a:lnTo>
                    <a:pt x="0" y="111181"/>
                  </a:lnTo>
                  <a:lnTo>
                    <a:pt x="0" y="146656"/>
                  </a:lnTo>
                  <a:lnTo>
                    <a:pt x="2773" y="152511"/>
                  </a:lnTo>
                  <a:lnTo>
                    <a:pt x="7396" y="154564"/>
                  </a:lnTo>
                  <a:lnTo>
                    <a:pt x="13251" y="154085"/>
                  </a:lnTo>
                  <a:lnTo>
                    <a:pt x="18080" y="150067"/>
                  </a:lnTo>
                  <a:lnTo>
                    <a:pt x="35516" y="111300"/>
                  </a:lnTo>
                  <a:lnTo>
                    <a:pt x="39478" y="60112"/>
                  </a:lnTo>
                  <a:lnTo>
                    <a:pt x="29864" y="5525"/>
                  </a:lnTo>
                  <a:lnTo>
                    <a:pt x="26381" y="1101"/>
                  </a:lnTo>
                  <a:lnTo>
                    <a:pt x="22210" y="0"/>
                  </a:lnTo>
                  <a:lnTo>
                    <a:pt x="17581" y="1116"/>
                  </a:lnTo>
                  <a:lnTo>
                    <a:pt x="13569" y="5558"/>
                  </a:lnTo>
                  <a:lnTo>
                    <a:pt x="0" y="36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89301" y="1084269"/>
              <a:ext cx="91231" cy="310135"/>
            </a:xfrm>
            <a:custGeom>
              <a:avLst/>
              <a:gdLst/>
              <a:ahLst/>
              <a:cxnLst/>
              <a:rect l="0" t="0" r="0" b="0"/>
              <a:pathLst>
                <a:path w="91231" h="310135">
                  <a:moveTo>
                    <a:pt x="46915" y="113962"/>
                  </a:moveTo>
                  <a:lnTo>
                    <a:pt x="46915" y="168271"/>
                  </a:lnTo>
                  <a:lnTo>
                    <a:pt x="42498" y="222488"/>
                  </a:lnTo>
                  <a:lnTo>
                    <a:pt x="31797" y="280247"/>
                  </a:lnTo>
                  <a:lnTo>
                    <a:pt x="22938" y="305594"/>
                  </a:lnTo>
                  <a:lnTo>
                    <a:pt x="17987" y="310134"/>
                  </a:lnTo>
                  <a:lnTo>
                    <a:pt x="12837" y="309463"/>
                  </a:lnTo>
                  <a:lnTo>
                    <a:pt x="7554" y="305317"/>
                  </a:lnTo>
                  <a:lnTo>
                    <a:pt x="1685" y="290848"/>
                  </a:lnTo>
                  <a:lnTo>
                    <a:pt x="0" y="271166"/>
                  </a:lnTo>
                  <a:lnTo>
                    <a:pt x="3988" y="220863"/>
                  </a:lnTo>
                  <a:lnTo>
                    <a:pt x="13884" y="161993"/>
                  </a:lnTo>
                  <a:lnTo>
                    <a:pt x="27926" y="104513"/>
                  </a:lnTo>
                  <a:lnTo>
                    <a:pt x="48467" y="45202"/>
                  </a:lnTo>
                  <a:lnTo>
                    <a:pt x="62065" y="20343"/>
                  </a:lnTo>
                  <a:lnTo>
                    <a:pt x="77806" y="1266"/>
                  </a:lnTo>
                  <a:lnTo>
                    <a:pt x="82301" y="0"/>
                  </a:lnTo>
                  <a:lnTo>
                    <a:pt x="86224" y="1929"/>
                  </a:lnTo>
                  <a:lnTo>
                    <a:pt x="89763" y="5989"/>
                  </a:lnTo>
                  <a:lnTo>
                    <a:pt x="91230" y="20362"/>
                  </a:lnTo>
                  <a:lnTo>
                    <a:pt x="87875" y="39078"/>
                  </a:lnTo>
                  <a:lnTo>
                    <a:pt x="75591" y="68557"/>
                  </a:lnTo>
                  <a:lnTo>
                    <a:pt x="46915" y="1056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386143" y="1115021"/>
              <a:ext cx="391090" cy="150742"/>
            </a:xfrm>
            <a:custGeom>
              <a:avLst/>
              <a:gdLst/>
              <a:ahLst/>
              <a:cxnLst/>
              <a:rect l="0" t="0" r="0" b="0"/>
              <a:pathLst>
                <a:path w="391090" h="150742">
                  <a:moveTo>
                    <a:pt x="0" y="0"/>
                  </a:moveTo>
                  <a:lnTo>
                    <a:pt x="13268" y="63415"/>
                  </a:lnTo>
                  <a:lnTo>
                    <a:pt x="16197" y="126261"/>
                  </a:lnTo>
                  <a:lnTo>
                    <a:pt x="17270" y="129477"/>
                  </a:lnTo>
                  <a:lnTo>
                    <a:pt x="18910" y="126999"/>
                  </a:lnTo>
                  <a:lnTo>
                    <a:pt x="30809" y="72642"/>
                  </a:lnTo>
                  <a:lnTo>
                    <a:pt x="44129" y="28080"/>
                  </a:lnTo>
                  <a:lnTo>
                    <a:pt x="48835" y="18720"/>
                  </a:lnTo>
                  <a:lnTo>
                    <a:pt x="53822" y="14329"/>
                  </a:lnTo>
                  <a:lnTo>
                    <a:pt x="58995" y="13251"/>
                  </a:lnTo>
                  <a:lnTo>
                    <a:pt x="64293" y="14381"/>
                  </a:lnTo>
                  <a:lnTo>
                    <a:pt x="67825" y="19757"/>
                  </a:lnTo>
                  <a:lnTo>
                    <a:pt x="71749" y="38059"/>
                  </a:lnTo>
                  <a:lnTo>
                    <a:pt x="69474" y="68641"/>
                  </a:lnTo>
                  <a:lnTo>
                    <a:pt x="70355" y="67950"/>
                  </a:lnTo>
                  <a:lnTo>
                    <a:pt x="92594" y="27823"/>
                  </a:lnTo>
                  <a:lnTo>
                    <a:pt x="97787" y="21322"/>
                  </a:lnTo>
                  <a:lnTo>
                    <a:pt x="104023" y="18838"/>
                  </a:lnTo>
                  <a:lnTo>
                    <a:pt x="110954" y="19030"/>
                  </a:lnTo>
                  <a:lnTo>
                    <a:pt x="118348" y="21008"/>
                  </a:lnTo>
                  <a:lnTo>
                    <a:pt x="123277" y="26024"/>
                  </a:lnTo>
                  <a:lnTo>
                    <a:pt x="128755" y="41460"/>
                  </a:lnTo>
                  <a:lnTo>
                    <a:pt x="135025" y="96363"/>
                  </a:lnTo>
                  <a:lnTo>
                    <a:pt x="137170" y="105847"/>
                  </a:lnTo>
                  <a:lnTo>
                    <a:pt x="140448" y="110321"/>
                  </a:lnTo>
                  <a:lnTo>
                    <a:pt x="144483" y="111454"/>
                  </a:lnTo>
                  <a:lnTo>
                    <a:pt x="149021" y="110360"/>
                  </a:lnTo>
                  <a:lnTo>
                    <a:pt x="191672" y="84709"/>
                  </a:lnTo>
                  <a:lnTo>
                    <a:pt x="204148" y="71857"/>
                  </a:lnTo>
                  <a:lnTo>
                    <a:pt x="210925" y="54434"/>
                  </a:lnTo>
                  <a:lnTo>
                    <a:pt x="212732" y="44610"/>
                  </a:lnTo>
                  <a:lnTo>
                    <a:pt x="212088" y="40835"/>
                  </a:lnTo>
                  <a:lnTo>
                    <a:pt x="209809" y="41091"/>
                  </a:lnTo>
                  <a:lnTo>
                    <a:pt x="206441" y="44036"/>
                  </a:lnTo>
                  <a:lnTo>
                    <a:pt x="197283" y="65850"/>
                  </a:lnTo>
                  <a:lnTo>
                    <a:pt x="193131" y="95736"/>
                  </a:lnTo>
                  <a:lnTo>
                    <a:pt x="197171" y="101731"/>
                  </a:lnTo>
                  <a:lnTo>
                    <a:pt x="204487" y="104803"/>
                  </a:lnTo>
                  <a:lnTo>
                    <a:pt x="213988" y="105926"/>
                  </a:lnTo>
                  <a:lnTo>
                    <a:pt x="245028" y="98673"/>
                  </a:lnTo>
                  <a:lnTo>
                    <a:pt x="276287" y="82429"/>
                  </a:lnTo>
                  <a:lnTo>
                    <a:pt x="291989" y="82247"/>
                  </a:lnTo>
                  <a:lnTo>
                    <a:pt x="298210" y="86266"/>
                  </a:lnTo>
                  <a:lnTo>
                    <a:pt x="307588" y="100594"/>
                  </a:lnTo>
                  <a:lnTo>
                    <a:pt x="322991" y="137152"/>
                  </a:lnTo>
                  <a:lnTo>
                    <a:pt x="335860" y="148173"/>
                  </a:lnTo>
                  <a:lnTo>
                    <a:pt x="343175" y="150557"/>
                  </a:lnTo>
                  <a:lnTo>
                    <a:pt x="358699" y="150741"/>
                  </a:lnTo>
                  <a:lnTo>
                    <a:pt x="391089" y="1414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843800" y="915315"/>
              <a:ext cx="41606" cy="349485"/>
            </a:xfrm>
            <a:custGeom>
              <a:avLst/>
              <a:gdLst/>
              <a:ahLst/>
              <a:cxnLst/>
              <a:rect l="0" t="0" r="0" b="0"/>
              <a:pathLst>
                <a:path w="41606" h="349485">
                  <a:moveTo>
                    <a:pt x="41605" y="0"/>
                  </a:moveTo>
                  <a:lnTo>
                    <a:pt x="34441" y="59579"/>
                  </a:lnTo>
                  <a:lnTo>
                    <a:pt x="33513" y="118436"/>
                  </a:lnTo>
                  <a:lnTo>
                    <a:pt x="33330" y="174578"/>
                  </a:lnTo>
                  <a:lnTo>
                    <a:pt x="28876" y="234601"/>
                  </a:lnTo>
                  <a:lnTo>
                    <a:pt x="19093" y="286590"/>
                  </a:lnTo>
                  <a:lnTo>
                    <a:pt x="0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815576" y="1155830"/>
              <a:ext cx="61510" cy="67365"/>
            </a:xfrm>
            <a:custGeom>
              <a:avLst/>
              <a:gdLst/>
              <a:ahLst/>
              <a:cxnLst/>
              <a:rect l="0" t="0" r="0" b="0"/>
              <a:pathLst>
                <a:path w="61510" h="67365">
                  <a:moveTo>
                    <a:pt x="11582" y="67364"/>
                  </a:moveTo>
                  <a:lnTo>
                    <a:pt x="0" y="21037"/>
                  </a:lnTo>
                  <a:lnTo>
                    <a:pt x="1087" y="13365"/>
                  </a:lnTo>
                  <a:lnTo>
                    <a:pt x="4585" y="7326"/>
                  </a:lnTo>
                  <a:lnTo>
                    <a:pt x="9691" y="2376"/>
                  </a:lnTo>
                  <a:lnTo>
                    <a:pt x="15869" y="0"/>
                  </a:lnTo>
                  <a:lnTo>
                    <a:pt x="61509" y="7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180116" y="1481147"/>
            <a:ext cx="1707554" cy="782179"/>
            <a:chOff x="2180116" y="1481147"/>
            <a:chExt cx="1707554" cy="782179"/>
          </a:xfrm>
        </p:grpSpPr>
        <p:sp>
          <p:nvSpPr>
            <p:cNvPr id="31" name="Freeform 30"/>
            <p:cNvSpPr/>
            <p:nvPr/>
          </p:nvSpPr>
          <p:spPr>
            <a:xfrm>
              <a:off x="2180116" y="1481147"/>
              <a:ext cx="357805" cy="606476"/>
            </a:xfrm>
            <a:custGeom>
              <a:avLst/>
              <a:gdLst/>
              <a:ahLst/>
              <a:cxnLst/>
              <a:rect l="0" t="0" r="0" b="0"/>
              <a:pathLst>
                <a:path w="357805" h="606476">
                  <a:moveTo>
                    <a:pt x="33283" y="0"/>
                  </a:moveTo>
                  <a:lnTo>
                    <a:pt x="20014" y="62490"/>
                  </a:lnTo>
                  <a:lnTo>
                    <a:pt x="11218" y="124530"/>
                  </a:lnTo>
                  <a:lnTo>
                    <a:pt x="8701" y="182260"/>
                  </a:lnTo>
                  <a:lnTo>
                    <a:pt x="1784" y="240839"/>
                  </a:lnTo>
                  <a:lnTo>
                    <a:pt x="234" y="303365"/>
                  </a:lnTo>
                  <a:lnTo>
                    <a:pt x="45" y="355543"/>
                  </a:lnTo>
                  <a:lnTo>
                    <a:pt x="5" y="413905"/>
                  </a:lnTo>
                  <a:lnTo>
                    <a:pt x="0" y="469116"/>
                  </a:lnTo>
                  <a:lnTo>
                    <a:pt x="1848" y="498808"/>
                  </a:lnTo>
                  <a:lnTo>
                    <a:pt x="8834" y="524332"/>
                  </a:lnTo>
                  <a:lnTo>
                    <a:pt x="20568" y="543072"/>
                  </a:lnTo>
                  <a:lnTo>
                    <a:pt x="50701" y="570170"/>
                  </a:lnTo>
                  <a:lnTo>
                    <a:pt x="96649" y="592405"/>
                  </a:lnTo>
                  <a:lnTo>
                    <a:pt x="152706" y="604193"/>
                  </a:lnTo>
                  <a:lnTo>
                    <a:pt x="200572" y="606475"/>
                  </a:lnTo>
                  <a:lnTo>
                    <a:pt x="262026" y="602829"/>
                  </a:lnTo>
                  <a:lnTo>
                    <a:pt x="319475" y="583966"/>
                  </a:lnTo>
                  <a:lnTo>
                    <a:pt x="357804" y="5741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562883" y="1863915"/>
              <a:ext cx="124211" cy="382769"/>
            </a:xfrm>
            <a:custGeom>
              <a:avLst/>
              <a:gdLst/>
              <a:ahLst/>
              <a:cxnLst/>
              <a:rect l="0" t="0" r="0" b="0"/>
              <a:pathLst>
                <a:path w="124211" h="382769">
                  <a:moveTo>
                    <a:pt x="83210" y="0"/>
                  </a:moveTo>
                  <a:lnTo>
                    <a:pt x="106374" y="23163"/>
                  </a:lnTo>
                  <a:lnTo>
                    <a:pt x="117913" y="47955"/>
                  </a:lnTo>
                  <a:lnTo>
                    <a:pt x="124210" y="111261"/>
                  </a:lnTo>
                  <a:lnTo>
                    <a:pt x="115684" y="168928"/>
                  </a:lnTo>
                  <a:lnTo>
                    <a:pt x="105468" y="203838"/>
                  </a:lnTo>
                  <a:lnTo>
                    <a:pt x="72186" y="266636"/>
                  </a:lnTo>
                  <a:lnTo>
                    <a:pt x="33777" y="327943"/>
                  </a:lnTo>
                  <a:lnTo>
                    <a:pt x="19254" y="350498"/>
                  </a:lnTo>
                  <a:lnTo>
                    <a:pt x="0" y="3827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95518" y="1764062"/>
              <a:ext cx="153618" cy="499264"/>
            </a:xfrm>
            <a:custGeom>
              <a:avLst/>
              <a:gdLst/>
              <a:ahLst/>
              <a:cxnLst/>
              <a:rect l="0" t="0" r="0" b="0"/>
              <a:pathLst>
                <a:path w="153618" h="499264">
                  <a:moveTo>
                    <a:pt x="16554" y="0"/>
                  </a:moveTo>
                  <a:lnTo>
                    <a:pt x="3286" y="54941"/>
                  </a:lnTo>
                  <a:lnTo>
                    <a:pt x="356" y="115295"/>
                  </a:lnTo>
                  <a:lnTo>
                    <a:pt x="0" y="176149"/>
                  </a:lnTo>
                  <a:lnTo>
                    <a:pt x="863" y="225085"/>
                  </a:lnTo>
                  <a:lnTo>
                    <a:pt x="5638" y="274718"/>
                  </a:lnTo>
                  <a:lnTo>
                    <a:pt x="8389" y="324558"/>
                  </a:lnTo>
                  <a:lnTo>
                    <a:pt x="14667" y="386166"/>
                  </a:lnTo>
                  <a:lnTo>
                    <a:pt x="20599" y="430078"/>
                  </a:lnTo>
                  <a:lnTo>
                    <a:pt x="32443" y="456883"/>
                  </a:lnTo>
                  <a:lnTo>
                    <a:pt x="38241" y="460839"/>
                  </a:lnTo>
                  <a:lnTo>
                    <a:pt x="44880" y="461628"/>
                  </a:lnTo>
                  <a:lnTo>
                    <a:pt x="52080" y="460305"/>
                  </a:lnTo>
                  <a:lnTo>
                    <a:pt x="58729" y="454799"/>
                  </a:lnTo>
                  <a:lnTo>
                    <a:pt x="75998" y="425890"/>
                  </a:lnTo>
                  <a:lnTo>
                    <a:pt x="98061" y="367091"/>
                  </a:lnTo>
                  <a:lnTo>
                    <a:pt x="112749" y="313069"/>
                  </a:lnTo>
                  <a:lnTo>
                    <a:pt x="124553" y="257882"/>
                  </a:lnTo>
                  <a:lnTo>
                    <a:pt x="135788" y="198048"/>
                  </a:lnTo>
                  <a:lnTo>
                    <a:pt x="143100" y="136845"/>
                  </a:lnTo>
                  <a:lnTo>
                    <a:pt x="152806" y="96168"/>
                  </a:lnTo>
                  <a:lnTo>
                    <a:pt x="153617" y="94623"/>
                  </a:lnTo>
                  <a:lnTo>
                    <a:pt x="150157" y="149856"/>
                  </a:lnTo>
                  <a:lnTo>
                    <a:pt x="147318" y="207220"/>
                  </a:lnTo>
                  <a:lnTo>
                    <a:pt x="142545" y="267758"/>
                  </a:lnTo>
                  <a:lnTo>
                    <a:pt x="140677" y="326492"/>
                  </a:lnTo>
                  <a:lnTo>
                    <a:pt x="134830" y="382610"/>
                  </a:lnTo>
                  <a:lnTo>
                    <a:pt x="133401" y="442628"/>
                  </a:lnTo>
                  <a:lnTo>
                    <a:pt x="137570" y="478168"/>
                  </a:lnTo>
                  <a:lnTo>
                    <a:pt x="142147" y="489888"/>
                  </a:lnTo>
                  <a:lnTo>
                    <a:pt x="149691" y="4992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2265" y="1822310"/>
              <a:ext cx="212503" cy="338619"/>
            </a:xfrm>
            <a:custGeom>
              <a:avLst/>
              <a:gdLst/>
              <a:ahLst/>
              <a:cxnLst/>
              <a:rect l="0" t="0" r="0" b="0"/>
              <a:pathLst>
                <a:path w="212503" h="338619">
                  <a:moveTo>
                    <a:pt x="62723" y="58247"/>
                  </a:moveTo>
                  <a:lnTo>
                    <a:pt x="47085" y="99384"/>
                  </a:lnTo>
                  <a:lnTo>
                    <a:pt x="33269" y="156771"/>
                  </a:lnTo>
                  <a:lnTo>
                    <a:pt x="25526" y="210990"/>
                  </a:lnTo>
                  <a:lnTo>
                    <a:pt x="9923" y="272967"/>
                  </a:lnTo>
                  <a:lnTo>
                    <a:pt x="536" y="335959"/>
                  </a:lnTo>
                  <a:lnTo>
                    <a:pt x="0" y="338618"/>
                  </a:lnTo>
                  <a:lnTo>
                    <a:pt x="13184" y="275125"/>
                  </a:lnTo>
                  <a:lnTo>
                    <a:pt x="26716" y="213472"/>
                  </a:lnTo>
                  <a:lnTo>
                    <a:pt x="43312" y="151109"/>
                  </a:lnTo>
                  <a:lnTo>
                    <a:pt x="57176" y="108348"/>
                  </a:lnTo>
                  <a:lnTo>
                    <a:pt x="61799" y="104592"/>
                  </a:lnTo>
                  <a:lnTo>
                    <a:pt x="67654" y="103936"/>
                  </a:lnTo>
                  <a:lnTo>
                    <a:pt x="74331" y="105349"/>
                  </a:lnTo>
                  <a:lnTo>
                    <a:pt x="79707" y="112762"/>
                  </a:lnTo>
                  <a:lnTo>
                    <a:pt x="98095" y="175746"/>
                  </a:lnTo>
                  <a:lnTo>
                    <a:pt x="105973" y="232756"/>
                  </a:lnTo>
                  <a:lnTo>
                    <a:pt x="115747" y="272904"/>
                  </a:lnTo>
                  <a:lnTo>
                    <a:pt x="128257" y="294639"/>
                  </a:lnTo>
                  <a:lnTo>
                    <a:pt x="133225" y="295354"/>
                  </a:lnTo>
                  <a:lnTo>
                    <a:pt x="138386" y="292132"/>
                  </a:lnTo>
                  <a:lnTo>
                    <a:pt x="159954" y="269224"/>
                  </a:lnTo>
                  <a:lnTo>
                    <a:pt x="166033" y="253100"/>
                  </a:lnTo>
                  <a:lnTo>
                    <a:pt x="176899" y="200915"/>
                  </a:lnTo>
                  <a:lnTo>
                    <a:pt x="185163" y="148922"/>
                  </a:lnTo>
                  <a:lnTo>
                    <a:pt x="192944" y="86967"/>
                  </a:lnTo>
                  <a:lnTo>
                    <a:pt x="202247" y="27069"/>
                  </a:lnTo>
                  <a:lnTo>
                    <a:pt x="21250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23673" y="1797346"/>
              <a:ext cx="37589" cy="381988"/>
            </a:xfrm>
            <a:custGeom>
              <a:avLst/>
              <a:gdLst/>
              <a:ahLst/>
              <a:cxnLst/>
              <a:rect l="0" t="0" r="0" b="0"/>
              <a:pathLst>
                <a:path w="37589" h="381988">
                  <a:moveTo>
                    <a:pt x="37588" y="0"/>
                  </a:moveTo>
                  <a:lnTo>
                    <a:pt x="33171" y="55162"/>
                  </a:lnTo>
                  <a:lnTo>
                    <a:pt x="23395" y="106092"/>
                  </a:lnTo>
                  <a:lnTo>
                    <a:pt x="15027" y="165188"/>
                  </a:lnTo>
                  <a:lnTo>
                    <a:pt x="8682" y="221651"/>
                  </a:lnTo>
                  <a:lnTo>
                    <a:pt x="5169" y="276396"/>
                  </a:lnTo>
                  <a:lnTo>
                    <a:pt x="0" y="330705"/>
                  </a:lnTo>
                  <a:lnTo>
                    <a:pt x="1591" y="370424"/>
                  </a:lnTo>
                  <a:lnTo>
                    <a:pt x="5269" y="378237"/>
                  </a:lnTo>
                  <a:lnTo>
                    <a:pt x="10494" y="381597"/>
                  </a:lnTo>
                  <a:lnTo>
                    <a:pt x="16752" y="381987"/>
                  </a:lnTo>
                  <a:lnTo>
                    <a:pt x="20924" y="380399"/>
                  </a:lnTo>
                  <a:lnTo>
                    <a:pt x="23705" y="377491"/>
                  </a:lnTo>
                  <a:lnTo>
                    <a:pt x="29267" y="3661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741593" y="1855594"/>
              <a:ext cx="146077" cy="357806"/>
            </a:xfrm>
            <a:custGeom>
              <a:avLst/>
              <a:gdLst/>
              <a:ahLst/>
              <a:cxnLst/>
              <a:rect l="0" t="0" r="0" b="0"/>
              <a:pathLst>
                <a:path w="146077" h="357806">
                  <a:moveTo>
                    <a:pt x="36163" y="0"/>
                  </a:moveTo>
                  <a:lnTo>
                    <a:pt x="24581" y="55161"/>
                  </a:lnTo>
                  <a:lnTo>
                    <a:pt x="21020" y="105821"/>
                  </a:lnTo>
                  <a:lnTo>
                    <a:pt x="15548" y="161820"/>
                  </a:lnTo>
                  <a:lnTo>
                    <a:pt x="8071" y="214984"/>
                  </a:lnTo>
                  <a:lnTo>
                    <a:pt x="0" y="252617"/>
                  </a:lnTo>
                  <a:lnTo>
                    <a:pt x="959" y="259018"/>
                  </a:lnTo>
                  <a:lnTo>
                    <a:pt x="4373" y="262361"/>
                  </a:lnTo>
                  <a:lnTo>
                    <a:pt x="9422" y="263665"/>
                  </a:lnTo>
                  <a:lnTo>
                    <a:pt x="15562" y="260837"/>
                  </a:lnTo>
                  <a:lnTo>
                    <a:pt x="42880" y="232189"/>
                  </a:lnTo>
                  <a:lnTo>
                    <a:pt x="84213" y="169821"/>
                  </a:lnTo>
                  <a:lnTo>
                    <a:pt x="117647" y="112790"/>
                  </a:lnTo>
                  <a:lnTo>
                    <a:pt x="145558" y="59078"/>
                  </a:lnTo>
                  <a:lnTo>
                    <a:pt x="146076" y="56028"/>
                  </a:lnTo>
                  <a:lnTo>
                    <a:pt x="144571" y="56768"/>
                  </a:lnTo>
                  <a:lnTo>
                    <a:pt x="138894" y="64986"/>
                  </a:lnTo>
                  <a:lnTo>
                    <a:pt x="116914" y="119354"/>
                  </a:lnTo>
                  <a:lnTo>
                    <a:pt x="101115" y="170273"/>
                  </a:lnTo>
                  <a:lnTo>
                    <a:pt x="96660" y="232825"/>
                  </a:lnTo>
                  <a:lnTo>
                    <a:pt x="106189" y="288191"/>
                  </a:lnTo>
                  <a:lnTo>
                    <a:pt x="120398" y="318687"/>
                  </a:lnTo>
                  <a:lnTo>
                    <a:pt x="144336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4021" y="1564887"/>
            <a:ext cx="1227299" cy="1180791"/>
            <a:chOff x="4754021" y="1564887"/>
            <a:chExt cx="1227299" cy="1180791"/>
          </a:xfrm>
        </p:grpSpPr>
        <p:sp>
          <p:nvSpPr>
            <p:cNvPr id="38" name="Freeform 37"/>
            <p:cNvSpPr/>
            <p:nvPr/>
          </p:nvSpPr>
          <p:spPr>
            <a:xfrm>
              <a:off x="4944790" y="1780704"/>
              <a:ext cx="297471" cy="521253"/>
            </a:xfrm>
            <a:custGeom>
              <a:avLst/>
              <a:gdLst/>
              <a:ahLst/>
              <a:cxnLst/>
              <a:rect l="0" t="0" r="0" b="0"/>
              <a:pathLst>
                <a:path w="297471" h="521253">
                  <a:moveTo>
                    <a:pt x="97765" y="158100"/>
                  </a:moveTo>
                  <a:lnTo>
                    <a:pt x="84497" y="211928"/>
                  </a:lnTo>
                  <a:lnTo>
                    <a:pt x="79324" y="267695"/>
                  </a:lnTo>
                  <a:lnTo>
                    <a:pt x="72736" y="327653"/>
                  </a:lnTo>
                  <a:lnTo>
                    <a:pt x="65751" y="385224"/>
                  </a:lnTo>
                  <a:lnTo>
                    <a:pt x="53011" y="447665"/>
                  </a:lnTo>
                  <a:lnTo>
                    <a:pt x="32294" y="499116"/>
                  </a:lnTo>
                  <a:lnTo>
                    <a:pt x="16832" y="519765"/>
                  </a:lnTo>
                  <a:lnTo>
                    <a:pt x="12374" y="521252"/>
                  </a:lnTo>
                  <a:lnTo>
                    <a:pt x="8478" y="519470"/>
                  </a:lnTo>
                  <a:lnTo>
                    <a:pt x="4956" y="515508"/>
                  </a:lnTo>
                  <a:lnTo>
                    <a:pt x="0" y="483428"/>
                  </a:lnTo>
                  <a:lnTo>
                    <a:pt x="4773" y="428966"/>
                  </a:lnTo>
                  <a:lnTo>
                    <a:pt x="10363" y="376484"/>
                  </a:lnTo>
                  <a:lnTo>
                    <a:pt x="23054" y="314368"/>
                  </a:lnTo>
                  <a:lnTo>
                    <a:pt x="36768" y="252335"/>
                  </a:lnTo>
                  <a:lnTo>
                    <a:pt x="50309" y="204075"/>
                  </a:lnTo>
                  <a:lnTo>
                    <a:pt x="72288" y="143577"/>
                  </a:lnTo>
                  <a:lnTo>
                    <a:pt x="88213" y="108592"/>
                  </a:lnTo>
                  <a:lnTo>
                    <a:pt x="94171" y="103830"/>
                  </a:lnTo>
                  <a:lnTo>
                    <a:pt x="100916" y="101580"/>
                  </a:lnTo>
                  <a:lnTo>
                    <a:pt x="108187" y="101004"/>
                  </a:lnTo>
                  <a:lnTo>
                    <a:pt x="114883" y="104319"/>
                  </a:lnTo>
                  <a:lnTo>
                    <a:pt x="127254" y="117863"/>
                  </a:lnTo>
                  <a:lnTo>
                    <a:pt x="149889" y="173706"/>
                  </a:lnTo>
                  <a:lnTo>
                    <a:pt x="166723" y="231849"/>
                  </a:lnTo>
                  <a:lnTo>
                    <a:pt x="185742" y="288313"/>
                  </a:lnTo>
                  <a:lnTo>
                    <a:pt x="203097" y="348375"/>
                  </a:lnTo>
                  <a:lnTo>
                    <a:pt x="221442" y="390943"/>
                  </a:lnTo>
                  <a:lnTo>
                    <a:pt x="226445" y="394690"/>
                  </a:lnTo>
                  <a:lnTo>
                    <a:pt x="231629" y="395339"/>
                  </a:lnTo>
                  <a:lnTo>
                    <a:pt x="236934" y="393923"/>
                  </a:lnTo>
                  <a:lnTo>
                    <a:pt x="241395" y="390205"/>
                  </a:lnTo>
                  <a:lnTo>
                    <a:pt x="248818" y="378677"/>
                  </a:lnTo>
                  <a:lnTo>
                    <a:pt x="260192" y="318234"/>
                  </a:lnTo>
                  <a:lnTo>
                    <a:pt x="265862" y="258903"/>
                  </a:lnTo>
                  <a:lnTo>
                    <a:pt x="271195" y="202667"/>
                  </a:lnTo>
                  <a:lnTo>
                    <a:pt x="277967" y="147043"/>
                  </a:lnTo>
                  <a:lnTo>
                    <a:pt x="282729" y="89074"/>
                  </a:lnTo>
                  <a:lnTo>
                    <a:pt x="292298" y="33313"/>
                  </a:lnTo>
                  <a:lnTo>
                    <a:pt x="29747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308849" y="1922162"/>
              <a:ext cx="16623" cy="331712"/>
            </a:xfrm>
            <a:custGeom>
              <a:avLst/>
              <a:gdLst/>
              <a:ahLst/>
              <a:cxnLst/>
              <a:rect l="0" t="0" r="0" b="0"/>
              <a:pathLst>
                <a:path w="16623" h="331712">
                  <a:moveTo>
                    <a:pt x="8301" y="0"/>
                  </a:moveTo>
                  <a:lnTo>
                    <a:pt x="5836" y="56775"/>
                  </a:lnTo>
                  <a:lnTo>
                    <a:pt x="1137" y="115690"/>
                  </a:lnTo>
                  <a:lnTo>
                    <a:pt x="132" y="174271"/>
                  </a:lnTo>
                  <a:lnTo>
                    <a:pt x="0" y="230154"/>
                  </a:lnTo>
                  <a:lnTo>
                    <a:pt x="4400" y="290099"/>
                  </a:lnTo>
                  <a:lnTo>
                    <a:pt x="8455" y="331145"/>
                  </a:lnTo>
                  <a:lnTo>
                    <a:pt x="10253" y="331711"/>
                  </a:lnTo>
                  <a:lnTo>
                    <a:pt x="12376" y="329314"/>
                  </a:lnTo>
                  <a:lnTo>
                    <a:pt x="15783" y="298895"/>
                  </a:lnTo>
                  <a:lnTo>
                    <a:pt x="16548" y="239160"/>
                  </a:lnTo>
                  <a:lnTo>
                    <a:pt x="16622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17150" y="1816108"/>
              <a:ext cx="177204" cy="56129"/>
            </a:xfrm>
            <a:custGeom>
              <a:avLst/>
              <a:gdLst/>
              <a:ahLst/>
              <a:cxnLst/>
              <a:rect l="0" t="0" r="0" b="0"/>
              <a:pathLst>
                <a:path w="177204" h="56129">
                  <a:moveTo>
                    <a:pt x="0" y="56128"/>
                  </a:moveTo>
                  <a:lnTo>
                    <a:pt x="14211" y="37123"/>
                  </a:lnTo>
                  <a:lnTo>
                    <a:pt x="35954" y="21116"/>
                  </a:lnTo>
                  <a:lnTo>
                    <a:pt x="86701" y="3931"/>
                  </a:lnTo>
                  <a:lnTo>
                    <a:pt x="129580" y="0"/>
                  </a:lnTo>
                  <a:lnTo>
                    <a:pt x="174274" y="9620"/>
                  </a:lnTo>
                  <a:lnTo>
                    <a:pt x="177203" y="13103"/>
                  </a:lnTo>
                  <a:lnTo>
                    <a:pt x="176383" y="17274"/>
                  </a:lnTo>
                  <a:lnTo>
                    <a:pt x="166421" y="311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33792" y="2005373"/>
              <a:ext cx="124817" cy="33285"/>
            </a:xfrm>
            <a:custGeom>
              <a:avLst/>
              <a:gdLst/>
              <a:ahLst/>
              <a:cxnLst/>
              <a:rect l="0" t="0" r="0" b="0"/>
              <a:pathLst>
                <a:path w="124817" h="33285">
                  <a:moveTo>
                    <a:pt x="0" y="33284"/>
                  </a:moveTo>
                  <a:lnTo>
                    <a:pt x="57162" y="16425"/>
                  </a:lnTo>
                  <a:lnTo>
                    <a:pt x="109733" y="2446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542143" y="1868893"/>
              <a:ext cx="232666" cy="425005"/>
            </a:xfrm>
            <a:custGeom>
              <a:avLst/>
              <a:gdLst/>
              <a:ahLst/>
              <a:cxnLst/>
              <a:rect l="0" t="0" r="0" b="0"/>
              <a:pathLst>
                <a:path w="232666" h="425005">
                  <a:moveTo>
                    <a:pt x="66244" y="94874"/>
                  </a:moveTo>
                  <a:lnTo>
                    <a:pt x="54662" y="157200"/>
                  </a:lnTo>
                  <a:lnTo>
                    <a:pt x="49677" y="208134"/>
                  </a:lnTo>
                  <a:lnTo>
                    <a:pt x="42569" y="271051"/>
                  </a:lnTo>
                  <a:lnTo>
                    <a:pt x="32399" y="334273"/>
                  </a:lnTo>
                  <a:lnTo>
                    <a:pt x="21754" y="389021"/>
                  </a:lnTo>
                  <a:lnTo>
                    <a:pt x="13511" y="423647"/>
                  </a:lnTo>
                  <a:lnTo>
                    <a:pt x="10748" y="425004"/>
                  </a:lnTo>
                  <a:lnTo>
                    <a:pt x="7982" y="420360"/>
                  </a:lnTo>
                  <a:lnTo>
                    <a:pt x="2137" y="392253"/>
                  </a:lnTo>
                  <a:lnTo>
                    <a:pt x="0" y="331104"/>
                  </a:lnTo>
                  <a:lnTo>
                    <a:pt x="2205" y="271078"/>
                  </a:lnTo>
                  <a:lnTo>
                    <a:pt x="6852" y="210014"/>
                  </a:lnTo>
                  <a:lnTo>
                    <a:pt x="15338" y="152101"/>
                  </a:lnTo>
                  <a:lnTo>
                    <a:pt x="39108" y="92697"/>
                  </a:lnTo>
                  <a:lnTo>
                    <a:pt x="62202" y="45757"/>
                  </a:lnTo>
                  <a:lnTo>
                    <a:pt x="78316" y="28666"/>
                  </a:lnTo>
                  <a:lnTo>
                    <a:pt x="112453" y="6223"/>
                  </a:lnTo>
                  <a:lnTo>
                    <a:pt x="135167" y="0"/>
                  </a:lnTo>
                  <a:lnTo>
                    <a:pt x="168746" y="914"/>
                  </a:lnTo>
                  <a:lnTo>
                    <a:pt x="186073" y="9660"/>
                  </a:lnTo>
                  <a:lnTo>
                    <a:pt x="193283" y="15875"/>
                  </a:lnTo>
                  <a:lnTo>
                    <a:pt x="201293" y="32643"/>
                  </a:lnTo>
                  <a:lnTo>
                    <a:pt x="203429" y="42292"/>
                  </a:lnTo>
                  <a:lnTo>
                    <a:pt x="197601" y="77959"/>
                  </a:lnTo>
                  <a:lnTo>
                    <a:pt x="168470" y="128561"/>
                  </a:lnTo>
                  <a:lnTo>
                    <a:pt x="145677" y="154879"/>
                  </a:lnTo>
                  <a:lnTo>
                    <a:pt x="85486" y="211816"/>
                  </a:lnTo>
                  <a:lnTo>
                    <a:pt x="63110" y="236465"/>
                  </a:lnTo>
                  <a:lnTo>
                    <a:pt x="60456" y="244742"/>
                  </a:lnTo>
                  <a:lnTo>
                    <a:pt x="62439" y="261335"/>
                  </a:lnTo>
                  <a:lnTo>
                    <a:pt x="71949" y="275489"/>
                  </a:lnTo>
                  <a:lnTo>
                    <a:pt x="87270" y="287944"/>
                  </a:lnTo>
                  <a:lnTo>
                    <a:pt x="143571" y="321043"/>
                  </a:lnTo>
                  <a:lnTo>
                    <a:pt x="201639" y="356135"/>
                  </a:lnTo>
                  <a:lnTo>
                    <a:pt x="232665" y="3777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54021" y="1564887"/>
              <a:ext cx="1227299" cy="1180791"/>
            </a:xfrm>
            <a:custGeom>
              <a:avLst/>
              <a:gdLst/>
              <a:ahLst/>
              <a:cxnLst/>
              <a:rect l="0" t="0" r="0" b="0"/>
              <a:pathLst>
                <a:path w="1227299" h="1180791">
                  <a:moveTo>
                    <a:pt x="1045750" y="107644"/>
                  </a:moveTo>
                  <a:lnTo>
                    <a:pt x="988588" y="67341"/>
                  </a:lnTo>
                  <a:lnTo>
                    <a:pt x="932754" y="38473"/>
                  </a:lnTo>
                  <a:lnTo>
                    <a:pt x="876459" y="18612"/>
                  </a:lnTo>
                  <a:lnTo>
                    <a:pt x="816611" y="5511"/>
                  </a:lnTo>
                  <a:lnTo>
                    <a:pt x="769831" y="1260"/>
                  </a:lnTo>
                  <a:lnTo>
                    <a:pt x="716419" y="0"/>
                  </a:lnTo>
                  <a:lnTo>
                    <a:pt x="664022" y="4044"/>
                  </a:lnTo>
                  <a:lnTo>
                    <a:pt x="613363" y="11098"/>
                  </a:lnTo>
                  <a:lnTo>
                    <a:pt x="563220" y="23461"/>
                  </a:lnTo>
                  <a:lnTo>
                    <a:pt x="513230" y="34418"/>
                  </a:lnTo>
                  <a:lnTo>
                    <a:pt x="463284" y="52355"/>
                  </a:lnTo>
                  <a:lnTo>
                    <a:pt x="413352" y="70819"/>
                  </a:lnTo>
                  <a:lnTo>
                    <a:pt x="352501" y="100267"/>
                  </a:lnTo>
                  <a:lnTo>
                    <a:pt x="290486" y="132793"/>
                  </a:lnTo>
                  <a:lnTo>
                    <a:pt x="233446" y="170345"/>
                  </a:lnTo>
                  <a:lnTo>
                    <a:pt x="170356" y="226825"/>
                  </a:lnTo>
                  <a:lnTo>
                    <a:pt x="110043" y="288116"/>
                  </a:lnTo>
                  <a:lnTo>
                    <a:pt x="73091" y="343683"/>
                  </a:lnTo>
                  <a:lnTo>
                    <a:pt x="43499" y="403386"/>
                  </a:lnTo>
                  <a:lnTo>
                    <a:pt x="20772" y="465414"/>
                  </a:lnTo>
                  <a:lnTo>
                    <a:pt x="6421" y="525607"/>
                  </a:lnTo>
                  <a:lnTo>
                    <a:pt x="0" y="574189"/>
                  </a:lnTo>
                  <a:lnTo>
                    <a:pt x="2249" y="635885"/>
                  </a:lnTo>
                  <a:lnTo>
                    <a:pt x="12521" y="698307"/>
                  </a:lnTo>
                  <a:lnTo>
                    <a:pt x="31397" y="758577"/>
                  </a:lnTo>
                  <a:lnTo>
                    <a:pt x="52397" y="804707"/>
                  </a:lnTo>
                  <a:lnTo>
                    <a:pt x="88207" y="861709"/>
                  </a:lnTo>
                  <a:lnTo>
                    <a:pt x="139404" y="924792"/>
                  </a:lnTo>
                  <a:lnTo>
                    <a:pt x="200958" y="985103"/>
                  </a:lnTo>
                  <a:lnTo>
                    <a:pt x="255483" y="1024521"/>
                  </a:lnTo>
                  <a:lnTo>
                    <a:pt x="315187" y="1067646"/>
                  </a:lnTo>
                  <a:lnTo>
                    <a:pt x="363924" y="1096296"/>
                  </a:lnTo>
                  <a:lnTo>
                    <a:pt x="413498" y="1117934"/>
                  </a:lnTo>
                  <a:lnTo>
                    <a:pt x="467738" y="1140474"/>
                  </a:lnTo>
                  <a:lnTo>
                    <a:pt x="520380" y="1155885"/>
                  </a:lnTo>
                  <a:lnTo>
                    <a:pt x="575528" y="1170723"/>
                  </a:lnTo>
                  <a:lnTo>
                    <a:pt x="628440" y="1177997"/>
                  </a:lnTo>
                  <a:lnTo>
                    <a:pt x="679251" y="1180152"/>
                  </a:lnTo>
                  <a:lnTo>
                    <a:pt x="733857" y="1180790"/>
                  </a:lnTo>
                  <a:lnTo>
                    <a:pt x="786608" y="1172145"/>
                  </a:lnTo>
                  <a:lnTo>
                    <a:pt x="837371" y="1157872"/>
                  </a:lnTo>
                  <a:lnTo>
                    <a:pt x="887545" y="1137514"/>
                  </a:lnTo>
                  <a:lnTo>
                    <a:pt x="947555" y="1104862"/>
                  </a:lnTo>
                  <a:lnTo>
                    <a:pt x="1003924" y="1058827"/>
                  </a:lnTo>
                  <a:lnTo>
                    <a:pt x="1055157" y="1001280"/>
                  </a:lnTo>
                  <a:lnTo>
                    <a:pt x="1089629" y="954898"/>
                  </a:lnTo>
                  <a:lnTo>
                    <a:pt x="1118847" y="897188"/>
                  </a:lnTo>
                  <a:lnTo>
                    <a:pt x="1145071" y="837661"/>
                  </a:lnTo>
                  <a:lnTo>
                    <a:pt x="1170408" y="774617"/>
                  </a:lnTo>
                  <a:lnTo>
                    <a:pt x="1184672" y="731063"/>
                  </a:lnTo>
                  <a:lnTo>
                    <a:pt x="1196251" y="687050"/>
                  </a:lnTo>
                  <a:lnTo>
                    <a:pt x="1204479" y="642834"/>
                  </a:lnTo>
                  <a:lnTo>
                    <a:pt x="1213683" y="598528"/>
                  </a:lnTo>
                  <a:lnTo>
                    <a:pt x="1222088" y="555105"/>
                  </a:lnTo>
                  <a:lnTo>
                    <a:pt x="1226820" y="494274"/>
                  </a:lnTo>
                  <a:lnTo>
                    <a:pt x="1227298" y="435261"/>
                  </a:lnTo>
                  <a:lnTo>
                    <a:pt x="1221070" y="376787"/>
                  </a:lnTo>
                  <a:lnTo>
                    <a:pt x="1207000" y="319396"/>
                  </a:lnTo>
                  <a:lnTo>
                    <a:pt x="1185675" y="266848"/>
                  </a:lnTo>
                  <a:lnTo>
                    <a:pt x="1160866" y="216145"/>
                  </a:lnTo>
                  <a:lnTo>
                    <a:pt x="1129579" y="166913"/>
                  </a:lnTo>
                  <a:lnTo>
                    <a:pt x="1078061" y="110859"/>
                  </a:lnTo>
                  <a:lnTo>
                    <a:pt x="1023368" y="68317"/>
                  </a:lnTo>
                  <a:lnTo>
                    <a:pt x="961406" y="39848"/>
                  </a:lnTo>
                  <a:lnTo>
                    <a:pt x="911353" y="23042"/>
                  </a:lnTo>
                  <a:lnTo>
                    <a:pt x="856869" y="13645"/>
                  </a:lnTo>
                  <a:lnTo>
                    <a:pt x="805181" y="15895"/>
                  </a:lnTo>
                  <a:lnTo>
                    <a:pt x="753808" y="23342"/>
                  </a:lnTo>
                  <a:lnTo>
                    <a:pt x="698933" y="37773"/>
                  </a:lnTo>
                  <a:lnTo>
                    <a:pt x="647130" y="59204"/>
                  </a:lnTo>
                  <a:lnTo>
                    <a:pt x="594720" y="83899"/>
                  </a:lnTo>
                  <a:lnTo>
                    <a:pt x="579771" y="910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50839" y="2679378"/>
            <a:ext cx="1689064" cy="885479"/>
            <a:chOff x="5150839" y="2679378"/>
            <a:chExt cx="1689064" cy="885479"/>
          </a:xfrm>
        </p:grpSpPr>
        <p:sp>
          <p:nvSpPr>
            <p:cNvPr id="45" name="Freeform 44"/>
            <p:cNvSpPr/>
            <p:nvPr/>
          </p:nvSpPr>
          <p:spPr>
            <a:xfrm>
              <a:off x="5150839" y="2679378"/>
              <a:ext cx="390980" cy="498589"/>
            </a:xfrm>
            <a:custGeom>
              <a:avLst/>
              <a:gdLst/>
              <a:ahLst/>
              <a:cxnLst/>
              <a:rect l="0" t="0" r="0" b="0"/>
              <a:pathLst>
                <a:path w="390980" h="498589">
                  <a:moveTo>
                    <a:pt x="16532" y="0"/>
                  </a:moveTo>
                  <a:lnTo>
                    <a:pt x="12114" y="55161"/>
                  </a:lnTo>
                  <a:lnTo>
                    <a:pt x="9367" y="110238"/>
                  </a:lnTo>
                  <a:lnTo>
                    <a:pt x="2721" y="169465"/>
                  </a:lnTo>
                  <a:lnTo>
                    <a:pt x="449" y="224721"/>
                  </a:lnTo>
                  <a:lnTo>
                    <a:pt x="0" y="275734"/>
                  </a:lnTo>
                  <a:lnTo>
                    <a:pt x="6491" y="339213"/>
                  </a:lnTo>
                  <a:lnTo>
                    <a:pt x="14627" y="389736"/>
                  </a:lnTo>
                  <a:lnTo>
                    <a:pt x="27491" y="424106"/>
                  </a:lnTo>
                  <a:lnTo>
                    <a:pt x="63839" y="478187"/>
                  </a:lnTo>
                  <a:lnTo>
                    <a:pt x="79779" y="487739"/>
                  </a:lnTo>
                  <a:lnTo>
                    <a:pt x="109545" y="495848"/>
                  </a:lnTo>
                  <a:lnTo>
                    <a:pt x="161570" y="498588"/>
                  </a:lnTo>
                  <a:lnTo>
                    <a:pt x="216773" y="491562"/>
                  </a:lnTo>
                  <a:lnTo>
                    <a:pt x="273801" y="468491"/>
                  </a:lnTo>
                  <a:lnTo>
                    <a:pt x="325275" y="436126"/>
                  </a:lnTo>
                  <a:lnTo>
                    <a:pt x="383065" y="382125"/>
                  </a:lnTo>
                  <a:lnTo>
                    <a:pt x="390979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41818" y="2995577"/>
              <a:ext cx="102774" cy="316201"/>
            </a:xfrm>
            <a:custGeom>
              <a:avLst/>
              <a:gdLst/>
              <a:ahLst/>
              <a:cxnLst/>
              <a:rect l="0" t="0" r="0" b="0"/>
              <a:pathLst>
                <a:path w="102774" h="316201">
                  <a:moveTo>
                    <a:pt x="0" y="0"/>
                  </a:moveTo>
                  <a:lnTo>
                    <a:pt x="7568" y="19005"/>
                  </a:lnTo>
                  <a:lnTo>
                    <a:pt x="54674" y="75975"/>
                  </a:lnTo>
                  <a:lnTo>
                    <a:pt x="79892" y="101099"/>
                  </a:lnTo>
                  <a:lnTo>
                    <a:pt x="98101" y="142252"/>
                  </a:lnTo>
                  <a:lnTo>
                    <a:pt x="102773" y="164001"/>
                  </a:lnTo>
                  <a:lnTo>
                    <a:pt x="96003" y="219168"/>
                  </a:lnTo>
                  <a:lnTo>
                    <a:pt x="78204" y="263509"/>
                  </a:lnTo>
                  <a:lnTo>
                    <a:pt x="57689" y="294013"/>
                  </a:lnTo>
                  <a:lnTo>
                    <a:pt x="33284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61942" y="3045504"/>
              <a:ext cx="197561" cy="519353"/>
            </a:xfrm>
            <a:custGeom>
              <a:avLst/>
              <a:gdLst/>
              <a:ahLst/>
              <a:cxnLst/>
              <a:rect l="0" t="0" r="0" b="0"/>
              <a:pathLst>
                <a:path w="197561" h="519353">
                  <a:moveTo>
                    <a:pt x="12866" y="0"/>
                  </a:moveTo>
                  <a:lnTo>
                    <a:pt x="26134" y="54940"/>
                  </a:lnTo>
                  <a:lnTo>
                    <a:pt x="29063" y="110877"/>
                  </a:lnTo>
                  <a:lnTo>
                    <a:pt x="28495" y="161955"/>
                  </a:lnTo>
                  <a:lnTo>
                    <a:pt x="22904" y="221492"/>
                  </a:lnTo>
                  <a:lnTo>
                    <a:pt x="21695" y="273653"/>
                  </a:lnTo>
                  <a:lnTo>
                    <a:pt x="18872" y="324242"/>
                  </a:lnTo>
                  <a:lnTo>
                    <a:pt x="14645" y="374364"/>
                  </a:lnTo>
                  <a:lnTo>
                    <a:pt x="8800" y="436582"/>
                  </a:lnTo>
                  <a:lnTo>
                    <a:pt x="4460" y="487669"/>
                  </a:lnTo>
                  <a:lnTo>
                    <a:pt x="0" y="519352"/>
                  </a:lnTo>
                  <a:lnTo>
                    <a:pt x="590" y="519128"/>
                  </a:lnTo>
                  <a:lnTo>
                    <a:pt x="9742" y="481607"/>
                  </a:lnTo>
                  <a:lnTo>
                    <a:pt x="14714" y="428932"/>
                  </a:lnTo>
                  <a:lnTo>
                    <a:pt x="24199" y="381653"/>
                  </a:lnTo>
                  <a:lnTo>
                    <a:pt x="36256" y="330046"/>
                  </a:lnTo>
                  <a:lnTo>
                    <a:pt x="48149" y="276231"/>
                  </a:lnTo>
                  <a:lnTo>
                    <a:pt x="68734" y="212766"/>
                  </a:lnTo>
                  <a:lnTo>
                    <a:pt x="90607" y="157563"/>
                  </a:lnTo>
                  <a:lnTo>
                    <a:pt x="129365" y="94452"/>
                  </a:lnTo>
                  <a:lnTo>
                    <a:pt x="151551" y="69919"/>
                  </a:lnTo>
                  <a:lnTo>
                    <a:pt x="167576" y="63434"/>
                  </a:lnTo>
                  <a:lnTo>
                    <a:pt x="177026" y="61705"/>
                  </a:lnTo>
                  <a:lnTo>
                    <a:pt x="184252" y="64251"/>
                  </a:lnTo>
                  <a:lnTo>
                    <a:pt x="189993" y="69646"/>
                  </a:lnTo>
                  <a:lnTo>
                    <a:pt x="194745" y="76941"/>
                  </a:lnTo>
                  <a:lnTo>
                    <a:pt x="197560" y="94909"/>
                  </a:lnTo>
                  <a:lnTo>
                    <a:pt x="194804" y="114297"/>
                  </a:lnTo>
                  <a:lnTo>
                    <a:pt x="168443" y="166645"/>
                  </a:lnTo>
                  <a:lnTo>
                    <a:pt x="145255" y="197306"/>
                  </a:lnTo>
                  <a:lnTo>
                    <a:pt x="139032" y="202728"/>
                  </a:lnTo>
                  <a:lnTo>
                    <a:pt x="133959" y="205419"/>
                  </a:lnTo>
                  <a:lnTo>
                    <a:pt x="121039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032760" y="3095430"/>
              <a:ext cx="124817" cy="133138"/>
            </a:xfrm>
            <a:custGeom>
              <a:avLst/>
              <a:gdLst/>
              <a:ahLst/>
              <a:cxnLst/>
              <a:rect l="0" t="0" r="0" b="0"/>
              <a:pathLst>
                <a:path w="124817" h="133138">
                  <a:moveTo>
                    <a:pt x="0" y="0"/>
                  </a:moveTo>
                  <a:lnTo>
                    <a:pt x="0" y="62491"/>
                  </a:lnTo>
                  <a:lnTo>
                    <a:pt x="4417" y="114679"/>
                  </a:lnTo>
                  <a:lnTo>
                    <a:pt x="9417" y="119907"/>
                  </a:lnTo>
                  <a:lnTo>
                    <a:pt x="16448" y="122468"/>
                  </a:lnTo>
                  <a:lnTo>
                    <a:pt x="24834" y="123251"/>
                  </a:lnTo>
                  <a:lnTo>
                    <a:pt x="41548" y="119189"/>
                  </a:lnTo>
                  <a:lnTo>
                    <a:pt x="74878" y="101515"/>
                  </a:lnTo>
                  <a:lnTo>
                    <a:pt x="83203" y="100036"/>
                  </a:lnTo>
                  <a:lnTo>
                    <a:pt x="99849" y="103324"/>
                  </a:lnTo>
                  <a:lnTo>
                    <a:pt x="106322" y="107714"/>
                  </a:lnTo>
                  <a:lnTo>
                    <a:pt x="124816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274444" y="2904046"/>
              <a:ext cx="109595" cy="391521"/>
            </a:xfrm>
            <a:custGeom>
              <a:avLst/>
              <a:gdLst/>
              <a:ahLst/>
              <a:cxnLst/>
              <a:rect l="0" t="0" r="0" b="0"/>
              <a:pathLst>
                <a:path w="109595" h="391521">
                  <a:moveTo>
                    <a:pt x="16269" y="0"/>
                  </a:moveTo>
                  <a:lnTo>
                    <a:pt x="16269" y="55162"/>
                  </a:lnTo>
                  <a:lnTo>
                    <a:pt x="9683" y="115723"/>
                  </a:lnTo>
                  <a:lnTo>
                    <a:pt x="3873" y="165138"/>
                  </a:lnTo>
                  <a:lnTo>
                    <a:pt x="466" y="224209"/>
                  </a:lnTo>
                  <a:lnTo>
                    <a:pt x="0" y="249736"/>
                  </a:lnTo>
                  <a:lnTo>
                    <a:pt x="2649" y="257097"/>
                  </a:lnTo>
                  <a:lnTo>
                    <a:pt x="7189" y="261081"/>
                  </a:lnTo>
                  <a:lnTo>
                    <a:pt x="12989" y="262812"/>
                  </a:lnTo>
                  <a:lnTo>
                    <a:pt x="72209" y="260370"/>
                  </a:lnTo>
                  <a:lnTo>
                    <a:pt x="90132" y="267040"/>
                  </a:lnTo>
                  <a:lnTo>
                    <a:pt x="102413" y="281099"/>
                  </a:lnTo>
                  <a:lnTo>
                    <a:pt x="106983" y="290025"/>
                  </a:lnTo>
                  <a:lnTo>
                    <a:pt x="109594" y="312271"/>
                  </a:lnTo>
                  <a:lnTo>
                    <a:pt x="106748" y="335718"/>
                  </a:lnTo>
                  <a:lnTo>
                    <a:pt x="94750" y="363588"/>
                  </a:lnTo>
                  <a:lnTo>
                    <a:pt x="84741" y="377634"/>
                  </a:lnTo>
                  <a:lnTo>
                    <a:pt x="69198" y="387575"/>
                  </a:lnTo>
                  <a:lnTo>
                    <a:pt x="59876" y="391520"/>
                  </a:lnTo>
                  <a:lnTo>
                    <a:pt x="51812" y="391376"/>
                  </a:lnTo>
                  <a:lnTo>
                    <a:pt x="44587" y="388507"/>
                  </a:lnTo>
                  <a:lnTo>
                    <a:pt x="37921" y="383820"/>
                  </a:lnTo>
                  <a:lnTo>
                    <a:pt x="30515" y="361354"/>
                  </a:lnTo>
                  <a:lnTo>
                    <a:pt x="28811" y="319717"/>
                  </a:lnTo>
                  <a:lnTo>
                    <a:pt x="32911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57133" y="2937330"/>
              <a:ext cx="127903" cy="374448"/>
            </a:xfrm>
            <a:custGeom>
              <a:avLst/>
              <a:gdLst/>
              <a:ahLst/>
              <a:cxnLst/>
              <a:rect l="0" t="0" r="0" b="0"/>
              <a:pathLst>
                <a:path w="127903" h="374448">
                  <a:moveTo>
                    <a:pt x="0" y="0"/>
                  </a:moveTo>
                  <a:lnTo>
                    <a:pt x="8835" y="8835"/>
                  </a:lnTo>
                  <a:lnTo>
                    <a:pt x="13172" y="23034"/>
                  </a:lnTo>
                  <a:lnTo>
                    <a:pt x="15957" y="75536"/>
                  </a:lnTo>
                  <a:lnTo>
                    <a:pt x="10789" y="134018"/>
                  </a:lnTo>
                  <a:lnTo>
                    <a:pt x="8646" y="193543"/>
                  </a:lnTo>
                  <a:lnTo>
                    <a:pt x="8365" y="254481"/>
                  </a:lnTo>
                  <a:lnTo>
                    <a:pt x="12747" y="303906"/>
                  </a:lnTo>
                  <a:lnTo>
                    <a:pt x="19842" y="320290"/>
                  </a:lnTo>
                  <a:lnTo>
                    <a:pt x="24323" y="327247"/>
                  </a:lnTo>
                  <a:lnTo>
                    <a:pt x="31933" y="330961"/>
                  </a:lnTo>
                  <a:lnTo>
                    <a:pt x="52716" y="332623"/>
                  </a:lnTo>
                  <a:lnTo>
                    <a:pt x="112106" y="330076"/>
                  </a:lnTo>
                  <a:lnTo>
                    <a:pt x="119117" y="335621"/>
                  </a:lnTo>
                  <a:lnTo>
                    <a:pt x="126906" y="354109"/>
                  </a:lnTo>
                  <a:lnTo>
                    <a:pt x="127902" y="365408"/>
                  </a:lnTo>
                  <a:lnTo>
                    <a:pt x="124816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623555" y="3062146"/>
              <a:ext cx="49927" cy="33285"/>
            </a:xfrm>
            <a:custGeom>
              <a:avLst/>
              <a:gdLst/>
              <a:ahLst/>
              <a:cxnLst/>
              <a:rect l="0" t="0" r="0" b="0"/>
              <a:pathLst>
                <a:path w="49927" h="33285">
                  <a:moveTo>
                    <a:pt x="0" y="0"/>
                  </a:moveTo>
                  <a:lnTo>
                    <a:pt x="49926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712054" y="3120393"/>
              <a:ext cx="127849" cy="199706"/>
            </a:xfrm>
            <a:custGeom>
              <a:avLst/>
              <a:gdLst/>
              <a:ahLst/>
              <a:cxnLst/>
              <a:rect l="0" t="0" r="0" b="0"/>
              <a:pathLst>
                <a:path w="127849" h="199706">
                  <a:moveTo>
                    <a:pt x="69600" y="0"/>
                  </a:moveTo>
                  <a:lnTo>
                    <a:pt x="26063" y="55933"/>
                  </a:lnTo>
                  <a:lnTo>
                    <a:pt x="1063" y="107971"/>
                  </a:lnTo>
                  <a:lnTo>
                    <a:pt x="0" y="127191"/>
                  </a:lnTo>
                  <a:lnTo>
                    <a:pt x="1011" y="137494"/>
                  </a:lnTo>
                  <a:lnTo>
                    <a:pt x="9530" y="156338"/>
                  </a:lnTo>
                  <a:lnTo>
                    <a:pt x="22562" y="172110"/>
                  </a:lnTo>
                  <a:lnTo>
                    <a:pt x="37600" y="182202"/>
                  </a:lnTo>
                  <a:lnTo>
                    <a:pt x="82216" y="195289"/>
                  </a:lnTo>
                  <a:lnTo>
                    <a:pt x="127848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4" name="Freeform 53"/>
          <p:cNvSpPr/>
          <p:nvPr/>
        </p:nvSpPr>
        <p:spPr>
          <a:xfrm>
            <a:off x="1597641" y="1955446"/>
            <a:ext cx="33285" cy="249633"/>
          </a:xfrm>
          <a:custGeom>
            <a:avLst/>
            <a:gdLst/>
            <a:ahLst/>
            <a:cxnLst/>
            <a:rect l="0" t="0" r="0" b="0"/>
            <a:pathLst>
              <a:path w="33285" h="249633">
                <a:moveTo>
                  <a:pt x="33284" y="0"/>
                </a:moveTo>
                <a:lnTo>
                  <a:pt x="14538" y="50745"/>
                </a:lnTo>
                <a:lnTo>
                  <a:pt x="9140" y="107916"/>
                </a:lnTo>
                <a:lnTo>
                  <a:pt x="2711" y="164538"/>
                </a:lnTo>
                <a:lnTo>
                  <a:pt x="357" y="226281"/>
                </a:lnTo>
                <a:lnTo>
                  <a:pt x="0" y="249632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Freeform 54"/>
          <p:cNvSpPr/>
          <p:nvPr/>
        </p:nvSpPr>
        <p:spPr>
          <a:xfrm>
            <a:off x="1589365" y="2504635"/>
            <a:ext cx="8277" cy="266275"/>
          </a:xfrm>
          <a:custGeom>
            <a:avLst/>
            <a:gdLst/>
            <a:ahLst/>
            <a:cxnLst/>
            <a:rect l="0" t="0" r="0" b="0"/>
            <a:pathLst>
              <a:path w="8277" h="266275">
                <a:moveTo>
                  <a:pt x="8276" y="0"/>
                </a:moveTo>
                <a:lnTo>
                  <a:pt x="1112" y="55162"/>
                </a:lnTo>
                <a:lnTo>
                  <a:pt x="184" y="115680"/>
                </a:lnTo>
                <a:lnTo>
                  <a:pt x="0" y="172561"/>
                </a:lnTo>
                <a:lnTo>
                  <a:pt x="4382" y="227628"/>
                </a:lnTo>
                <a:lnTo>
                  <a:pt x="8276" y="26627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0" name="Group 59"/>
          <p:cNvGrpSpPr/>
          <p:nvPr/>
        </p:nvGrpSpPr>
        <p:grpSpPr>
          <a:xfrm>
            <a:off x="1639246" y="3070467"/>
            <a:ext cx="3351082" cy="665685"/>
            <a:chOff x="1639246" y="3070467"/>
            <a:chExt cx="3351082" cy="665685"/>
          </a:xfrm>
        </p:grpSpPr>
        <p:sp>
          <p:nvSpPr>
            <p:cNvPr id="56" name="Freeform 55"/>
            <p:cNvSpPr/>
            <p:nvPr/>
          </p:nvSpPr>
          <p:spPr>
            <a:xfrm>
              <a:off x="1639246" y="3070467"/>
              <a:ext cx="83212" cy="391090"/>
            </a:xfrm>
            <a:custGeom>
              <a:avLst/>
              <a:gdLst/>
              <a:ahLst/>
              <a:cxnLst/>
              <a:rect l="0" t="0" r="0" b="0"/>
              <a:pathLst>
                <a:path w="83212" h="391090">
                  <a:moveTo>
                    <a:pt x="0" y="0"/>
                  </a:moveTo>
                  <a:lnTo>
                    <a:pt x="0" y="51844"/>
                  </a:lnTo>
                  <a:lnTo>
                    <a:pt x="6644" y="109008"/>
                  </a:lnTo>
                  <a:lnTo>
                    <a:pt x="19324" y="165764"/>
                  </a:lnTo>
                  <a:lnTo>
                    <a:pt x="34944" y="226182"/>
                  </a:lnTo>
                  <a:lnTo>
                    <a:pt x="49780" y="280923"/>
                  </a:lnTo>
                  <a:lnTo>
                    <a:pt x="69494" y="335696"/>
                  </a:lnTo>
                  <a:lnTo>
                    <a:pt x="83211" y="391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54857" y="3478198"/>
              <a:ext cx="965242" cy="149780"/>
            </a:xfrm>
            <a:custGeom>
              <a:avLst/>
              <a:gdLst/>
              <a:ahLst/>
              <a:cxnLst/>
              <a:rect l="0" t="0" r="0" b="0"/>
              <a:pathLst>
                <a:path w="965242" h="149780">
                  <a:moveTo>
                    <a:pt x="0" y="149779"/>
                  </a:moveTo>
                  <a:lnTo>
                    <a:pt x="62491" y="136511"/>
                  </a:lnTo>
                  <a:lnTo>
                    <a:pt x="119096" y="129164"/>
                  </a:lnTo>
                  <a:lnTo>
                    <a:pt x="174719" y="116337"/>
                  </a:lnTo>
                  <a:lnTo>
                    <a:pt x="230212" y="103530"/>
                  </a:lnTo>
                  <a:lnTo>
                    <a:pt x="285689" y="95919"/>
                  </a:lnTo>
                  <a:lnTo>
                    <a:pt x="347749" y="89644"/>
                  </a:lnTo>
                  <a:lnTo>
                    <a:pt x="410447" y="78340"/>
                  </a:lnTo>
                  <a:lnTo>
                    <a:pt x="468379" y="70926"/>
                  </a:lnTo>
                  <a:lnTo>
                    <a:pt x="530763" y="60556"/>
                  </a:lnTo>
                  <a:lnTo>
                    <a:pt x="592372" y="49399"/>
                  </a:lnTo>
                  <a:lnTo>
                    <a:pt x="646476" y="36913"/>
                  </a:lnTo>
                  <a:lnTo>
                    <a:pt x="706211" y="26960"/>
                  </a:lnTo>
                  <a:lnTo>
                    <a:pt x="765613" y="16745"/>
                  </a:lnTo>
                  <a:lnTo>
                    <a:pt x="827908" y="10259"/>
                  </a:lnTo>
                  <a:lnTo>
                    <a:pt x="883253" y="8896"/>
                  </a:lnTo>
                  <a:lnTo>
                    <a:pt x="942266" y="4017"/>
                  </a:lnTo>
                  <a:lnTo>
                    <a:pt x="96524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44472" y="3436593"/>
              <a:ext cx="1123342" cy="120556"/>
            </a:xfrm>
            <a:custGeom>
              <a:avLst/>
              <a:gdLst/>
              <a:ahLst/>
              <a:cxnLst/>
              <a:rect l="0" t="0" r="0" b="0"/>
              <a:pathLst>
                <a:path w="1123342" h="120556">
                  <a:moveTo>
                    <a:pt x="0" y="0"/>
                  </a:moveTo>
                  <a:lnTo>
                    <a:pt x="50189" y="0"/>
                  </a:lnTo>
                  <a:lnTo>
                    <a:pt x="99930" y="0"/>
                  </a:lnTo>
                  <a:lnTo>
                    <a:pt x="163144" y="6643"/>
                  </a:lnTo>
                  <a:lnTo>
                    <a:pt x="225264" y="19560"/>
                  </a:lnTo>
                  <a:lnTo>
                    <a:pt x="280802" y="33303"/>
                  </a:lnTo>
                  <a:lnTo>
                    <a:pt x="333659" y="47155"/>
                  </a:lnTo>
                  <a:lnTo>
                    <a:pt x="391901" y="58248"/>
                  </a:lnTo>
                  <a:lnTo>
                    <a:pt x="448880" y="69342"/>
                  </a:lnTo>
                  <a:lnTo>
                    <a:pt x="499128" y="77663"/>
                  </a:lnTo>
                  <a:lnTo>
                    <a:pt x="549149" y="85984"/>
                  </a:lnTo>
                  <a:lnTo>
                    <a:pt x="599103" y="89888"/>
                  </a:lnTo>
                  <a:lnTo>
                    <a:pt x="662566" y="97901"/>
                  </a:lnTo>
                  <a:lnTo>
                    <a:pt x="724103" y="106239"/>
                  </a:lnTo>
                  <a:lnTo>
                    <a:pt x="778925" y="114195"/>
                  </a:lnTo>
                  <a:lnTo>
                    <a:pt x="836299" y="117116"/>
                  </a:lnTo>
                  <a:lnTo>
                    <a:pt x="882756" y="120555"/>
                  </a:lnTo>
                  <a:lnTo>
                    <a:pt x="934637" y="117698"/>
                  </a:lnTo>
                  <a:lnTo>
                    <a:pt x="992480" y="112315"/>
                  </a:lnTo>
                  <a:lnTo>
                    <a:pt x="1049620" y="102348"/>
                  </a:lnTo>
                  <a:lnTo>
                    <a:pt x="1098986" y="91477"/>
                  </a:lnTo>
                  <a:lnTo>
                    <a:pt x="1123341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801245" y="3361703"/>
              <a:ext cx="189083" cy="374449"/>
            </a:xfrm>
            <a:custGeom>
              <a:avLst/>
              <a:gdLst/>
              <a:ahLst/>
              <a:cxnLst/>
              <a:rect l="0" t="0" r="0" b="0"/>
              <a:pathLst>
                <a:path w="189083" h="374449">
                  <a:moveTo>
                    <a:pt x="58247" y="0"/>
                  </a:moveTo>
                  <a:lnTo>
                    <a:pt x="121345" y="50702"/>
                  </a:lnTo>
                  <a:lnTo>
                    <a:pt x="156490" y="96650"/>
                  </a:lnTo>
                  <a:lnTo>
                    <a:pt x="183615" y="155122"/>
                  </a:lnTo>
                  <a:lnTo>
                    <a:pt x="189082" y="191016"/>
                  </a:lnTo>
                  <a:lnTo>
                    <a:pt x="181868" y="235346"/>
                  </a:lnTo>
                  <a:lnTo>
                    <a:pt x="162863" y="274375"/>
                  </a:lnTo>
                  <a:lnTo>
                    <a:pt x="131390" y="316171"/>
                  </a:lnTo>
                  <a:lnTo>
                    <a:pt x="93789" y="341911"/>
                  </a:lnTo>
                  <a:lnTo>
                    <a:pt x="36085" y="367726"/>
                  </a:lnTo>
                  <a:lnTo>
                    <a:pt x="0" y="3744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71990" y="3630123"/>
            <a:ext cx="2439952" cy="2092572"/>
            <a:chOff x="2471990" y="3630123"/>
            <a:chExt cx="2439952" cy="2092572"/>
          </a:xfrm>
        </p:grpSpPr>
        <p:sp>
          <p:nvSpPr>
            <p:cNvPr id="61" name="Freeform 60"/>
            <p:cNvSpPr/>
            <p:nvPr/>
          </p:nvSpPr>
          <p:spPr>
            <a:xfrm>
              <a:off x="2953972" y="4351908"/>
              <a:ext cx="83212" cy="583724"/>
            </a:xfrm>
            <a:custGeom>
              <a:avLst/>
              <a:gdLst/>
              <a:ahLst/>
              <a:cxnLst/>
              <a:rect l="0" t="0" r="0" b="0"/>
              <a:pathLst>
                <a:path w="83212" h="583724">
                  <a:moveTo>
                    <a:pt x="83211" y="0"/>
                  </a:moveTo>
                  <a:lnTo>
                    <a:pt x="77492" y="58604"/>
                  </a:lnTo>
                  <a:lnTo>
                    <a:pt x="75232" y="111359"/>
                  </a:lnTo>
                  <a:lnTo>
                    <a:pt x="74033" y="168694"/>
                  </a:lnTo>
                  <a:lnTo>
                    <a:pt x="69191" y="217021"/>
                  </a:lnTo>
                  <a:lnTo>
                    <a:pt x="66421" y="267398"/>
                  </a:lnTo>
                  <a:lnTo>
                    <a:pt x="61080" y="322902"/>
                  </a:lnTo>
                  <a:lnTo>
                    <a:pt x="58162" y="379413"/>
                  </a:lnTo>
                  <a:lnTo>
                    <a:pt x="51853" y="431700"/>
                  </a:lnTo>
                  <a:lnTo>
                    <a:pt x="44128" y="481402"/>
                  </a:lnTo>
                  <a:lnTo>
                    <a:pt x="35700" y="537614"/>
                  </a:lnTo>
                  <a:lnTo>
                    <a:pt x="29344" y="580187"/>
                  </a:lnTo>
                  <a:lnTo>
                    <a:pt x="26035" y="583723"/>
                  </a:lnTo>
                  <a:lnTo>
                    <a:pt x="21979" y="583307"/>
                  </a:lnTo>
                  <a:lnTo>
                    <a:pt x="17427" y="580255"/>
                  </a:lnTo>
                  <a:lnTo>
                    <a:pt x="14392" y="574523"/>
                  </a:lnTo>
                  <a:lnTo>
                    <a:pt x="4703" y="519526"/>
                  </a:lnTo>
                  <a:lnTo>
                    <a:pt x="929" y="462277"/>
                  </a:lnTo>
                  <a:lnTo>
                    <a:pt x="0" y="4410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987256" y="4135561"/>
              <a:ext cx="58249" cy="33285"/>
            </a:xfrm>
            <a:custGeom>
              <a:avLst/>
              <a:gdLst/>
              <a:ahLst/>
              <a:cxnLst/>
              <a:rect l="0" t="0" r="0" b="0"/>
              <a:pathLst>
                <a:path w="58249" h="33285">
                  <a:moveTo>
                    <a:pt x="0" y="33284"/>
                  </a:moveTo>
                  <a:lnTo>
                    <a:pt x="4418" y="15615"/>
                  </a:lnTo>
                  <a:lnTo>
                    <a:pt x="10342" y="10410"/>
                  </a:lnTo>
                  <a:lnTo>
                    <a:pt x="43203" y="2057"/>
                  </a:lnTo>
                  <a:lnTo>
                    <a:pt x="5824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37421" y="4351908"/>
              <a:ext cx="201506" cy="599117"/>
            </a:xfrm>
            <a:custGeom>
              <a:avLst/>
              <a:gdLst/>
              <a:ahLst/>
              <a:cxnLst/>
              <a:rect l="0" t="0" r="0" b="0"/>
              <a:pathLst>
                <a:path w="201506" h="599117">
                  <a:moveTo>
                    <a:pt x="66183" y="0"/>
                  </a:moveTo>
                  <a:lnTo>
                    <a:pt x="54601" y="52415"/>
                  </a:lnTo>
                  <a:lnTo>
                    <a:pt x="43897" y="105549"/>
                  </a:lnTo>
                  <a:lnTo>
                    <a:pt x="32879" y="167546"/>
                  </a:lnTo>
                  <a:lnTo>
                    <a:pt x="24572" y="216681"/>
                  </a:lnTo>
                  <a:lnTo>
                    <a:pt x="16255" y="266373"/>
                  </a:lnTo>
                  <a:lnTo>
                    <a:pt x="10400" y="316230"/>
                  </a:lnTo>
                  <a:lnTo>
                    <a:pt x="4005" y="378357"/>
                  </a:lnTo>
                  <a:lnTo>
                    <a:pt x="482" y="429426"/>
                  </a:lnTo>
                  <a:lnTo>
                    <a:pt x="0" y="455897"/>
                  </a:lnTo>
                  <a:lnTo>
                    <a:pt x="1720" y="462956"/>
                  </a:lnTo>
                  <a:lnTo>
                    <a:pt x="4717" y="465813"/>
                  </a:lnTo>
                  <a:lnTo>
                    <a:pt x="8563" y="465868"/>
                  </a:lnTo>
                  <a:lnTo>
                    <a:pt x="12052" y="463131"/>
                  </a:lnTo>
                  <a:lnTo>
                    <a:pt x="18394" y="452694"/>
                  </a:lnTo>
                  <a:lnTo>
                    <a:pt x="35616" y="395714"/>
                  </a:lnTo>
                  <a:lnTo>
                    <a:pt x="58585" y="334456"/>
                  </a:lnTo>
                  <a:lnTo>
                    <a:pt x="79975" y="271862"/>
                  </a:lnTo>
                  <a:lnTo>
                    <a:pt x="110798" y="209369"/>
                  </a:lnTo>
                  <a:lnTo>
                    <a:pt x="138329" y="171016"/>
                  </a:lnTo>
                  <a:lnTo>
                    <a:pt x="159367" y="157510"/>
                  </a:lnTo>
                  <a:lnTo>
                    <a:pt x="166213" y="157707"/>
                  </a:lnTo>
                  <a:lnTo>
                    <a:pt x="172625" y="160612"/>
                  </a:lnTo>
                  <a:lnTo>
                    <a:pt x="178750" y="165322"/>
                  </a:lnTo>
                  <a:lnTo>
                    <a:pt x="188020" y="185348"/>
                  </a:lnTo>
                  <a:lnTo>
                    <a:pt x="201505" y="238988"/>
                  </a:lnTo>
                  <a:lnTo>
                    <a:pt x="200710" y="295024"/>
                  </a:lnTo>
                  <a:lnTo>
                    <a:pt x="198807" y="343210"/>
                  </a:lnTo>
                  <a:lnTo>
                    <a:pt x="193723" y="397140"/>
                  </a:lnTo>
                  <a:lnTo>
                    <a:pt x="190881" y="448664"/>
                  </a:lnTo>
                  <a:lnTo>
                    <a:pt x="184572" y="510842"/>
                  </a:lnTo>
                  <a:lnTo>
                    <a:pt x="182927" y="568863"/>
                  </a:lnTo>
                  <a:lnTo>
                    <a:pt x="182677" y="5991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495183" y="4535672"/>
              <a:ext cx="240969" cy="352292"/>
            </a:xfrm>
            <a:custGeom>
              <a:avLst/>
              <a:gdLst/>
              <a:ahLst/>
              <a:cxnLst/>
              <a:rect l="0" t="0" r="0" b="0"/>
              <a:pathLst>
                <a:path w="240969" h="352292">
                  <a:moveTo>
                    <a:pt x="7978" y="32584"/>
                  </a:moveTo>
                  <a:lnTo>
                    <a:pt x="2260" y="55287"/>
                  </a:lnTo>
                  <a:lnTo>
                    <a:pt x="0" y="117174"/>
                  </a:lnTo>
                  <a:lnTo>
                    <a:pt x="649" y="170239"/>
                  </a:lnTo>
                  <a:lnTo>
                    <a:pt x="6257" y="230716"/>
                  </a:lnTo>
                  <a:lnTo>
                    <a:pt x="12056" y="283034"/>
                  </a:lnTo>
                  <a:lnTo>
                    <a:pt x="18206" y="337739"/>
                  </a:lnTo>
                  <a:lnTo>
                    <a:pt x="20344" y="346968"/>
                  </a:lnTo>
                  <a:lnTo>
                    <a:pt x="24543" y="351271"/>
                  </a:lnTo>
                  <a:lnTo>
                    <a:pt x="30117" y="352291"/>
                  </a:lnTo>
                  <a:lnTo>
                    <a:pt x="36605" y="351122"/>
                  </a:lnTo>
                  <a:lnTo>
                    <a:pt x="41856" y="347569"/>
                  </a:lnTo>
                  <a:lnTo>
                    <a:pt x="50156" y="336224"/>
                  </a:lnTo>
                  <a:lnTo>
                    <a:pt x="71644" y="275324"/>
                  </a:lnTo>
                  <a:lnTo>
                    <a:pt x="90042" y="216600"/>
                  </a:lnTo>
                  <a:lnTo>
                    <a:pt x="109780" y="155425"/>
                  </a:lnTo>
                  <a:lnTo>
                    <a:pt x="130106" y="95365"/>
                  </a:lnTo>
                  <a:lnTo>
                    <a:pt x="159659" y="35314"/>
                  </a:lnTo>
                  <a:lnTo>
                    <a:pt x="184740" y="6516"/>
                  </a:lnTo>
                  <a:lnTo>
                    <a:pt x="193312" y="2261"/>
                  </a:lnTo>
                  <a:lnTo>
                    <a:pt x="212699" y="0"/>
                  </a:lnTo>
                  <a:lnTo>
                    <a:pt x="226247" y="2076"/>
                  </a:lnTo>
                  <a:lnTo>
                    <a:pt x="240968" y="76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86077" y="4709713"/>
              <a:ext cx="16643" cy="179953"/>
            </a:xfrm>
            <a:custGeom>
              <a:avLst/>
              <a:gdLst/>
              <a:ahLst/>
              <a:cxnLst/>
              <a:rect l="0" t="0" r="0" b="0"/>
              <a:pathLst>
                <a:path w="16643" h="179953">
                  <a:moveTo>
                    <a:pt x="0" y="0"/>
                  </a:moveTo>
                  <a:lnTo>
                    <a:pt x="7164" y="50745"/>
                  </a:lnTo>
                  <a:lnTo>
                    <a:pt x="8093" y="109055"/>
                  </a:lnTo>
                  <a:lnTo>
                    <a:pt x="8276" y="163582"/>
                  </a:lnTo>
                  <a:lnTo>
                    <a:pt x="8301" y="179952"/>
                  </a:lnTo>
                  <a:lnTo>
                    <a:pt x="16642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02571" y="4243735"/>
              <a:ext cx="46796" cy="656347"/>
            </a:xfrm>
            <a:custGeom>
              <a:avLst/>
              <a:gdLst/>
              <a:ahLst/>
              <a:cxnLst/>
              <a:rect l="0" t="0" r="0" b="0"/>
              <a:pathLst>
                <a:path w="46796" h="656347">
                  <a:moveTo>
                    <a:pt x="33285" y="0"/>
                  </a:moveTo>
                  <a:lnTo>
                    <a:pt x="46553" y="55865"/>
                  </a:lnTo>
                  <a:lnTo>
                    <a:pt x="46795" y="111264"/>
                  </a:lnTo>
                  <a:lnTo>
                    <a:pt x="40678" y="161481"/>
                  </a:lnTo>
                  <a:lnTo>
                    <a:pt x="33010" y="222280"/>
                  </a:lnTo>
                  <a:lnTo>
                    <a:pt x="27615" y="267985"/>
                  </a:lnTo>
                  <a:lnTo>
                    <a:pt x="22136" y="312954"/>
                  </a:lnTo>
                  <a:lnTo>
                    <a:pt x="19084" y="357595"/>
                  </a:lnTo>
                  <a:lnTo>
                    <a:pt x="17728" y="402090"/>
                  </a:lnTo>
                  <a:lnTo>
                    <a:pt x="17125" y="446521"/>
                  </a:lnTo>
                  <a:lnTo>
                    <a:pt x="12368" y="504284"/>
                  </a:lnTo>
                  <a:lnTo>
                    <a:pt x="14840" y="560214"/>
                  </a:lnTo>
                  <a:lnTo>
                    <a:pt x="16406" y="622574"/>
                  </a:lnTo>
                  <a:lnTo>
                    <a:pt x="20990" y="654451"/>
                  </a:lnTo>
                  <a:lnTo>
                    <a:pt x="20465" y="656346"/>
                  </a:lnTo>
                  <a:lnTo>
                    <a:pt x="0" y="6074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852645" y="4501687"/>
              <a:ext cx="224670" cy="91532"/>
            </a:xfrm>
            <a:custGeom>
              <a:avLst/>
              <a:gdLst/>
              <a:ahLst/>
              <a:cxnLst/>
              <a:rect l="0" t="0" r="0" b="0"/>
              <a:pathLst>
                <a:path w="224670" h="91532">
                  <a:moveTo>
                    <a:pt x="0" y="0"/>
                  </a:moveTo>
                  <a:lnTo>
                    <a:pt x="4418" y="13253"/>
                  </a:lnTo>
                  <a:lnTo>
                    <a:pt x="9417" y="18081"/>
                  </a:lnTo>
                  <a:lnTo>
                    <a:pt x="35048" y="29293"/>
                  </a:lnTo>
                  <a:lnTo>
                    <a:pt x="89207" y="44219"/>
                  </a:lnTo>
                  <a:lnTo>
                    <a:pt x="142437" y="56367"/>
                  </a:lnTo>
                  <a:lnTo>
                    <a:pt x="201877" y="80920"/>
                  </a:lnTo>
                  <a:lnTo>
                    <a:pt x="224669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077314" y="4627756"/>
              <a:ext cx="291237" cy="368559"/>
            </a:xfrm>
            <a:custGeom>
              <a:avLst/>
              <a:gdLst/>
              <a:ahLst/>
              <a:cxnLst/>
              <a:rect l="0" t="0" r="0" b="0"/>
              <a:pathLst>
                <a:path w="291237" h="368559">
                  <a:moveTo>
                    <a:pt x="0" y="98599"/>
                  </a:moveTo>
                  <a:lnTo>
                    <a:pt x="8834" y="111852"/>
                  </a:lnTo>
                  <a:lnTo>
                    <a:pt x="15135" y="115755"/>
                  </a:lnTo>
                  <a:lnTo>
                    <a:pt x="31998" y="120093"/>
                  </a:lnTo>
                  <a:lnTo>
                    <a:pt x="49354" y="117089"/>
                  </a:lnTo>
                  <a:lnTo>
                    <a:pt x="72254" y="105002"/>
                  </a:lnTo>
                  <a:lnTo>
                    <a:pt x="127896" y="60812"/>
                  </a:lnTo>
                  <a:lnTo>
                    <a:pt x="163430" y="7829"/>
                  </a:lnTo>
                  <a:lnTo>
                    <a:pt x="164427" y="2952"/>
                  </a:lnTo>
                  <a:lnTo>
                    <a:pt x="162318" y="626"/>
                  </a:lnTo>
                  <a:lnTo>
                    <a:pt x="158138" y="0"/>
                  </a:lnTo>
                  <a:lnTo>
                    <a:pt x="148563" y="4235"/>
                  </a:lnTo>
                  <a:lnTo>
                    <a:pt x="116163" y="29055"/>
                  </a:lnTo>
                  <a:lnTo>
                    <a:pt x="86306" y="77479"/>
                  </a:lnTo>
                  <a:lnTo>
                    <a:pt x="64310" y="138655"/>
                  </a:lnTo>
                  <a:lnTo>
                    <a:pt x="58779" y="201577"/>
                  </a:lnTo>
                  <a:lnTo>
                    <a:pt x="71639" y="256187"/>
                  </a:lnTo>
                  <a:lnTo>
                    <a:pt x="91985" y="294094"/>
                  </a:lnTo>
                  <a:lnTo>
                    <a:pt x="110773" y="313699"/>
                  </a:lnTo>
                  <a:lnTo>
                    <a:pt x="166573" y="353705"/>
                  </a:lnTo>
                  <a:lnTo>
                    <a:pt x="185596" y="359910"/>
                  </a:lnTo>
                  <a:lnTo>
                    <a:pt x="240802" y="368558"/>
                  </a:lnTo>
                  <a:lnTo>
                    <a:pt x="249292" y="367329"/>
                  </a:lnTo>
                  <a:lnTo>
                    <a:pt x="266122" y="358568"/>
                  </a:lnTo>
                  <a:lnTo>
                    <a:pt x="291236" y="3399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769435" y="4177595"/>
              <a:ext cx="58248" cy="16214"/>
            </a:xfrm>
            <a:custGeom>
              <a:avLst/>
              <a:gdLst/>
              <a:ahLst/>
              <a:cxnLst/>
              <a:rect l="0" t="0" r="0" b="0"/>
              <a:pathLst>
                <a:path w="58248" h="16214">
                  <a:moveTo>
                    <a:pt x="58247" y="16213"/>
                  </a:moveTo>
                  <a:lnTo>
                    <a:pt x="39242" y="8646"/>
                  </a:lnTo>
                  <a:lnTo>
                    <a:pt x="27919" y="214"/>
                  </a:lnTo>
                  <a:lnTo>
                    <a:pt x="22311" y="0"/>
                  </a:lnTo>
                  <a:lnTo>
                    <a:pt x="16723" y="2631"/>
                  </a:lnTo>
                  <a:lnTo>
                    <a:pt x="0" y="1621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71990" y="3630123"/>
              <a:ext cx="2439952" cy="2092572"/>
            </a:xfrm>
            <a:custGeom>
              <a:avLst/>
              <a:gdLst/>
              <a:ahLst/>
              <a:cxnLst/>
              <a:rect l="0" t="0" r="0" b="0"/>
              <a:pathLst>
                <a:path w="2439952" h="2092572">
                  <a:moveTo>
                    <a:pt x="556872" y="272448"/>
                  </a:moveTo>
                  <a:lnTo>
                    <a:pt x="520011" y="237437"/>
                  </a:lnTo>
                  <a:lnTo>
                    <a:pt x="477094" y="220252"/>
                  </a:lnTo>
                  <a:lnTo>
                    <a:pt x="432046" y="220411"/>
                  </a:lnTo>
                  <a:lnTo>
                    <a:pt x="390961" y="230731"/>
                  </a:lnTo>
                  <a:lnTo>
                    <a:pt x="337304" y="264071"/>
                  </a:lnTo>
                  <a:lnTo>
                    <a:pt x="282189" y="308735"/>
                  </a:lnTo>
                  <a:lnTo>
                    <a:pt x="226786" y="366217"/>
                  </a:lnTo>
                  <a:lnTo>
                    <a:pt x="185193" y="418987"/>
                  </a:lnTo>
                  <a:lnTo>
                    <a:pt x="143591" y="475611"/>
                  </a:lnTo>
                  <a:lnTo>
                    <a:pt x="110822" y="533378"/>
                  </a:lnTo>
                  <a:lnTo>
                    <a:pt x="79129" y="591482"/>
                  </a:lnTo>
                  <a:lnTo>
                    <a:pt x="55150" y="649687"/>
                  </a:lnTo>
                  <a:lnTo>
                    <a:pt x="36334" y="712339"/>
                  </a:lnTo>
                  <a:lnTo>
                    <a:pt x="24731" y="755802"/>
                  </a:lnTo>
                  <a:lnTo>
                    <a:pt x="14335" y="799774"/>
                  </a:lnTo>
                  <a:lnTo>
                    <a:pt x="6633" y="843972"/>
                  </a:lnTo>
                  <a:lnTo>
                    <a:pt x="2593" y="888271"/>
                  </a:lnTo>
                  <a:lnTo>
                    <a:pt x="798" y="932614"/>
                  </a:lnTo>
                  <a:lnTo>
                    <a:pt x="0" y="976977"/>
                  </a:lnTo>
                  <a:lnTo>
                    <a:pt x="2111" y="1021349"/>
                  </a:lnTo>
                  <a:lnTo>
                    <a:pt x="6131" y="1066649"/>
                  </a:lnTo>
                  <a:lnTo>
                    <a:pt x="10999" y="1114519"/>
                  </a:lnTo>
                  <a:lnTo>
                    <a:pt x="18710" y="1163532"/>
                  </a:lnTo>
                  <a:lnTo>
                    <a:pt x="29226" y="1212128"/>
                  </a:lnTo>
                  <a:lnTo>
                    <a:pt x="43145" y="1258381"/>
                  </a:lnTo>
                  <a:lnTo>
                    <a:pt x="58577" y="1306058"/>
                  </a:lnTo>
                  <a:lnTo>
                    <a:pt x="76530" y="1354984"/>
                  </a:lnTo>
                  <a:lnTo>
                    <a:pt x="99919" y="1404467"/>
                  </a:lnTo>
                  <a:lnTo>
                    <a:pt x="123258" y="1451730"/>
                  </a:lnTo>
                  <a:lnTo>
                    <a:pt x="147807" y="1497391"/>
                  </a:lnTo>
                  <a:lnTo>
                    <a:pt x="177209" y="1542340"/>
                  </a:lnTo>
                  <a:lnTo>
                    <a:pt x="208768" y="1586972"/>
                  </a:lnTo>
                  <a:lnTo>
                    <a:pt x="242210" y="1630539"/>
                  </a:lnTo>
                  <a:lnTo>
                    <a:pt x="297423" y="1691452"/>
                  </a:lnTo>
                  <a:lnTo>
                    <a:pt x="355696" y="1750489"/>
                  </a:lnTo>
                  <a:lnTo>
                    <a:pt x="397810" y="1789505"/>
                  </a:lnTo>
                  <a:lnTo>
                    <a:pt x="441182" y="1823488"/>
                  </a:lnTo>
                  <a:lnTo>
                    <a:pt x="486038" y="1854926"/>
                  </a:lnTo>
                  <a:lnTo>
                    <a:pt x="533711" y="1887389"/>
                  </a:lnTo>
                  <a:lnTo>
                    <a:pt x="585101" y="1917843"/>
                  </a:lnTo>
                  <a:lnTo>
                    <a:pt x="638760" y="1945862"/>
                  </a:lnTo>
                  <a:lnTo>
                    <a:pt x="693427" y="1970643"/>
                  </a:lnTo>
                  <a:lnTo>
                    <a:pt x="751008" y="1993984"/>
                  </a:lnTo>
                  <a:lnTo>
                    <a:pt x="809576" y="2015761"/>
                  </a:lnTo>
                  <a:lnTo>
                    <a:pt x="866424" y="2034685"/>
                  </a:lnTo>
                  <a:lnTo>
                    <a:pt x="927440" y="2049876"/>
                  </a:lnTo>
                  <a:lnTo>
                    <a:pt x="990616" y="2062791"/>
                  </a:lnTo>
                  <a:lnTo>
                    <a:pt x="1052594" y="2074695"/>
                  </a:lnTo>
                  <a:lnTo>
                    <a:pt x="1084285" y="2079534"/>
                  </a:lnTo>
                  <a:lnTo>
                    <a:pt x="1116507" y="2083684"/>
                  </a:lnTo>
                  <a:lnTo>
                    <a:pt x="1149083" y="2087375"/>
                  </a:lnTo>
                  <a:lnTo>
                    <a:pt x="1181895" y="2089836"/>
                  </a:lnTo>
                  <a:lnTo>
                    <a:pt x="1214864" y="2091477"/>
                  </a:lnTo>
                  <a:lnTo>
                    <a:pt x="1247938" y="2092571"/>
                  </a:lnTo>
                  <a:lnTo>
                    <a:pt x="1281082" y="2092375"/>
                  </a:lnTo>
                  <a:lnTo>
                    <a:pt x="1314273" y="2091321"/>
                  </a:lnTo>
                  <a:lnTo>
                    <a:pt x="1347495" y="2089693"/>
                  </a:lnTo>
                  <a:lnTo>
                    <a:pt x="1379814" y="2086759"/>
                  </a:lnTo>
                  <a:lnTo>
                    <a:pt x="1442844" y="2078567"/>
                  </a:lnTo>
                  <a:lnTo>
                    <a:pt x="1474814" y="2073794"/>
                  </a:lnTo>
                  <a:lnTo>
                    <a:pt x="1507223" y="2068763"/>
                  </a:lnTo>
                  <a:lnTo>
                    <a:pt x="1539923" y="2063560"/>
                  </a:lnTo>
                  <a:lnTo>
                    <a:pt x="1603377" y="2050381"/>
                  </a:lnTo>
                  <a:lnTo>
                    <a:pt x="1665480" y="2033430"/>
                  </a:lnTo>
                  <a:lnTo>
                    <a:pt x="1726981" y="2010487"/>
                  </a:lnTo>
                  <a:lnTo>
                    <a:pt x="1788216" y="1984880"/>
                  </a:lnTo>
                  <a:lnTo>
                    <a:pt x="1848407" y="1957166"/>
                  </a:lnTo>
                  <a:lnTo>
                    <a:pt x="1905978" y="1926357"/>
                  </a:lnTo>
                  <a:lnTo>
                    <a:pt x="1959918" y="1894173"/>
                  </a:lnTo>
                  <a:lnTo>
                    <a:pt x="2011628" y="1859529"/>
                  </a:lnTo>
                  <a:lnTo>
                    <a:pt x="2062347" y="1819476"/>
                  </a:lnTo>
                  <a:lnTo>
                    <a:pt x="2110160" y="1779486"/>
                  </a:lnTo>
                  <a:lnTo>
                    <a:pt x="2156065" y="1739214"/>
                  </a:lnTo>
                  <a:lnTo>
                    <a:pt x="2201123" y="1696661"/>
                  </a:lnTo>
                  <a:lnTo>
                    <a:pt x="2240872" y="1653094"/>
                  </a:lnTo>
                  <a:lnTo>
                    <a:pt x="2276105" y="1609075"/>
                  </a:lnTo>
                  <a:lnTo>
                    <a:pt x="2307174" y="1564857"/>
                  </a:lnTo>
                  <a:lnTo>
                    <a:pt x="2346237" y="1502796"/>
                  </a:lnTo>
                  <a:lnTo>
                    <a:pt x="2369778" y="1460607"/>
                  </a:lnTo>
                  <a:lnTo>
                    <a:pt x="2398893" y="1397736"/>
                  </a:lnTo>
                  <a:lnTo>
                    <a:pt x="2419230" y="1338119"/>
                  </a:lnTo>
                  <a:lnTo>
                    <a:pt x="2434502" y="1279466"/>
                  </a:lnTo>
                  <a:lnTo>
                    <a:pt x="2439951" y="1221099"/>
                  </a:lnTo>
                  <a:lnTo>
                    <a:pt x="2435710" y="1162816"/>
                  </a:lnTo>
                  <a:lnTo>
                    <a:pt x="2426133" y="1104558"/>
                  </a:lnTo>
                  <a:lnTo>
                    <a:pt x="2409118" y="1043842"/>
                  </a:lnTo>
                  <a:lnTo>
                    <a:pt x="2393411" y="999908"/>
                  </a:lnTo>
                  <a:lnTo>
                    <a:pt x="2374103" y="952644"/>
                  </a:lnTo>
                  <a:lnTo>
                    <a:pt x="2350728" y="901436"/>
                  </a:lnTo>
                  <a:lnTo>
                    <a:pt x="2324930" y="847858"/>
                  </a:lnTo>
                  <a:lnTo>
                    <a:pt x="2298055" y="793227"/>
                  </a:lnTo>
                  <a:lnTo>
                    <a:pt x="2268236" y="738128"/>
                  </a:lnTo>
                  <a:lnTo>
                    <a:pt x="2236492" y="683745"/>
                  </a:lnTo>
                  <a:lnTo>
                    <a:pt x="2203892" y="631838"/>
                  </a:lnTo>
                  <a:lnTo>
                    <a:pt x="2170911" y="581032"/>
                  </a:lnTo>
                  <a:lnTo>
                    <a:pt x="2136838" y="532563"/>
                  </a:lnTo>
                  <a:lnTo>
                    <a:pt x="2082194" y="469815"/>
                  </a:lnTo>
                  <a:lnTo>
                    <a:pt x="2030459" y="415679"/>
                  </a:lnTo>
                  <a:lnTo>
                    <a:pt x="1979996" y="364506"/>
                  </a:lnTo>
                  <a:lnTo>
                    <a:pt x="1930836" y="315134"/>
                  </a:lnTo>
                  <a:lnTo>
                    <a:pt x="1869875" y="256568"/>
                  </a:lnTo>
                  <a:lnTo>
                    <a:pt x="1818695" y="216893"/>
                  </a:lnTo>
                  <a:lnTo>
                    <a:pt x="1765007" y="179249"/>
                  </a:lnTo>
                  <a:lnTo>
                    <a:pt x="1711501" y="143749"/>
                  </a:lnTo>
                  <a:lnTo>
                    <a:pt x="1654659" y="113198"/>
                  </a:lnTo>
                  <a:lnTo>
                    <a:pt x="1596827" y="83189"/>
                  </a:lnTo>
                  <a:lnTo>
                    <a:pt x="1538703" y="59196"/>
                  </a:lnTo>
                  <a:lnTo>
                    <a:pt x="1478027" y="40376"/>
                  </a:lnTo>
                  <a:lnTo>
                    <a:pt x="1434102" y="28772"/>
                  </a:lnTo>
                  <a:lnTo>
                    <a:pt x="1386843" y="17451"/>
                  </a:lnTo>
                  <a:lnTo>
                    <a:pt x="1340568" y="8721"/>
                  </a:lnTo>
                  <a:lnTo>
                    <a:pt x="1294421" y="2684"/>
                  </a:lnTo>
                  <a:lnTo>
                    <a:pt x="1246175" y="0"/>
                  </a:lnTo>
                  <a:lnTo>
                    <a:pt x="1194529" y="1274"/>
                  </a:lnTo>
                  <a:lnTo>
                    <a:pt x="1141682" y="5846"/>
                  </a:lnTo>
                  <a:lnTo>
                    <a:pt x="1090457" y="14042"/>
                  </a:lnTo>
                  <a:lnTo>
                    <a:pt x="1037488" y="23848"/>
                  </a:lnTo>
                  <a:lnTo>
                    <a:pt x="983128" y="36219"/>
                  </a:lnTo>
                  <a:lnTo>
                    <a:pt x="928149" y="54045"/>
                  </a:lnTo>
                  <a:lnTo>
                    <a:pt x="872895" y="76760"/>
                  </a:lnTo>
                  <a:lnTo>
                    <a:pt x="817519" y="104115"/>
                  </a:lnTo>
                  <a:lnTo>
                    <a:pt x="762089" y="137845"/>
                  </a:lnTo>
                  <a:lnTo>
                    <a:pt x="706635" y="176875"/>
                  </a:lnTo>
                  <a:lnTo>
                    <a:pt x="651170" y="219801"/>
                  </a:lnTo>
                  <a:lnTo>
                    <a:pt x="595700" y="266617"/>
                  </a:lnTo>
                  <a:lnTo>
                    <a:pt x="540228" y="320091"/>
                  </a:lnTo>
                  <a:lnTo>
                    <a:pt x="486604" y="377758"/>
                  </a:lnTo>
                  <a:lnTo>
                    <a:pt x="438117" y="437288"/>
                  </a:lnTo>
                  <a:lnTo>
                    <a:pt x="390451" y="49711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67371" y="5275545"/>
            <a:ext cx="2978144" cy="998527"/>
            <a:chOff x="5167371" y="5275545"/>
            <a:chExt cx="2978144" cy="998527"/>
          </a:xfrm>
        </p:grpSpPr>
        <p:sp>
          <p:nvSpPr>
            <p:cNvPr id="72" name="Freeform 71"/>
            <p:cNvSpPr/>
            <p:nvPr/>
          </p:nvSpPr>
          <p:spPr>
            <a:xfrm>
              <a:off x="5167371" y="5400360"/>
              <a:ext cx="565832" cy="285552"/>
            </a:xfrm>
            <a:custGeom>
              <a:avLst/>
              <a:gdLst/>
              <a:ahLst/>
              <a:cxnLst/>
              <a:rect l="0" t="0" r="0" b="0"/>
              <a:pathLst>
                <a:path w="565832" h="285552">
                  <a:moveTo>
                    <a:pt x="0" y="0"/>
                  </a:moveTo>
                  <a:lnTo>
                    <a:pt x="36861" y="35012"/>
                  </a:lnTo>
                  <a:lnTo>
                    <a:pt x="94207" y="67076"/>
                  </a:lnTo>
                  <a:lnTo>
                    <a:pt x="151749" y="99898"/>
                  </a:lnTo>
                  <a:lnTo>
                    <a:pt x="205512" y="133314"/>
                  </a:lnTo>
                  <a:lnTo>
                    <a:pt x="260760" y="167723"/>
                  </a:lnTo>
                  <a:lnTo>
                    <a:pt x="316204" y="201612"/>
                  </a:lnTo>
                  <a:lnTo>
                    <a:pt x="349485" y="220303"/>
                  </a:lnTo>
                  <a:lnTo>
                    <a:pt x="404958" y="244606"/>
                  </a:lnTo>
                  <a:lnTo>
                    <a:pt x="464883" y="270771"/>
                  </a:lnTo>
                  <a:lnTo>
                    <a:pt x="507440" y="285551"/>
                  </a:lnTo>
                  <a:lnTo>
                    <a:pt x="536922" y="285135"/>
                  </a:lnTo>
                  <a:lnTo>
                    <a:pt x="550825" y="278971"/>
                  </a:lnTo>
                  <a:lnTo>
                    <a:pt x="565831" y="266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666634" y="5462511"/>
              <a:ext cx="172213" cy="520324"/>
            </a:xfrm>
            <a:custGeom>
              <a:avLst/>
              <a:gdLst/>
              <a:ahLst/>
              <a:cxnLst/>
              <a:rect l="0" t="0" r="0" b="0"/>
              <a:pathLst>
                <a:path w="172213" h="520324">
                  <a:moveTo>
                    <a:pt x="91532" y="4418"/>
                  </a:moveTo>
                  <a:lnTo>
                    <a:pt x="104783" y="0"/>
                  </a:lnTo>
                  <a:lnTo>
                    <a:pt x="110536" y="1473"/>
                  </a:lnTo>
                  <a:lnTo>
                    <a:pt x="121859" y="10505"/>
                  </a:lnTo>
                  <a:lnTo>
                    <a:pt x="143271" y="44623"/>
                  </a:lnTo>
                  <a:lnTo>
                    <a:pt x="160382" y="96279"/>
                  </a:lnTo>
                  <a:lnTo>
                    <a:pt x="172212" y="153875"/>
                  </a:lnTo>
                  <a:lnTo>
                    <a:pt x="171527" y="187386"/>
                  </a:lnTo>
                  <a:lnTo>
                    <a:pt x="163003" y="220737"/>
                  </a:lnTo>
                  <a:lnTo>
                    <a:pt x="139422" y="275814"/>
                  </a:lnTo>
                  <a:lnTo>
                    <a:pt x="96999" y="330834"/>
                  </a:lnTo>
                  <a:lnTo>
                    <a:pt x="63788" y="392218"/>
                  </a:lnTo>
                  <a:lnTo>
                    <a:pt x="31434" y="450863"/>
                  </a:lnTo>
                  <a:lnTo>
                    <a:pt x="4417" y="511022"/>
                  </a:lnTo>
                  <a:lnTo>
                    <a:pt x="0" y="5203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157608" y="5512375"/>
              <a:ext cx="205070" cy="681832"/>
            </a:xfrm>
            <a:custGeom>
              <a:avLst/>
              <a:gdLst/>
              <a:ahLst/>
              <a:cxnLst/>
              <a:rect l="0" t="0" r="0" b="0"/>
              <a:pathLst>
                <a:path w="205070" h="681832">
                  <a:moveTo>
                    <a:pt x="16610" y="79369"/>
                  </a:moveTo>
                  <a:lnTo>
                    <a:pt x="16609" y="136142"/>
                  </a:lnTo>
                  <a:lnTo>
                    <a:pt x="16609" y="199322"/>
                  </a:lnTo>
                  <a:lnTo>
                    <a:pt x="16609" y="251232"/>
                  </a:lnTo>
                  <a:lnTo>
                    <a:pt x="16609" y="307602"/>
                  </a:lnTo>
                  <a:lnTo>
                    <a:pt x="16609" y="365293"/>
                  </a:lnTo>
                  <a:lnTo>
                    <a:pt x="16609" y="427793"/>
                  </a:lnTo>
                  <a:lnTo>
                    <a:pt x="16609" y="488738"/>
                  </a:lnTo>
                  <a:lnTo>
                    <a:pt x="16609" y="547785"/>
                  </a:lnTo>
                  <a:lnTo>
                    <a:pt x="16609" y="597435"/>
                  </a:lnTo>
                  <a:lnTo>
                    <a:pt x="16609" y="649908"/>
                  </a:lnTo>
                  <a:lnTo>
                    <a:pt x="15685" y="681831"/>
                  </a:lnTo>
                  <a:lnTo>
                    <a:pt x="14144" y="681641"/>
                  </a:lnTo>
                  <a:lnTo>
                    <a:pt x="12193" y="677815"/>
                  </a:lnTo>
                  <a:lnTo>
                    <a:pt x="4214" y="615674"/>
                  </a:lnTo>
                  <a:lnTo>
                    <a:pt x="1226" y="568959"/>
                  </a:lnTo>
                  <a:lnTo>
                    <a:pt x="341" y="515567"/>
                  </a:lnTo>
                  <a:lnTo>
                    <a:pt x="78" y="458758"/>
                  </a:lnTo>
                  <a:lnTo>
                    <a:pt x="0" y="400937"/>
                  </a:lnTo>
                  <a:lnTo>
                    <a:pt x="4395" y="342816"/>
                  </a:lnTo>
                  <a:lnTo>
                    <a:pt x="11552" y="284606"/>
                  </a:lnTo>
                  <a:lnTo>
                    <a:pt x="23946" y="226370"/>
                  </a:lnTo>
                  <a:lnTo>
                    <a:pt x="39329" y="176961"/>
                  </a:lnTo>
                  <a:lnTo>
                    <a:pt x="61093" y="114056"/>
                  </a:lnTo>
                  <a:lnTo>
                    <a:pt x="88739" y="56965"/>
                  </a:lnTo>
                  <a:lnTo>
                    <a:pt x="122011" y="9122"/>
                  </a:lnTo>
                  <a:lnTo>
                    <a:pt x="138036" y="1920"/>
                  </a:lnTo>
                  <a:lnTo>
                    <a:pt x="147487" y="0"/>
                  </a:lnTo>
                  <a:lnTo>
                    <a:pt x="156561" y="1493"/>
                  </a:lnTo>
                  <a:lnTo>
                    <a:pt x="174040" y="10549"/>
                  </a:lnTo>
                  <a:lnTo>
                    <a:pt x="186123" y="23820"/>
                  </a:lnTo>
                  <a:lnTo>
                    <a:pt x="198123" y="49350"/>
                  </a:lnTo>
                  <a:lnTo>
                    <a:pt x="205069" y="82802"/>
                  </a:lnTo>
                  <a:lnTo>
                    <a:pt x="202999" y="135521"/>
                  </a:lnTo>
                  <a:lnTo>
                    <a:pt x="193686" y="196169"/>
                  </a:lnTo>
                  <a:lnTo>
                    <a:pt x="182944" y="256089"/>
                  </a:lnTo>
                  <a:lnTo>
                    <a:pt x="167502" y="312236"/>
                  </a:lnTo>
                  <a:lnTo>
                    <a:pt x="141207" y="370225"/>
                  </a:lnTo>
                  <a:lnTo>
                    <a:pt x="135732" y="381447"/>
                  </a:lnTo>
                  <a:lnTo>
                    <a:pt x="130234" y="385230"/>
                  </a:lnTo>
                  <a:lnTo>
                    <a:pt x="124719" y="384053"/>
                  </a:lnTo>
                  <a:lnTo>
                    <a:pt x="119193" y="379571"/>
                  </a:lnTo>
                  <a:lnTo>
                    <a:pt x="113053" y="364728"/>
                  </a:lnTo>
                  <a:lnTo>
                    <a:pt x="111249" y="345804"/>
                  </a:lnTo>
                  <a:lnTo>
                    <a:pt x="116463" y="3040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17317" y="5292187"/>
              <a:ext cx="289302" cy="581379"/>
            </a:xfrm>
            <a:custGeom>
              <a:avLst/>
              <a:gdLst/>
              <a:ahLst/>
              <a:cxnLst/>
              <a:rect l="0" t="0" r="0" b="0"/>
              <a:pathLst>
                <a:path w="289302" h="581379">
                  <a:moveTo>
                    <a:pt x="31348" y="0"/>
                  </a:moveTo>
                  <a:lnTo>
                    <a:pt x="24184" y="55161"/>
                  </a:lnTo>
                  <a:lnTo>
                    <a:pt x="14128" y="114068"/>
                  </a:lnTo>
                  <a:lnTo>
                    <a:pt x="7914" y="167071"/>
                  </a:lnTo>
                  <a:lnTo>
                    <a:pt x="0" y="220268"/>
                  </a:lnTo>
                  <a:lnTo>
                    <a:pt x="2863" y="272595"/>
                  </a:lnTo>
                  <a:lnTo>
                    <a:pt x="6613" y="325598"/>
                  </a:lnTo>
                  <a:lnTo>
                    <a:pt x="13746" y="355659"/>
                  </a:lnTo>
                  <a:lnTo>
                    <a:pt x="41672" y="415927"/>
                  </a:lnTo>
                  <a:lnTo>
                    <a:pt x="62254" y="444894"/>
                  </a:lnTo>
                  <a:lnTo>
                    <a:pt x="78060" y="454450"/>
                  </a:lnTo>
                  <a:lnTo>
                    <a:pt x="87453" y="458293"/>
                  </a:lnTo>
                  <a:lnTo>
                    <a:pt x="95563" y="459006"/>
                  </a:lnTo>
                  <a:lnTo>
                    <a:pt x="109506" y="454866"/>
                  </a:lnTo>
                  <a:lnTo>
                    <a:pt x="121867" y="441932"/>
                  </a:lnTo>
                  <a:lnTo>
                    <a:pt x="140452" y="407912"/>
                  </a:lnTo>
                  <a:lnTo>
                    <a:pt x="158775" y="350657"/>
                  </a:lnTo>
                  <a:lnTo>
                    <a:pt x="171148" y="288079"/>
                  </a:lnTo>
                  <a:lnTo>
                    <a:pt x="184242" y="229025"/>
                  </a:lnTo>
                  <a:lnTo>
                    <a:pt x="185977" y="228497"/>
                  </a:lnTo>
                  <a:lnTo>
                    <a:pt x="188991" y="282107"/>
                  </a:lnTo>
                  <a:lnTo>
                    <a:pt x="189358" y="341722"/>
                  </a:lnTo>
                  <a:lnTo>
                    <a:pt x="189430" y="401438"/>
                  </a:lnTo>
                  <a:lnTo>
                    <a:pt x="193863" y="461961"/>
                  </a:lnTo>
                  <a:lnTo>
                    <a:pt x="197922" y="513638"/>
                  </a:lnTo>
                  <a:lnTo>
                    <a:pt x="206032" y="555606"/>
                  </a:lnTo>
                  <a:lnTo>
                    <a:pt x="218084" y="573922"/>
                  </a:lnTo>
                  <a:lnTo>
                    <a:pt x="225181" y="578622"/>
                  </a:lnTo>
                  <a:lnTo>
                    <a:pt x="240463" y="581378"/>
                  </a:lnTo>
                  <a:lnTo>
                    <a:pt x="246572" y="578969"/>
                  </a:lnTo>
                  <a:lnTo>
                    <a:pt x="255825" y="568897"/>
                  </a:lnTo>
                  <a:lnTo>
                    <a:pt x="289301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931467" y="5275545"/>
              <a:ext cx="201507" cy="583284"/>
            </a:xfrm>
            <a:custGeom>
              <a:avLst/>
              <a:gdLst/>
              <a:ahLst/>
              <a:cxnLst/>
              <a:rect l="0" t="0" r="0" b="0"/>
              <a:pathLst>
                <a:path w="201507" h="583284">
                  <a:moveTo>
                    <a:pt x="24929" y="0"/>
                  </a:moveTo>
                  <a:lnTo>
                    <a:pt x="18344" y="50188"/>
                  </a:lnTo>
                  <a:lnTo>
                    <a:pt x="14657" y="99930"/>
                  </a:lnTo>
                  <a:lnTo>
                    <a:pt x="9545" y="162018"/>
                  </a:lnTo>
                  <a:lnTo>
                    <a:pt x="2817" y="224517"/>
                  </a:lnTo>
                  <a:lnTo>
                    <a:pt x="529" y="282337"/>
                  </a:lnTo>
                  <a:lnTo>
                    <a:pt x="78" y="333858"/>
                  </a:lnTo>
                  <a:lnTo>
                    <a:pt x="0" y="372796"/>
                  </a:lnTo>
                  <a:lnTo>
                    <a:pt x="2762" y="379818"/>
                  </a:lnTo>
                  <a:lnTo>
                    <a:pt x="7378" y="382651"/>
                  </a:lnTo>
                  <a:lnTo>
                    <a:pt x="13228" y="382689"/>
                  </a:lnTo>
                  <a:lnTo>
                    <a:pt x="18053" y="379942"/>
                  </a:lnTo>
                  <a:lnTo>
                    <a:pt x="56968" y="321482"/>
                  </a:lnTo>
                  <a:lnTo>
                    <a:pt x="80157" y="295054"/>
                  </a:lnTo>
                  <a:lnTo>
                    <a:pt x="105807" y="282094"/>
                  </a:lnTo>
                  <a:lnTo>
                    <a:pt x="136829" y="276816"/>
                  </a:lnTo>
                  <a:lnTo>
                    <a:pt x="158489" y="282979"/>
                  </a:lnTo>
                  <a:lnTo>
                    <a:pt x="169443" y="288505"/>
                  </a:lnTo>
                  <a:lnTo>
                    <a:pt x="184079" y="304507"/>
                  </a:lnTo>
                  <a:lnTo>
                    <a:pt x="201008" y="340497"/>
                  </a:lnTo>
                  <a:lnTo>
                    <a:pt x="201506" y="379180"/>
                  </a:lnTo>
                  <a:lnTo>
                    <a:pt x="192466" y="427739"/>
                  </a:lnTo>
                  <a:lnTo>
                    <a:pt x="160272" y="490651"/>
                  </a:lnTo>
                  <a:lnTo>
                    <a:pt x="137846" y="531584"/>
                  </a:lnTo>
                  <a:lnTo>
                    <a:pt x="101973" y="566983"/>
                  </a:lnTo>
                  <a:lnTo>
                    <a:pt x="75494" y="582301"/>
                  </a:lnTo>
                  <a:lnTo>
                    <a:pt x="66960" y="583283"/>
                  </a:lnTo>
                  <a:lnTo>
                    <a:pt x="50082" y="579443"/>
                  </a:lnTo>
                  <a:lnTo>
                    <a:pt x="44472" y="572132"/>
                  </a:lnTo>
                  <a:lnTo>
                    <a:pt x="38238" y="549215"/>
                  </a:lnTo>
                  <a:lnTo>
                    <a:pt x="41572" y="4992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297562" y="5342113"/>
              <a:ext cx="249629" cy="482672"/>
            </a:xfrm>
            <a:custGeom>
              <a:avLst/>
              <a:gdLst/>
              <a:ahLst/>
              <a:cxnLst/>
              <a:rect l="0" t="0" r="0" b="0"/>
              <a:pathLst>
                <a:path w="249629" h="482672">
                  <a:moveTo>
                    <a:pt x="16640" y="0"/>
                  </a:moveTo>
                  <a:lnTo>
                    <a:pt x="10053" y="29620"/>
                  </a:lnTo>
                  <a:lnTo>
                    <a:pt x="7622" y="87693"/>
                  </a:lnTo>
                  <a:lnTo>
                    <a:pt x="1778" y="146726"/>
                  </a:lnTo>
                  <a:lnTo>
                    <a:pt x="525" y="198801"/>
                  </a:lnTo>
                  <a:lnTo>
                    <a:pt x="154" y="251829"/>
                  </a:lnTo>
                  <a:lnTo>
                    <a:pt x="43" y="306065"/>
                  </a:lnTo>
                  <a:lnTo>
                    <a:pt x="11" y="354802"/>
                  </a:lnTo>
                  <a:lnTo>
                    <a:pt x="0" y="408268"/>
                  </a:lnTo>
                  <a:lnTo>
                    <a:pt x="4416" y="438709"/>
                  </a:lnTo>
                  <a:lnTo>
                    <a:pt x="15997" y="465295"/>
                  </a:lnTo>
                  <a:lnTo>
                    <a:pt x="21759" y="470146"/>
                  </a:lnTo>
                  <a:lnTo>
                    <a:pt x="28373" y="472455"/>
                  </a:lnTo>
                  <a:lnTo>
                    <a:pt x="35556" y="473070"/>
                  </a:lnTo>
                  <a:lnTo>
                    <a:pt x="53400" y="463891"/>
                  </a:lnTo>
                  <a:lnTo>
                    <a:pt x="98694" y="422455"/>
                  </a:lnTo>
                  <a:lnTo>
                    <a:pt x="149746" y="359706"/>
                  </a:lnTo>
                  <a:lnTo>
                    <a:pt x="171960" y="335991"/>
                  </a:lnTo>
                  <a:lnTo>
                    <a:pt x="177510" y="334017"/>
                  </a:lnTo>
                  <a:lnTo>
                    <a:pt x="183057" y="334550"/>
                  </a:lnTo>
                  <a:lnTo>
                    <a:pt x="188606" y="336754"/>
                  </a:lnTo>
                  <a:lnTo>
                    <a:pt x="192305" y="342847"/>
                  </a:lnTo>
                  <a:lnTo>
                    <a:pt x="203848" y="405227"/>
                  </a:lnTo>
                  <a:lnTo>
                    <a:pt x="200796" y="456786"/>
                  </a:lnTo>
                  <a:lnTo>
                    <a:pt x="200431" y="473719"/>
                  </a:lnTo>
                  <a:lnTo>
                    <a:pt x="202962" y="481309"/>
                  </a:lnTo>
                  <a:lnTo>
                    <a:pt x="207423" y="482671"/>
                  </a:lnTo>
                  <a:lnTo>
                    <a:pt x="213170" y="479880"/>
                  </a:lnTo>
                  <a:lnTo>
                    <a:pt x="222022" y="466918"/>
                  </a:lnTo>
                  <a:lnTo>
                    <a:pt x="235238" y="428463"/>
                  </a:lnTo>
                  <a:lnTo>
                    <a:pt x="242974" y="365204"/>
                  </a:lnTo>
                  <a:lnTo>
                    <a:pt x="248753" y="302381"/>
                  </a:lnTo>
                  <a:lnTo>
                    <a:pt x="249456" y="246628"/>
                  </a:lnTo>
                  <a:lnTo>
                    <a:pt x="245178" y="191305"/>
                  </a:lnTo>
                  <a:lnTo>
                    <a:pt x="245493" y="177480"/>
                  </a:lnTo>
                  <a:lnTo>
                    <a:pt x="249628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57488" y="5575102"/>
              <a:ext cx="139336" cy="349485"/>
            </a:xfrm>
            <a:custGeom>
              <a:avLst/>
              <a:gdLst/>
              <a:ahLst/>
              <a:cxnLst/>
              <a:rect l="0" t="0" r="0" b="0"/>
              <a:pathLst>
                <a:path w="139336" h="349485">
                  <a:moveTo>
                    <a:pt x="139335" y="0"/>
                  </a:moveTo>
                  <a:lnTo>
                    <a:pt x="124199" y="19930"/>
                  </a:lnTo>
                  <a:lnTo>
                    <a:pt x="63401" y="83339"/>
                  </a:lnTo>
                  <a:lnTo>
                    <a:pt x="26009" y="137566"/>
                  </a:lnTo>
                  <a:lnTo>
                    <a:pt x="3946" y="191043"/>
                  </a:lnTo>
                  <a:lnTo>
                    <a:pt x="0" y="236038"/>
                  </a:lnTo>
                  <a:lnTo>
                    <a:pt x="5799" y="264712"/>
                  </a:lnTo>
                  <a:lnTo>
                    <a:pt x="23857" y="296784"/>
                  </a:lnTo>
                  <a:lnTo>
                    <a:pt x="56213" y="336719"/>
                  </a:lnTo>
                  <a:lnTo>
                    <a:pt x="72766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628610" y="5558460"/>
              <a:ext cx="218139" cy="522096"/>
            </a:xfrm>
            <a:custGeom>
              <a:avLst/>
              <a:gdLst/>
              <a:ahLst/>
              <a:cxnLst/>
              <a:rect l="0" t="0" r="0" b="0"/>
              <a:pathLst>
                <a:path w="218139" h="522096">
                  <a:moveTo>
                    <a:pt x="218138" y="0"/>
                  </a:moveTo>
                  <a:lnTo>
                    <a:pt x="160977" y="36183"/>
                  </a:lnTo>
                  <a:lnTo>
                    <a:pt x="101708" y="91702"/>
                  </a:lnTo>
                  <a:lnTo>
                    <a:pt x="56141" y="153055"/>
                  </a:lnTo>
                  <a:lnTo>
                    <a:pt x="25769" y="207583"/>
                  </a:lnTo>
                  <a:lnTo>
                    <a:pt x="16189" y="237276"/>
                  </a:lnTo>
                  <a:lnTo>
                    <a:pt x="16937" y="246017"/>
                  </a:lnTo>
                  <a:lnTo>
                    <a:pt x="25165" y="260661"/>
                  </a:lnTo>
                  <a:lnTo>
                    <a:pt x="40533" y="270868"/>
                  </a:lnTo>
                  <a:lnTo>
                    <a:pt x="101476" y="293792"/>
                  </a:lnTo>
                  <a:lnTo>
                    <a:pt x="151555" y="315051"/>
                  </a:lnTo>
                  <a:lnTo>
                    <a:pt x="188721" y="342580"/>
                  </a:lnTo>
                  <a:lnTo>
                    <a:pt x="199825" y="358435"/>
                  </a:lnTo>
                  <a:lnTo>
                    <a:pt x="202911" y="377193"/>
                  </a:lnTo>
                  <a:lnTo>
                    <a:pt x="200276" y="396932"/>
                  </a:lnTo>
                  <a:lnTo>
                    <a:pt x="188397" y="422715"/>
                  </a:lnTo>
                  <a:lnTo>
                    <a:pt x="162400" y="454300"/>
                  </a:lnTo>
                  <a:lnTo>
                    <a:pt x="103882" y="499241"/>
                  </a:lnTo>
                  <a:lnTo>
                    <a:pt x="90620" y="509423"/>
                  </a:lnTo>
                  <a:lnTo>
                    <a:pt x="75479" y="517031"/>
                  </a:lnTo>
                  <a:lnTo>
                    <a:pt x="46944" y="522095"/>
                  </a:lnTo>
                  <a:lnTo>
                    <a:pt x="19484" y="519178"/>
                  </a:lnTo>
                  <a:lnTo>
                    <a:pt x="12662" y="514389"/>
                  </a:lnTo>
                  <a:lnTo>
                    <a:pt x="2616" y="499206"/>
                  </a:lnTo>
                  <a:lnTo>
                    <a:pt x="0" y="482596"/>
                  </a:lnTo>
                  <a:lnTo>
                    <a:pt x="10685" y="432693"/>
                  </a:lnTo>
                  <a:lnTo>
                    <a:pt x="18433" y="4077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947068" y="5300508"/>
              <a:ext cx="198447" cy="973564"/>
            </a:xfrm>
            <a:custGeom>
              <a:avLst/>
              <a:gdLst/>
              <a:ahLst/>
              <a:cxnLst/>
              <a:rect l="0" t="0" r="0" b="0"/>
              <a:pathLst>
                <a:path w="198447" h="973564">
                  <a:moveTo>
                    <a:pt x="74422" y="0"/>
                  </a:moveTo>
                  <a:lnTo>
                    <a:pt x="74422" y="53491"/>
                  </a:lnTo>
                  <a:lnTo>
                    <a:pt x="65371" y="113208"/>
                  </a:lnTo>
                  <a:lnTo>
                    <a:pt x="60030" y="162057"/>
                  </a:lnTo>
                  <a:lnTo>
                    <a:pt x="53516" y="219985"/>
                  </a:lnTo>
                  <a:lnTo>
                    <a:pt x="45715" y="262343"/>
                  </a:lnTo>
                  <a:lnTo>
                    <a:pt x="39165" y="305824"/>
                  </a:lnTo>
                  <a:lnTo>
                    <a:pt x="30708" y="349803"/>
                  </a:lnTo>
                  <a:lnTo>
                    <a:pt x="22634" y="394005"/>
                  </a:lnTo>
                  <a:lnTo>
                    <a:pt x="19046" y="438305"/>
                  </a:lnTo>
                  <a:lnTo>
                    <a:pt x="14986" y="482648"/>
                  </a:lnTo>
                  <a:lnTo>
                    <a:pt x="7502" y="544266"/>
                  </a:lnTo>
                  <a:lnTo>
                    <a:pt x="1895" y="595191"/>
                  </a:lnTo>
                  <a:lnTo>
                    <a:pt x="0" y="649397"/>
                  </a:lnTo>
                  <a:lnTo>
                    <a:pt x="1693" y="655750"/>
                  </a:lnTo>
                  <a:lnTo>
                    <a:pt x="4671" y="658137"/>
                  </a:lnTo>
                  <a:lnTo>
                    <a:pt x="8506" y="657879"/>
                  </a:lnTo>
                  <a:lnTo>
                    <a:pt x="27155" y="635429"/>
                  </a:lnTo>
                  <a:lnTo>
                    <a:pt x="55910" y="578322"/>
                  </a:lnTo>
                  <a:lnTo>
                    <a:pt x="92967" y="516149"/>
                  </a:lnTo>
                  <a:lnTo>
                    <a:pt x="105702" y="491938"/>
                  </a:lnTo>
                  <a:lnTo>
                    <a:pt x="118835" y="478749"/>
                  </a:lnTo>
                  <a:lnTo>
                    <a:pt x="128069" y="475416"/>
                  </a:lnTo>
                  <a:lnTo>
                    <a:pt x="150657" y="474179"/>
                  </a:lnTo>
                  <a:lnTo>
                    <a:pt x="159454" y="476993"/>
                  </a:lnTo>
                  <a:lnTo>
                    <a:pt x="171695" y="487516"/>
                  </a:lnTo>
                  <a:lnTo>
                    <a:pt x="183783" y="509034"/>
                  </a:lnTo>
                  <a:lnTo>
                    <a:pt x="195227" y="548722"/>
                  </a:lnTo>
                  <a:lnTo>
                    <a:pt x="198446" y="600119"/>
                  </a:lnTo>
                  <a:lnTo>
                    <a:pt x="194664" y="659205"/>
                  </a:lnTo>
                  <a:lnTo>
                    <a:pt x="187610" y="712252"/>
                  </a:lnTo>
                  <a:lnTo>
                    <a:pt x="175247" y="764542"/>
                  </a:lnTo>
                  <a:lnTo>
                    <a:pt x="164290" y="819585"/>
                  </a:lnTo>
                  <a:lnTo>
                    <a:pt x="150771" y="872466"/>
                  </a:lnTo>
                  <a:lnTo>
                    <a:pt x="136280" y="925822"/>
                  </a:lnTo>
                  <a:lnTo>
                    <a:pt x="124349" y="9735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50398" y="1564357"/>
            <a:ext cx="1476982" cy="657364"/>
            <a:chOff x="250398" y="1564357"/>
            <a:chExt cx="1476982" cy="657364"/>
          </a:xfrm>
        </p:grpSpPr>
        <p:sp>
          <p:nvSpPr>
            <p:cNvPr id="82" name="Freeform 81"/>
            <p:cNvSpPr/>
            <p:nvPr/>
          </p:nvSpPr>
          <p:spPr>
            <a:xfrm>
              <a:off x="250398" y="1670454"/>
              <a:ext cx="163637" cy="274779"/>
            </a:xfrm>
            <a:custGeom>
              <a:avLst/>
              <a:gdLst/>
              <a:ahLst/>
              <a:cxnLst/>
              <a:rect l="0" t="0" r="0" b="0"/>
              <a:pathLst>
                <a:path w="163637" h="274779">
                  <a:moveTo>
                    <a:pt x="124049" y="60324"/>
                  </a:moveTo>
                  <a:lnTo>
                    <a:pt x="110797" y="55907"/>
                  </a:lnTo>
                  <a:lnTo>
                    <a:pt x="101825" y="46341"/>
                  </a:lnTo>
                  <a:lnTo>
                    <a:pt x="84115" y="17601"/>
                  </a:lnTo>
                  <a:lnTo>
                    <a:pt x="71167" y="6511"/>
                  </a:lnTo>
                  <a:lnTo>
                    <a:pt x="63831" y="2259"/>
                  </a:lnTo>
                  <a:lnTo>
                    <a:pt x="48284" y="0"/>
                  </a:lnTo>
                  <a:lnTo>
                    <a:pt x="40255" y="692"/>
                  </a:lnTo>
                  <a:lnTo>
                    <a:pt x="33978" y="3928"/>
                  </a:lnTo>
                  <a:lnTo>
                    <a:pt x="24537" y="14919"/>
                  </a:lnTo>
                  <a:lnTo>
                    <a:pt x="14025" y="36701"/>
                  </a:lnTo>
                  <a:lnTo>
                    <a:pt x="3114" y="92709"/>
                  </a:lnTo>
                  <a:lnTo>
                    <a:pt x="0" y="144726"/>
                  </a:lnTo>
                  <a:lnTo>
                    <a:pt x="259" y="207315"/>
                  </a:lnTo>
                  <a:lnTo>
                    <a:pt x="6831" y="245129"/>
                  </a:lnTo>
                  <a:lnTo>
                    <a:pt x="15246" y="265426"/>
                  </a:lnTo>
                  <a:lnTo>
                    <a:pt x="21928" y="271024"/>
                  </a:lnTo>
                  <a:lnTo>
                    <a:pt x="30080" y="273831"/>
                  </a:lnTo>
                  <a:lnTo>
                    <a:pt x="39214" y="274778"/>
                  </a:lnTo>
                  <a:lnTo>
                    <a:pt x="48077" y="271711"/>
                  </a:lnTo>
                  <a:lnTo>
                    <a:pt x="72877" y="250649"/>
                  </a:lnTo>
                  <a:lnTo>
                    <a:pt x="91423" y="225507"/>
                  </a:lnTo>
                  <a:lnTo>
                    <a:pt x="113450" y="168317"/>
                  </a:lnTo>
                  <a:lnTo>
                    <a:pt x="138033" y="110162"/>
                  </a:lnTo>
                  <a:lnTo>
                    <a:pt x="147523" y="89563"/>
                  </a:lnTo>
                  <a:lnTo>
                    <a:pt x="151718" y="86288"/>
                  </a:lnTo>
                  <a:lnTo>
                    <a:pt x="155439" y="87804"/>
                  </a:lnTo>
                  <a:lnTo>
                    <a:pt x="158844" y="92512"/>
                  </a:lnTo>
                  <a:lnTo>
                    <a:pt x="163636" y="130061"/>
                  </a:lnTo>
                  <a:lnTo>
                    <a:pt x="158803" y="192417"/>
                  </a:lnTo>
                  <a:lnTo>
                    <a:pt x="151808" y="248797"/>
                  </a:lnTo>
                  <a:lnTo>
                    <a:pt x="150255" y="271063"/>
                  </a:lnTo>
                  <a:lnTo>
                    <a:pt x="150765" y="273857"/>
                  </a:lnTo>
                  <a:lnTo>
                    <a:pt x="157333" y="25170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1089" y="1564357"/>
              <a:ext cx="129509" cy="657364"/>
            </a:xfrm>
            <a:custGeom>
              <a:avLst/>
              <a:gdLst/>
              <a:ahLst/>
              <a:cxnLst/>
              <a:rect l="0" t="0" r="0" b="0"/>
              <a:pathLst>
                <a:path w="129509" h="657364">
                  <a:moveTo>
                    <a:pt x="74890" y="0"/>
                  </a:moveTo>
                  <a:lnTo>
                    <a:pt x="90007" y="54941"/>
                  </a:lnTo>
                  <a:lnTo>
                    <a:pt x="109834" y="110877"/>
                  </a:lnTo>
                  <a:lnTo>
                    <a:pt x="122204" y="171343"/>
                  </a:lnTo>
                  <a:lnTo>
                    <a:pt x="124300" y="225127"/>
                  </a:lnTo>
                  <a:lnTo>
                    <a:pt x="129508" y="283725"/>
                  </a:lnTo>
                  <a:lnTo>
                    <a:pt x="126017" y="340775"/>
                  </a:lnTo>
                  <a:lnTo>
                    <a:pt x="120636" y="396560"/>
                  </a:lnTo>
                  <a:lnTo>
                    <a:pt x="105523" y="459383"/>
                  </a:lnTo>
                  <a:lnTo>
                    <a:pt x="89878" y="513472"/>
                  </a:lnTo>
                  <a:lnTo>
                    <a:pt x="72572" y="573467"/>
                  </a:lnTo>
                  <a:lnTo>
                    <a:pt x="41402" y="634075"/>
                  </a:lnTo>
                  <a:lnTo>
                    <a:pt x="35922" y="644611"/>
                  </a:lnTo>
                  <a:lnTo>
                    <a:pt x="29496" y="650711"/>
                  </a:lnTo>
                  <a:lnTo>
                    <a:pt x="22438" y="653853"/>
                  </a:lnTo>
                  <a:lnTo>
                    <a:pt x="0" y="6573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98968" y="1780704"/>
              <a:ext cx="41606" cy="183064"/>
            </a:xfrm>
            <a:custGeom>
              <a:avLst/>
              <a:gdLst/>
              <a:ahLst/>
              <a:cxnLst/>
              <a:rect l="0" t="0" r="0" b="0"/>
              <a:pathLst>
                <a:path w="41606" h="183064">
                  <a:moveTo>
                    <a:pt x="41605" y="0"/>
                  </a:moveTo>
                  <a:lnTo>
                    <a:pt x="32771" y="13252"/>
                  </a:lnTo>
                  <a:lnTo>
                    <a:pt x="19862" y="62509"/>
                  </a:lnTo>
                  <a:lnTo>
                    <a:pt x="10875" y="123192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15610" y="1630925"/>
              <a:ext cx="24964" cy="16644"/>
            </a:xfrm>
            <a:custGeom>
              <a:avLst/>
              <a:gdLst/>
              <a:ahLst/>
              <a:cxnLst/>
              <a:rect l="0" t="0" r="0" b="0"/>
              <a:pathLst>
                <a:path w="24964" h="16644">
                  <a:moveTo>
                    <a:pt x="0" y="0"/>
                  </a:moveTo>
                  <a:lnTo>
                    <a:pt x="24963" y="1664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20523" y="1798756"/>
              <a:ext cx="111435" cy="178223"/>
            </a:xfrm>
            <a:custGeom>
              <a:avLst/>
              <a:gdLst/>
              <a:ahLst/>
              <a:cxnLst/>
              <a:rect l="0" t="0" r="0" b="0"/>
              <a:pathLst>
                <a:path w="111435" h="178223">
                  <a:moveTo>
                    <a:pt x="11582" y="48517"/>
                  </a:moveTo>
                  <a:lnTo>
                    <a:pt x="0" y="83262"/>
                  </a:lnTo>
                  <a:lnTo>
                    <a:pt x="162" y="86473"/>
                  </a:lnTo>
                  <a:lnTo>
                    <a:pt x="2120" y="86765"/>
                  </a:lnTo>
                  <a:lnTo>
                    <a:pt x="5274" y="85110"/>
                  </a:lnTo>
                  <a:lnTo>
                    <a:pt x="18547" y="69529"/>
                  </a:lnTo>
                  <a:lnTo>
                    <a:pt x="48494" y="14095"/>
                  </a:lnTo>
                  <a:lnTo>
                    <a:pt x="59114" y="2091"/>
                  </a:lnTo>
                  <a:lnTo>
                    <a:pt x="64535" y="0"/>
                  </a:lnTo>
                  <a:lnTo>
                    <a:pt x="69998" y="454"/>
                  </a:lnTo>
                  <a:lnTo>
                    <a:pt x="75489" y="2607"/>
                  </a:lnTo>
                  <a:lnTo>
                    <a:pt x="86521" y="14860"/>
                  </a:lnTo>
                  <a:lnTo>
                    <a:pt x="96664" y="33558"/>
                  </a:lnTo>
                  <a:lnTo>
                    <a:pt x="108243" y="80764"/>
                  </a:lnTo>
                  <a:lnTo>
                    <a:pt x="110804" y="134810"/>
                  </a:lnTo>
                  <a:lnTo>
                    <a:pt x="111310" y="178222"/>
                  </a:lnTo>
                  <a:lnTo>
                    <a:pt x="111434" y="1650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027244" y="1572678"/>
              <a:ext cx="362372" cy="366503"/>
            </a:xfrm>
            <a:custGeom>
              <a:avLst/>
              <a:gdLst/>
              <a:ahLst/>
              <a:cxnLst/>
              <a:rect l="0" t="0" r="0" b="0"/>
              <a:pathLst>
                <a:path w="362372" h="366503">
                  <a:moveTo>
                    <a:pt x="12887" y="0"/>
                  </a:moveTo>
                  <a:lnTo>
                    <a:pt x="12887" y="56772"/>
                  </a:lnTo>
                  <a:lnTo>
                    <a:pt x="12887" y="115536"/>
                  </a:lnTo>
                  <a:lnTo>
                    <a:pt x="12887" y="169553"/>
                  </a:lnTo>
                  <a:lnTo>
                    <a:pt x="10422" y="224739"/>
                  </a:lnTo>
                  <a:lnTo>
                    <a:pt x="5723" y="275739"/>
                  </a:lnTo>
                  <a:lnTo>
                    <a:pt x="0" y="325466"/>
                  </a:lnTo>
                  <a:lnTo>
                    <a:pt x="598" y="326075"/>
                  </a:lnTo>
                  <a:lnTo>
                    <a:pt x="4651" y="318740"/>
                  </a:lnTo>
                  <a:lnTo>
                    <a:pt x="12617" y="309316"/>
                  </a:lnTo>
                  <a:lnTo>
                    <a:pt x="68983" y="271563"/>
                  </a:lnTo>
                  <a:lnTo>
                    <a:pt x="92899" y="236294"/>
                  </a:lnTo>
                  <a:lnTo>
                    <a:pt x="96833" y="215351"/>
                  </a:lnTo>
                  <a:lnTo>
                    <a:pt x="96588" y="204588"/>
                  </a:lnTo>
                  <a:lnTo>
                    <a:pt x="93651" y="200187"/>
                  </a:lnTo>
                  <a:lnTo>
                    <a:pt x="88919" y="200026"/>
                  </a:lnTo>
                  <a:lnTo>
                    <a:pt x="82991" y="202693"/>
                  </a:lnTo>
                  <a:lnTo>
                    <a:pt x="73938" y="213053"/>
                  </a:lnTo>
                  <a:lnTo>
                    <a:pt x="67758" y="227827"/>
                  </a:lnTo>
                  <a:lnTo>
                    <a:pt x="65203" y="256012"/>
                  </a:lnTo>
                  <a:lnTo>
                    <a:pt x="67882" y="273732"/>
                  </a:lnTo>
                  <a:lnTo>
                    <a:pt x="71740" y="280492"/>
                  </a:lnTo>
                  <a:lnTo>
                    <a:pt x="83423" y="290468"/>
                  </a:lnTo>
                  <a:lnTo>
                    <a:pt x="90421" y="292573"/>
                  </a:lnTo>
                  <a:lnTo>
                    <a:pt x="152765" y="293862"/>
                  </a:lnTo>
                  <a:lnTo>
                    <a:pt x="161613" y="295760"/>
                  </a:lnTo>
                  <a:lnTo>
                    <a:pt x="176374" y="305267"/>
                  </a:lnTo>
                  <a:lnTo>
                    <a:pt x="182900" y="311685"/>
                  </a:lnTo>
                  <a:lnTo>
                    <a:pt x="190150" y="328678"/>
                  </a:lnTo>
                  <a:lnTo>
                    <a:pt x="192448" y="347633"/>
                  </a:lnTo>
                  <a:lnTo>
                    <a:pt x="190392" y="366502"/>
                  </a:lnTo>
                  <a:lnTo>
                    <a:pt x="201984" y="306911"/>
                  </a:lnTo>
                  <a:lnTo>
                    <a:pt x="210887" y="277698"/>
                  </a:lnTo>
                  <a:lnTo>
                    <a:pt x="232459" y="248327"/>
                  </a:lnTo>
                  <a:lnTo>
                    <a:pt x="258738" y="220507"/>
                  </a:lnTo>
                  <a:lnTo>
                    <a:pt x="265546" y="217271"/>
                  </a:lnTo>
                  <a:lnTo>
                    <a:pt x="280506" y="216142"/>
                  </a:lnTo>
                  <a:lnTo>
                    <a:pt x="286529" y="218984"/>
                  </a:lnTo>
                  <a:lnTo>
                    <a:pt x="295688" y="229539"/>
                  </a:lnTo>
                  <a:lnTo>
                    <a:pt x="306041" y="259909"/>
                  </a:lnTo>
                  <a:lnTo>
                    <a:pt x="310255" y="310662"/>
                  </a:lnTo>
                  <a:lnTo>
                    <a:pt x="307276" y="339420"/>
                  </a:lnTo>
                  <a:lnTo>
                    <a:pt x="308074" y="340001"/>
                  </a:lnTo>
                  <a:lnTo>
                    <a:pt x="309531" y="337615"/>
                  </a:lnTo>
                  <a:lnTo>
                    <a:pt x="328188" y="284187"/>
                  </a:lnTo>
                  <a:lnTo>
                    <a:pt x="334035" y="279141"/>
                  </a:lnTo>
                  <a:lnTo>
                    <a:pt x="340707" y="276701"/>
                  </a:lnTo>
                  <a:lnTo>
                    <a:pt x="347928" y="275999"/>
                  </a:lnTo>
                  <a:lnTo>
                    <a:pt x="352743" y="280153"/>
                  </a:lnTo>
                  <a:lnTo>
                    <a:pt x="362371" y="3162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404088" y="1616454"/>
              <a:ext cx="323292" cy="576817"/>
            </a:xfrm>
            <a:custGeom>
              <a:avLst/>
              <a:gdLst/>
              <a:ahLst/>
              <a:cxnLst/>
              <a:rect l="0" t="0" r="0" b="0"/>
              <a:pathLst>
                <a:path w="323292" h="576817">
                  <a:moveTo>
                    <a:pt x="60417" y="189213"/>
                  </a:moveTo>
                  <a:lnTo>
                    <a:pt x="42747" y="198048"/>
                  </a:lnTo>
                  <a:lnTo>
                    <a:pt x="29141" y="212248"/>
                  </a:lnTo>
                  <a:lnTo>
                    <a:pt x="13551" y="241034"/>
                  </a:lnTo>
                  <a:lnTo>
                    <a:pt x="0" y="279475"/>
                  </a:lnTo>
                  <a:lnTo>
                    <a:pt x="723" y="283597"/>
                  </a:lnTo>
                  <a:lnTo>
                    <a:pt x="3979" y="284495"/>
                  </a:lnTo>
                  <a:lnTo>
                    <a:pt x="14993" y="280563"/>
                  </a:lnTo>
                  <a:lnTo>
                    <a:pt x="29133" y="272651"/>
                  </a:lnTo>
                  <a:lnTo>
                    <a:pt x="35863" y="271651"/>
                  </a:lnTo>
                  <a:lnTo>
                    <a:pt x="42198" y="272833"/>
                  </a:lnTo>
                  <a:lnTo>
                    <a:pt x="48271" y="275470"/>
                  </a:lnTo>
                  <a:lnTo>
                    <a:pt x="57484" y="285797"/>
                  </a:lnTo>
                  <a:lnTo>
                    <a:pt x="63736" y="300557"/>
                  </a:lnTo>
                  <a:lnTo>
                    <a:pt x="67256" y="322262"/>
                  </a:lnTo>
                  <a:lnTo>
                    <a:pt x="80261" y="267408"/>
                  </a:lnTo>
                  <a:lnTo>
                    <a:pt x="93757" y="204830"/>
                  </a:lnTo>
                  <a:lnTo>
                    <a:pt x="106652" y="142097"/>
                  </a:lnTo>
                  <a:lnTo>
                    <a:pt x="112079" y="88820"/>
                  </a:lnTo>
                  <a:lnTo>
                    <a:pt x="121781" y="33781"/>
                  </a:lnTo>
                  <a:lnTo>
                    <a:pt x="129860" y="1085"/>
                  </a:lnTo>
                  <a:lnTo>
                    <a:pt x="130751" y="0"/>
                  </a:lnTo>
                  <a:lnTo>
                    <a:pt x="120794" y="60867"/>
                  </a:lnTo>
                  <a:lnTo>
                    <a:pt x="112681" y="117188"/>
                  </a:lnTo>
                  <a:lnTo>
                    <a:pt x="110805" y="177041"/>
                  </a:lnTo>
                  <a:lnTo>
                    <a:pt x="110480" y="223822"/>
                  </a:lnTo>
                  <a:lnTo>
                    <a:pt x="113208" y="233551"/>
                  </a:lnTo>
                  <a:lnTo>
                    <a:pt x="117800" y="239112"/>
                  </a:lnTo>
                  <a:lnTo>
                    <a:pt x="123635" y="241895"/>
                  </a:lnTo>
                  <a:lnTo>
                    <a:pt x="129375" y="240977"/>
                  </a:lnTo>
                  <a:lnTo>
                    <a:pt x="140683" y="232560"/>
                  </a:lnTo>
                  <a:lnTo>
                    <a:pt x="166958" y="177054"/>
                  </a:lnTo>
                  <a:lnTo>
                    <a:pt x="191238" y="122505"/>
                  </a:lnTo>
                  <a:lnTo>
                    <a:pt x="208041" y="68077"/>
                  </a:lnTo>
                  <a:lnTo>
                    <a:pt x="217251" y="49391"/>
                  </a:lnTo>
                  <a:lnTo>
                    <a:pt x="220446" y="46997"/>
                  </a:lnTo>
                  <a:lnTo>
                    <a:pt x="222577" y="49099"/>
                  </a:lnTo>
                  <a:lnTo>
                    <a:pt x="223997" y="54198"/>
                  </a:lnTo>
                  <a:lnTo>
                    <a:pt x="220644" y="69727"/>
                  </a:lnTo>
                  <a:lnTo>
                    <a:pt x="204928" y="121498"/>
                  </a:lnTo>
                  <a:lnTo>
                    <a:pt x="196074" y="173441"/>
                  </a:lnTo>
                  <a:lnTo>
                    <a:pt x="187242" y="234460"/>
                  </a:lnTo>
                  <a:lnTo>
                    <a:pt x="178454" y="284546"/>
                  </a:lnTo>
                  <a:lnTo>
                    <a:pt x="179789" y="289751"/>
                  </a:lnTo>
                  <a:lnTo>
                    <a:pt x="182528" y="291372"/>
                  </a:lnTo>
                  <a:lnTo>
                    <a:pt x="186203" y="290603"/>
                  </a:lnTo>
                  <a:lnTo>
                    <a:pt x="200210" y="280687"/>
                  </a:lnTo>
                  <a:lnTo>
                    <a:pt x="221509" y="258921"/>
                  </a:lnTo>
                  <a:lnTo>
                    <a:pt x="249056" y="219190"/>
                  </a:lnTo>
                  <a:lnTo>
                    <a:pt x="252744" y="220292"/>
                  </a:lnTo>
                  <a:lnTo>
                    <a:pt x="256843" y="236311"/>
                  </a:lnTo>
                  <a:lnTo>
                    <a:pt x="256529" y="279604"/>
                  </a:lnTo>
                  <a:lnTo>
                    <a:pt x="260500" y="283683"/>
                  </a:lnTo>
                  <a:lnTo>
                    <a:pt x="265921" y="285477"/>
                  </a:lnTo>
                  <a:lnTo>
                    <a:pt x="270460" y="282051"/>
                  </a:lnTo>
                  <a:lnTo>
                    <a:pt x="291811" y="239677"/>
                  </a:lnTo>
                  <a:lnTo>
                    <a:pt x="296966" y="235800"/>
                  </a:lnTo>
                  <a:lnTo>
                    <a:pt x="302251" y="235064"/>
                  </a:lnTo>
                  <a:lnTo>
                    <a:pt x="307624" y="236422"/>
                  </a:lnTo>
                  <a:lnTo>
                    <a:pt x="312130" y="242876"/>
                  </a:lnTo>
                  <a:lnTo>
                    <a:pt x="321965" y="276613"/>
                  </a:lnTo>
                  <a:lnTo>
                    <a:pt x="323291" y="324547"/>
                  </a:lnTo>
                  <a:lnTo>
                    <a:pt x="314924" y="378258"/>
                  </a:lnTo>
                  <a:lnTo>
                    <a:pt x="304368" y="433383"/>
                  </a:lnTo>
                  <a:lnTo>
                    <a:pt x="290914" y="486322"/>
                  </a:lnTo>
                  <a:lnTo>
                    <a:pt x="265341" y="536355"/>
                  </a:lnTo>
                  <a:lnTo>
                    <a:pt x="240949" y="562650"/>
                  </a:lnTo>
                  <a:lnTo>
                    <a:pt x="233472" y="568534"/>
                  </a:lnTo>
                  <a:lnTo>
                    <a:pt x="215301" y="575072"/>
                  </a:lnTo>
                  <a:lnTo>
                    <a:pt x="205278" y="576816"/>
                  </a:lnTo>
                  <a:lnTo>
                    <a:pt x="189211" y="573822"/>
                  </a:lnTo>
                  <a:lnTo>
                    <a:pt x="169769" y="561741"/>
                  </a:lnTo>
                  <a:lnTo>
                    <a:pt x="158944" y="550788"/>
                  </a:lnTo>
                  <a:lnTo>
                    <a:pt x="147652" y="528103"/>
                  </a:lnTo>
                  <a:lnTo>
                    <a:pt x="129868" y="471857"/>
                  </a:lnTo>
                  <a:lnTo>
                    <a:pt x="121151" y="432388"/>
                  </a:lnTo>
                  <a:lnTo>
                    <a:pt x="118664" y="40556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90205" y="1689173"/>
              <a:ext cx="91532" cy="16643"/>
            </a:xfrm>
            <a:custGeom>
              <a:avLst/>
              <a:gdLst/>
              <a:ahLst/>
              <a:cxnLst/>
              <a:rect l="0" t="0" r="0" b="0"/>
              <a:pathLst>
                <a:path w="91532" h="16643">
                  <a:moveTo>
                    <a:pt x="0" y="0"/>
                  </a:moveTo>
                  <a:lnTo>
                    <a:pt x="54016" y="13268"/>
                  </a:lnTo>
                  <a:lnTo>
                    <a:pt x="91531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74595" y="4252056"/>
            <a:ext cx="1492992" cy="1051329"/>
            <a:chOff x="274595" y="4252056"/>
            <a:chExt cx="1492992" cy="1051329"/>
          </a:xfrm>
        </p:grpSpPr>
        <p:sp>
          <p:nvSpPr>
            <p:cNvPr id="91" name="Freeform 90"/>
            <p:cNvSpPr/>
            <p:nvPr/>
          </p:nvSpPr>
          <p:spPr>
            <a:xfrm>
              <a:off x="274595" y="4285340"/>
              <a:ext cx="113597" cy="683860"/>
            </a:xfrm>
            <a:custGeom>
              <a:avLst/>
              <a:gdLst/>
              <a:ahLst/>
              <a:cxnLst/>
              <a:rect l="0" t="0" r="0" b="0"/>
              <a:pathLst>
                <a:path w="113597" h="683860">
                  <a:moveTo>
                    <a:pt x="66568" y="0"/>
                  </a:moveTo>
                  <a:lnTo>
                    <a:pt x="54986" y="52415"/>
                  </a:lnTo>
                  <a:lnTo>
                    <a:pt x="51425" y="109425"/>
                  </a:lnTo>
                  <a:lnTo>
                    <a:pt x="50370" y="159909"/>
                  </a:lnTo>
                  <a:lnTo>
                    <a:pt x="44295" y="218382"/>
                  </a:lnTo>
                  <a:lnTo>
                    <a:pt x="42136" y="274448"/>
                  </a:lnTo>
                  <a:lnTo>
                    <a:pt x="41710" y="334457"/>
                  </a:lnTo>
                  <a:lnTo>
                    <a:pt x="35907" y="387367"/>
                  </a:lnTo>
                  <a:lnTo>
                    <a:pt x="33629" y="450707"/>
                  </a:lnTo>
                  <a:lnTo>
                    <a:pt x="28558" y="493609"/>
                  </a:lnTo>
                  <a:lnTo>
                    <a:pt x="41314" y="464503"/>
                  </a:lnTo>
                  <a:lnTo>
                    <a:pt x="60626" y="444996"/>
                  </a:lnTo>
                  <a:lnTo>
                    <a:pt x="69079" y="441820"/>
                  </a:lnTo>
                  <a:lnTo>
                    <a:pt x="88332" y="440756"/>
                  </a:lnTo>
                  <a:lnTo>
                    <a:pt x="95871" y="444541"/>
                  </a:lnTo>
                  <a:lnTo>
                    <a:pt x="106712" y="458608"/>
                  </a:lnTo>
                  <a:lnTo>
                    <a:pt x="113596" y="496154"/>
                  </a:lnTo>
                  <a:lnTo>
                    <a:pt x="109279" y="538610"/>
                  </a:lnTo>
                  <a:lnTo>
                    <a:pt x="93234" y="589671"/>
                  </a:lnTo>
                  <a:lnTo>
                    <a:pt x="52550" y="652124"/>
                  </a:lnTo>
                  <a:lnTo>
                    <a:pt x="29556" y="675367"/>
                  </a:lnTo>
                  <a:lnTo>
                    <a:pt x="14985" y="683239"/>
                  </a:lnTo>
                  <a:lnTo>
                    <a:pt x="9990" y="683859"/>
                  </a:lnTo>
                  <a:lnTo>
                    <a:pt x="6660" y="682423"/>
                  </a:lnTo>
                  <a:lnTo>
                    <a:pt x="0" y="6740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41016" y="4252056"/>
              <a:ext cx="91308" cy="940279"/>
            </a:xfrm>
            <a:custGeom>
              <a:avLst/>
              <a:gdLst/>
              <a:ahLst/>
              <a:cxnLst/>
              <a:rect l="0" t="0" r="0" b="0"/>
              <a:pathLst>
                <a:path w="91308" h="940279">
                  <a:moveTo>
                    <a:pt x="58247" y="0"/>
                  </a:moveTo>
                  <a:lnTo>
                    <a:pt x="67082" y="8834"/>
                  </a:lnTo>
                  <a:lnTo>
                    <a:pt x="76993" y="31998"/>
                  </a:lnTo>
                  <a:lnTo>
                    <a:pt x="87701" y="91962"/>
                  </a:lnTo>
                  <a:lnTo>
                    <a:pt x="90396" y="140661"/>
                  </a:lnTo>
                  <a:lnTo>
                    <a:pt x="91307" y="203931"/>
                  </a:lnTo>
                  <a:lnTo>
                    <a:pt x="88999" y="256739"/>
                  </a:lnTo>
                  <a:lnTo>
                    <a:pt x="84925" y="309984"/>
                  </a:lnTo>
                  <a:lnTo>
                    <a:pt x="81253" y="366750"/>
                  </a:lnTo>
                  <a:lnTo>
                    <a:pt x="74309" y="422092"/>
                  </a:lnTo>
                  <a:lnTo>
                    <a:pt x="68862" y="473624"/>
                  </a:lnTo>
                  <a:lnTo>
                    <a:pt x="64782" y="524026"/>
                  </a:lnTo>
                  <a:lnTo>
                    <a:pt x="57718" y="574093"/>
                  </a:lnTo>
                  <a:lnTo>
                    <a:pt x="49769" y="624061"/>
                  </a:lnTo>
                  <a:lnTo>
                    <a:pt x="38800" y="686226"/>
                  </a:lnTo>
                  <a:lnTo>
                    <a:pt x="28655" y="743021"/>
                  </a:lnTo>
                  <a:lnTo>
                    <a:pt x="23227" y="801222"/>
                  </a:lnTo>
                  <a:lnTo>
                    <a:pt x="13525" y="857028"/>
                  </a:lnTo>
                  <a:lnTo>
                    <a:pt x="2420" y="912479"/>
                  </a:lnTo>
                  <a:lnTo>
                    <a:pt x="0" y="94027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42565" y="4489843"/>
              <a:ext cx="204433" cy="474263"/>
            </a:xfrm>
            <a:custGeom>
              <a:avLst/>
              <a:gdLst/>
              <a:ahLst/>
              <a:cxnLst/>
              <a:rect l="0" t="0" r="0" b="0"/>
              <a:pathLst>
                <a:path w="204433" h="474263">
                  <a:moveTo>
                    <a:pt x="47935" y="28486"/>
                  </a:moveTo>
                  <a:lnTo>
                    <a:pt x="36353" y="83648"/>
                  </a:lnTo>
                  <a:lnTo>
                    <a:pt x="25373" y="146675"/>
                  </a:lnTo>
                  <a:lnTo>
                    <a:pt x="23446" y="200789"/>
                  </a:lnTo>
                  <a:lnTo>
                    <a:pt x="23065" y="262637"/>
                  </a:lnTo>
                  <a:lnTo>
                    <a:pt x="22999" y="311746"/>
                  </a:lnTo>
                  <a:lnTo>
                    <a:pt x="22980" y="360506"/>
                  </a:lnTo>
                  <a:lnTo>
                    <a:pt x="22973" y="416400"/>
                  </a:lnTo>
                  <a:lnTo>
                    <a:pt x="18554" y="458910"/>
                  </a:lnTo>
                  <a:lnTo>
                    <a:pt x="16329" y="461516"/>
                  </a:lnTo>
                  <a:lnTo>
                    <a:pt x="13920" y="459555"/>
                  </a:lnTo>
                  <a:lnTo>
                    <a:pt x="3411" y="429835"/>
                  </a:lnTo>
                  <a:lnTo>
                    <a:pt x="0" y="380785"/>
                  </a:lnTo>
                  <a:lnTo>
                    <a:pt x="4805" y="321101"/>
                  </a:lnTo>
                  <a:lnTo>
                    <a:pt x="10446" y="260104"/>
                  </a:lnTo>
                  <a:lnTo>
                    <a:pt x="17822" y="211143"/>
                  </a:lnTo>
                  <a:lnTo>
                    <a:pt x="28597" y="152468"/>
                  </a:lnTo>
                  <a:lnTo>
                    <a:pt x="42095" y="101841"/>
                  </a:lnTo>
                  <a:lnTo>
                    <a:pt x="61034" y="47118"/>
                  </a:lnTo>
                  <a:lnTo>
                    <a:pt x="67009" y="29370"/>
                  </a:lnTo>
                  <a:lnTo>
                    <a:pt x="88822" y="3785"/>
                  </a:lnTo>
                  <a:lnTo>
                    <a:pt x="99232" y="0"/>
                  </a:lnTo>
                  <a:lnTo>
                    <a:pt x="123125" y="724"/>
                  </a:lnTo>
                  <a:lnTo>
                    <a:pt x="144223" y="12141"/>
                  </a:lnTo>
                  <a:lnTo>
                    <a:pt x="175950" y="45187"/>
                  </a:lnTo>
                  <a:lnTo>
                    <a:pt x="183418" y="64262"/>
                  </a:lnTo>
                  <a:lnTo>
                    <a:pt x="195249" y="117572"/>
                  </a:lnTo>
                  <a:lnTo>
                    <a:pt x="204432" y="172761"/>
                  </a:lnTo>
                  <a:lnTo>
                    <a:pt x="199075" y="223748"/>
                  </a:lnTo>
                  <a:lnTo>
                    <a:pt x="189113" y="275870"/>
                  </a:lnTo>
                  <a:lnTo>
                    <a:pt x="174563" y="339014"/>
                  </a:lnTo>
                  <a:lnTo>
                    <a:pt x="150069" y="397004"/>
                  </a:lnTo>
                  <a:lnTo>
                    <a:pt x="111700" y="455115"/>
                  </a:lnTo>
                  <a:lnTo>
                    <a:pt x="100622" y="470504"/>
                  </a:lnTo>
                  <a:lnTo>
                    <a:pt x="95079" y="473868"/>
                  </a:lnTo>
                  <a:lnTo>
                    <a:pt x="89534" y="474262"/>
                  </a:lnTo>
                  <a:lnTo>
                    <a:pt x="83989" y="472675"/>
                  </a:lnTo>
                  <a:lnTo>
                    <a:pt x="81216" y="466995"/>
                  </a:lnTo>
                  <a:lnTo>
                    <a:pt x="80601" y="448355"/>
                  </a:lnTo>
                  <a:lnTo>
                    <a:pt x="92746" y="390530"/>
                  </a:lnTo>
                  <a:lnTo>
                    <a:pt x="106182" y="3363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69091" y="4751319"/>
              <a:ext cx="37757" cy="166421"/>
            </a:xfrm>
            <a:custGeom>
              <a:avLst/>
              <a:gdLst/>
              <a:ahLst/>
              <a:cxnLst/>
              <a:rect l="0" t="0" r="0" b="0"/>
              <a:pathLst>
                <a:path w="37757" h="166421">
                  <a:moveTo>
                    <a:pt x="37756" y="0"/>
                  </a:moveTo>
                  <a:lnTo>
                    <a:pt x="20897" y="60848"/>
                  </a:lnTo>
                  <a:lnTo>
                    <a:pt x="6918" y="118457"/>
                  </a:lnTo>
                  <a:lnTo>
                    <a:pt x="0" y="161885"/>
                  </a:lnTo>
                  <a:lnTo>
                    <a:pt x="566" y="164321"/>
                  </a:lnTo>
                  <a:lnTo>
                    <a:pt x="4472" y="16642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082269" y="4798918"/>
              <a:ext cx="130807" cy="504467"/>
            </a:xfrm>
            <a:custGeom>
              <a:avLst/>
              <a:gdLst/>
              <a:ahLst/>
              <a:cxnLst/>
              <a:rect l="0" t="0" r="0" b="0"/>
              <a:pathLst>
                <a:path w="130807" h="504467">
                  <a:moveTo>
                    <a:pt x="115962" y="18969"/>
                  </a:moveTo>
                  <a:lnTo>
                    <a:pt x="101751" y="6607"/>
                  </a:lnTo>
                  <a:lnTo>
                    <a:pt x="88381" y="223"/>
                  </a:lnTo>
                  <a:lnTo>
                    <a:pt x="80933" y="0"/>
                  </a:lnTo>
                  <a:lnTo>
                    <a:pt x="65260" y="4683"/>
                  </a:lnTo>
                  <a:lnTo>
                    <a:pt x="45260" y="17715"/>
                  </a:lnTo>
                  <a:lnTo>
                    <a:pt x="27623" y="42122"/>
                  </a:lnTo>
                  <a:lnTo>
                    <a:pt x="5539" y="93700"/>
                  </a:lnTo>
                  <a:lnTo>
                    <a:pt x="667" y="146116"/>
                  </a:lnTo>
                  <a:lnTo>
                    <a:pt x="0" y="174099"/>
                  </a:lnTo>
                  <a:lnTo>
                    <a:pt x="4446" y="182485"/>
                  </a:lnTo>
                  <a:lnTo>
                    <a:pt x="12032" y="187152"/>
                  </a:lnTo>
                  <a:lnTo>
                    <a:pt x="21712" y="189338"/>
                  </a:lnTo>
                  <a:lnTo>
                    <a:pt x="30015" y="188947"/>
                  </a:lnTo>
                  <a:lnTo>
                    <a:pt x="44171" y="183581"/>
                  </a:lnTo>
                  <a:lnTo>
                    <a:pt x="86854" y="147313"/>
                  </a:lnTo>
                  <a:lnTo>
                    <a:pt x="92858" y="145212"/>
                  </a:lnTo>
                  <a:lnTo>
                    <a:pt x="98710" y="145661"/>
                  </a:lnTo>
                  <a:lnTo>
                    <a:pt x="104461" y="147809"/>
                  </a:lnTo>
                  <a:lnTo>
                    <a:pt x="109219" y="153864"/>
                  </a:lnTo>
                  <a:lnTo>
                    <a:pt x="126534" y="200802"/>
                  </a:lnTo>
                  <a:lnTo>
                    <a:pt x="130806" y="231048"/>
                  </a:lnTo>
                  <a:lnTo>
                    <a:pt x="125781" y="294463"/>
                  </a:lnTo>
                  <a:lnTo>
                    <a:pt x="117837" y="356381"/>
                  </a:lnTo>
                  <a:lnTo>
                    <a:pt x="104749" y="412703"/>
                  </a:lnTo>
                  <a:lnTo>
                    <a:pt x="92825" y="455336"/>
                  </a:lnTo>
                  <a:lnTo>
                    <a:pt x="68319" y="498352"/>
                  </a:lnTo>
                  <a:lnTo>
                    <a:pt x="62011" y="503130"/>
                  </a:lnTo>
                  <a:lnTo>
                    <a:pt x="55031" y="504466"/>
                  </a:lnTo>
                  <a:lnTo>
                    <a:pt x="47605" y="503507"/>
                  </a:lnTo>
                  <a:lnTo>
                    <a:pt x="41729" y="501019"/>
                  </a:lnTo>
                  <a:lnTo>
                    <a:pt x="24431" y="48494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298881" y="4776282"/>
              <a:ext cx="157303" cy="307880"/>
            </a:xfrm>
            <a:custGeom>
              <a:avLst/>
              <a:gdLst/>
              <a:ahLst/>
              <a:cxnLst/>
              <a:rect l="0" t="0" r="0" b="0"/>
              <a:pathLst>
                <a:path w="157303" h="307880">
                  <a:moveTo>
                    <a:pt x="24166" y="0"/>
                  </a:moveTo>
                  <a:lnTo>
                    <a:pt x="12584" y="59579"/>
                  </a:lnTo>
                  <a:lnTo>
                    <a:pt x="8523" y="112716"/>
                  </a:lnTo>
                  <a:lnTo>
                    <a:pt x="5255" y="166770"/>
                  </a:lnTo>
                  <a:lnTo>
                    <a:pt x="0" y="230090"/>
                  </a:lnTo>
                  <a:lnTo>
                    <a:pt x="363" y="262435"/>
                  </a:lnTo>
                  <a:lnTo>
                    <a:pt x="1825" y="263715"/>
                  </a:lnTo>
                  <a:lnTo>
                    <a:pt x="3725" y="261794"/>
                  </a:lnTo>
                  <a:lnTo>
                    <a:pt x="30820" y="200941"/>
                  </a:lnTo>
                  <a:lnTo>
                    <a:pt x="55568" y="143301"/>
                  </a:lnTo>
                  <a:lnTo>
                    <a:pt x="67679" y="119506"/>
                  </a:lnTo>
                  <a:lnTo>
                    <a:pt x="88337" y="94900"/>
                  </a:lnTo>
                  <a:lnTo>
                    <a:pt x="109132" y="82256"/>
                  </a:lnTo>
                  <a:lnTo>
                    <a:pt x="115018" y="82575"/>
                  </a:lnTo>
                  <a:lnTo>
                    <a:pt x="119867" y="85560"/>
                  </a:lnTo>
                  <a:lnTo>
                    <a:pt x="124025" y="90324"/>
                  </a:lnTo>
                  <a:lnTo>
                    <a:pt x="130697" y="141698"/>
                  </a:lnTo>
                  <a:lnTo>
                    <a:pt x="132123" y="201780"/>
                  </a:lnTo>
                  <a:lnTo>
                    <a:pt x="132297" y="254287"/>
                  </a:lnTo>
                  <a:lnTo>
                    <a:pt x="132320" y="284985"/>
                  </a:lnTo>
                  <a:lnTo>
                    <a:pt x="135100" y="294465"/>
                  </a:lnTo>
                  <a:lnTo>
                    <a:pt x="139727" y="299861"/>
                  </a:lnTo>
                  <a:lnTo>
                    <a:pt x="157302" y="3078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507445" y="4801245"/>
              <a:ext cx="15308" cy="8322"/>
            </a:xfrm>
            <a:custGeom>
              <a:avLst/>
              <a:gdLst/>
              <a:ahLst/>
              <a:cxnLst/>
              <a:rect l="0" t="0" r="0" b="0"/>
              <a:pathLst>
                <a:path w="15308" h="8322">
                  <a:moveTo>
                    <a:pt x="15307" y="0"/>
                  </a:moveTo>
                  <a:lnTo>
                    <a:pt x="2055" y="4417"/>
                  </a:lnTo>
                  <a:lnTo>
                    <a:pt x="0" y="5718"/>
                  </a:lnTo>
                  <a:lnTo>
                    <a:pt x="480" y="6586"/>
                  </a:lnTo>
                  <a:lnTo>
                    <a:pt x="6986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525306" y="4892777"/>
              <a:ext cx="30731" cy="199705"/>
            </a:xfrm>
            <a:custGeom>
              <a:avLst/>
              <a:gdLst/>
              <a:ahLst/>
              <a:cxnLst/>
              <a:rect l="0" t="0" r="0" b="0"/>
              <a:pathLst>
                <a:path w="30731" h="199705">
                  <a:moveTo>
                    <a:pt x="30730" y="0"/>
                  </a:moveTo>
                  <a:lnTo>
                    <a:pt x="21895" y="8834"/>
                  </a:lnTo>
                  <a:lnTo>
                    <a:pt x="11984" y="31998"/>
                  </a:lnTo>
                  <a:lnTo>
                    <a:pt x="0" y="90357"/>
                  </a:lnTo>
                  <a:lnTo>
                    <a:pt x="668" y="122002"/>
                  </a:lnTo>
                  <a:lnTo>
                    <a:pt x="12663" y="175638"/>
                  </a:lnTo>
                  <a:lnTo>
                    <a:pt x="30730" y="19970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680852" y="4783591"/>
              <a:ext cx="86735" cy="273177"/>
            </a:xfrm>
            <a:custGeom>
              <a:avLst/>
              <a:gdLst/>
              <a:ahLst/>
              <a:cxnLst/>
              <a:rect l="0" t="0" r="0" b="0"/>
              <a:pathLst>
                <a:path w="86735" h="273177">
                  <a:moveTo>
                    <a:pt x="83210" y="34296"/>
                  </a:moveTo>
                  <a:lnTo>
                    <a:pt x="48465" y="50295"/>
                  </a:lnTo>
                  <a:lnTo>
                    <a:pt x="37566" y="62672"/>
                  </a:lnTo>
                  <a:lnTo>
                    <a:pt x="18618" y="106469"/>
                  </a:lnTo>
                  <a:lnTo>
                    <a:pt x="6954" y="156869"/>
                  </a:lnTo>
                  <a:lnTo>
                    <a:pt x="2298" y="211026"/>
                  </a:lnTo>
                  <a:lnTo>
                    <a:pt x="11762" y="262548"/>
                  </a:lnTo>
                  <a:lnTo>
                    <a:pt x="16163" y="268750"/>
                  </a:lnTo>
                  <a:lnTo>
                    <a:pt x="21870" y="271960"/>
                  </a:lnTo>
                  <a:lnTo>
                    <a:pt x="28448" y="273176"/>
                  </a:lnTo>
                  <a:lnTo>
                    <a:pt x="35608" y="271212"/>
                  </a:lnTo>
                  <a:lnTo>
                    <a:pt x="50959" y="261634"/>
                  </a:lnTo>
                  <a:lnTo>
                    <a:pt x="62096" y="248131"/>
                  </a:lnTo>
                  <a:lnTo>
                    <a:pt x="73564" y="220005"/>
                  </a:lnTo>
                  <a:lnTo>
                    <a:pt x="86734" y="166103"/>
                  </a:lnTo>
                  <a:lnTo>
                    <a:pt x="81715" y="107279"/>
                  </a:lnTo>
                  <a:lnTo>
                    <a:pt x="67403" y="51075"/>
                  </a:lnTo>
                  <a:lnTo>
                    <a:pt x="52125" y="20160"/>
                  </a:lnTo>
                  <a:lnTo>
                    <a:pt x="38884" y="7057"/>
                  </a:lnTo>
                  <a:lnTo>
                    <a:pt x="31470" y="2268"/>
                  </a:lnTo>
                  <a:lnTo>
                    <a:pt x="24678" y="0"/>
                  </a:lnTo>
                  <a:lnTo>
                    <a:pt x="0" y="101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106699" y="4485045"/>
              <a:ext cx="24965" cy="1"/>
            </a:xfrm>
            <a:custGeom>
              <a:avLst/>
              <a:gdLst/>
              <a:ahLst/>
              <a:cxnLst/>
              <a:rect l="0" t="0" r="0" b="0"/>
              <a:pathLst>
                <a:path w="24965" h="1">
                  <a:moveTo>
                    <a:pt x="24964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49971" y="5904921"/>
            <a:ext cx="4853663" cy="801845"/>
            <a:chOff x="349971" y="5904921"/>
            <a:chExt cx="4853663" cy="801845"/>
          </a:xfrm>
        </p:grpSpPr>
        <p:sp>
          <p:nvSpPr>
            <p:cNvPr id="102" name="Freeform 101"/>
            <p:cNvSpPr/>
            <p:nvPr/>
          </p:nvSpPr>
          <p:spPr>
            <a:xfrm>
              <a:off x="349971" y="6199181"/>
              <a:ext cx="140972" cy="367770"/>
            </a:xfrm>
            <a:custGeom>
              <a:avLst/>
              <a:gdLst/>
              <a:ahLst/>
              <a:cxnLst/>
              <a:rect l="0" t="0" r="0" b="0"/>
              <a:pathLst>
                <a:path w="140972" h="367770">
                  <a:moveTo>
                    <a:pt x="132650" y="0"/>
                  </a:moveTo>
                  <a:lnTo>
                    <a:pt x="113645" y="7567"/>
                  </a:lnTo>
                  <a:lnTo>
                    <a:pt x="81134" y="35559"/>
                  </a:lnTo>
                  <a:lnTo>
                    <a:pt x="56693" y="67018"/>
                  </a:lnTo>
                  <a:lnTo>
                    <a:pt x="33059" y="127308"/>
                  </a:lnTo>
                  <a:lnTo>
                    <a:pt x="16178" y="189138"/>
                  </a:lnTo>
                  <a:lnTo>
                    <a:pt x="1981" y="248510"/>
                  </a:lnTo>
                  <a:lnTo>
                    <a:pt x="0" y="304884"/>
                  </a:lnTo>
                  <a:lnTo>
                    <a:pt x="4661" y="325348"/>
                  </a:lnTo>
                  <a:lnTo>
                    <a:pt x="17680" y="347264"/>
                  </a:lnTo>
                  <a:lnTo>
                    <a:pt x="22719" y="353551"/>
                  </a:lnTo>
                  <a:lnTo>
                    <a:pt x="38180" y="363002"/>
                  </a:lnTo>
                  <a:lnTo>
                    <a:pt x="47481" y="366817"/>
                  </a:lnTo>
                  <a:lnTo>
                    <a:pt x="82657" y="367769"/>
                  </a:lnTo>
                  <a:lnTo>
                    <a:pt x="101493" y="361925"/>
                  </a:lnTo>
                  <a:lnTo>
                    <a:pt x="109105" y="357778"/>
                  </a:lnTo>
                  <a:lnTo>
                    <a:pt x="120028" y="345775"/>
                  </a:lnTo>
                  <a:lnTo>
                    <a:pt x="134574" y="315467"/>
                  </a:lnTo>
                  <a:lnTo>
                    <a:pt x="140971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57510" y="5991155"/>
              <a:ext cx="83199" cy="715611"/>
            </a:xfrm>
            <a:custGeom>
              <a:avLst/>
              <a:gdLst/>
              <a:ahLst/>
              <a:cxnLst/>
              <a:rect l="0" t="0" r="0" b="0"/>
              <a:pathLst>
                <a:path w="83199" h="715611">
                  <a:moveTo>
                    <a:pt x="0" y="0"/>
                  </a:moveTo>
                  <a:lnTo>
                    <a:pt x="19005" y="7567"/>
                  </a:lnTo>
                  <a:lnTo>
                    <a:pt x="30328" y="15999"/>
                  </a:lnTo>
                  <a:lnTo>
                    <a:pt x="51740" y="54559"/>
                  </a:lnTo>
                  <a:lnTo>
                    <a:pt x="71788" y="114493"/>
                  </a:lnTo>
                  <a:lnTo>
                    <a:pt x="81524" y="173713"/>
                  </a:lnTo>
                  <a:lnTo>
                    <a:pt x="82878" y="227787"/>
                  </a:lnTo>
                  <a:lnTo>
                    <a:pt x="83145" y="282984"/>
                  </a:lnTo>
                  <a:lnTo>
                    <a:pt x="83198" y="338402"/>
                  </a:lnTo>
                  <a:lnTo>
                    <a:pt x="77490" y="399584"/>
                  </a:lnTo>
                  <a:lnTo>
                    <a:pt x="72938" y="457144"/>
                  </a:lnTo>
                  <a:lnTo>
                    <a:pt x="63409" y="513030"/>
                  </a:lnTo>
                  <a:lnTo>
                    <a:pt x="52624" y="568585"/>
                  </a:lnTo>
                  <a:lnTo>
                    <a:pt x="41590" y="621610"/>
                  </a:lnTo>
                  <a:lnTo>
                    <a:pt x="24962" y="681378"/>
                  </a:lnTo>
                  <a:lnTo>
                    <a:pt x="16642" y="702077"/>
                  </a:lnTo>
                  <a:lnTo>
                    <a:pt x="8321" y="7156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23931" y="6082686"/>
              <a:ext cx="4351909" cy="364425"/>
            </a:xfrm>
            <a:custGeom>
              <a:avLst/>
              <a:gdLst/>
              <a:ahLst/>
              <a:cxnLst/>
              <a:rect l="0" t="0" r="0" b="0"/>
              <a:pathLst>
                <a:path w="4351909" h="364425">
                  <a:moveTo>
                    <a:pt x="0" y="299558"/>
                  </a:moveTo>
                  <a:lnTo>
                    <a:pt x="13252" y="308393"/>
                  </a:lnTo>
                  <a:lnTo>
                    <a:pt x="62509" y="314658"/>
                  </a:lnTo>
                  <a:lnTo>
                    <a:pt x="125658" y="315896"/>
                  </a:lnTo>
                  <a:lnTo>
                    <a:pt x="182716" y="320557"/>
                  </a:lnTo>
                  <a:lnTo>
                    <a:pt x="240900" y="323999"/>
                  </a:lnTo>
                  <a:lnTo>
                    <a:pt x="302449" y="324452"/>
                  </a:lnTo>
                  <a:lnTo>
                    <a:pt x="364646" y="328930"/>
                  </a:lnTo>
                  <a:lnTo>
                    <a:pt x="425725" y="332070"/>
                  </a:lnTo>
                  <a:lnTo>
                    <a:pt x="474700" y="333538"/>
                  </a:lnTo>
                  <a:lnTo>
                    <a:pt x="524345" y="338493"/>
                  </a:lnTo>
                  <a:lnTo>
                    <a:pt x="575112" y="340372"/>
                  </a:lnTo>
                  <a:lnTo>
                    <a:pt x="630732" y="341853"/>
                  </a:lnTo>
                  <a:lnTo>
                    <a:pt x="688201" y="346812"/>
                  </a:lnTo>
                  <a:lnTo>
                    <a:pt x="747142" y="349618"/>
                  </a:lnTo>
                  <a:lnTo>
                    <a:pt x="810115" y="354968"/>
                  </a:lnTo>
                  <a:lnTo>
                    <a:pt x="871098" y="356965"/>
                  </a:lnTo>
                  <a:lnTo>
                    <a:pt x="913847" y="357432"/>
                  </a:lnTo>
                  <a:lnTo>
                    <a:pt x="959966" y="357639"/>
                  </a:lnTo>
                  <a:lnTo>
                    <a:pt x="1007276" y="358656"/>
                  </a:lnTo>
                  <a:lnTo>
                    <a:pt x="1052957" y="362190"/>
                  </a:lnTo>
                  <a:lnTo>
                    <a:pt x="1100381" y="364377"/>
                  </a:lnTo>
                  <a:lnTo>
                    <a:pt x="1149195" y="364424"/>
                  </a:lnTo>
                  <a:lnTo>
                    <a:pt x="1198627" y="361364"/>
                  </a:lnTo>
                  <a:lnTo>
                    <a:pt x="1248333" y="359387"/>
                  </a:lnTo>
                  <a:lnTo>
                    <a:pt x="1298162" y="358508"/>
                  </a:lnTo>
                  <a:lnTo>
                    <a:pt x="1348045" y="358118"/>
                  </a:lnTo>
                  <a:lnTo>
                    <a:pt x="1400417" y="357944"/>
                  </a:lnTo>
                  <a:lnTo>
                    <a:pt x="1453588" y="357867"/>
                  </a:lnTo>
                  <a:lnTo>
                    <a:pt x="1504956" y="357833"/>
                  </a:lnTo>
                  <a:lnTo>
                    <a:pt x="1557989" y="357818"/>
                  </a:lnTo>
                  <a:lnTo>
                    <a:pt x="1612378" y="356886"/>
                  </a:lnTo>
                  <a:lnTo>
                    <a:pt x="1667369" y="353391"/>
                  </a:lnTo>
                  <a:lnTo>
                    <a:pt x="1722629" y="351221"/>
                  </a:lnTo>
                  <a:lnTo>
                    <a:pt x="1778007" y="350256"/>
                  </a:lnTo>
                  <a:lnTo>
                    <a:pt x="1833438" y="349828"/>
                  </a:lnTo>
                  <a:lnTo>
                    <a:pt x="1891359" y="347171"/>
                  </a:lnTo>
                  <a:lnTo>
                    <a:pt x="1950077" y="343833"/>
                  </a:lnTo>
                  <a:lnTo>
                    <a:pt x="2006993" y="342350"/>
                  </a:lnTo>
                  <a:lnTo>
                    <a:pt x="2065573" y="339226"/>
                  </a:lnTo>
                  <a:lnTo>
                    <a:pt x="2124585" y="334755"/>
                  </a:lnTo>
                  <a:lnTo>
                    <a:pt x="2181631" y="329686"/>
                  </a:lnTo>
                  <a:lnTo>
                    <a:pt x="2240269" y="324351"/>
                  </a:lnTo>
                  <a:lnTo>
                    <a:pt x="2299306" y="318898"/>
                  </a:lnTo>
                  <a:lnTo>
                    <a:pt x="2356364" y="313393"/>
                  </a:lnTo>
                  <a:lnTo>
                    <a:pt x="2412541" y="307864"/>
                  </a:lnTo>
                  <a:lnTo>
                    <a:pt x="2468328" y="301400"/>
                  </a:lnTo>
                  <a:lnTo>
                    <a:pt x="2523941" y="292364"/>
                  </a:lnTo>
                  <a:lnTo>
                    <a:pt x="2579476" y="282184"/>
                  </a:lnTo>
                  <a:lnTo>
                    <a:pt x="2635902" y="271496"/>
                  </a:lnTo>
                  <a:lnTo>
                    <a:pt x="2694880" y="260581"/>
                  </a:lnTo>
                  <a:lnTo>
                    <a:pt x="2752528" y="249568"/>
                  </a:lnTo>
                  <a:lnTo>
                    <a:pt x="2808043" y="238509"/>
                  </a:lnTo>
                  <a:lnTo>
                    <a:pt x="2860454" y="227430"/>
                  </a:lnTo>
                  <a:lnTo>
                    <a:pt x="2913950" y="216342"/>
                  </a:lnTo>
                  <a:lnTo>
                    <a:pt x="2968544" y="205250"/>
                  </a:lnTo>
                  <a:lnTo>
                    <a:pt x="3023627" y="194157"/>
                  </a:lnTo>
                  <a:lnTo>
                    <a:pt x="3078927" y="183063"/>
                  </a:lnTo>
                  <a:lnTo>
                    <a:pt x="3133399" y="171969"/>
                  </a:lnTo>
                  <a:lnTo>
                    <a:pt x="3185345" y="160874"/>
                  </a:lnTo>
                  <a:lnTo>
                    <a:pt x="3238635" y="149779"/>
                  </a:lnTo>
                  <a:lnTo>
                    <a:pt x="3292213" y="139609"/>
                  </a:lnTo>
                  <a:lnTo>
                    <a:pt x="3343763" y="132007"/>
                  </a:lnTo>
                  <a:lnTo>
                    <a:pt x="3391945" y="123081"/>
                  </a:lnTo>
                  <a:lnTo>
                    <a:pt x="3438939" y="113875"/>
                  </a:lnTo>
                  <a:lnTo>
                    <a:pt x="3487562" y="106701"/>
                  </a:lnTo>
                  <a:lnTo>
                    <a:pt x="3534443" y="97965"/>
                  </a:lnTo>
                  <a:lnTo>
                    <a:pt x="3579935" y="87919"/>
                  </a:lnTo>
                  <a:lnTo>
                    <a:pt x="3624808" y="77290"/>
                  </a:lnTo>
                  <a:lnTo>
                    <a:pt x="3669406" y="68868"/>
                  </a:lnTo>
                  <a:lnTo>
                    <a:pt x="3713883" y="62043"/>
                  </a:lnTo>
                  <a:lnTo>
                    <a:pt x="3758305" y="55928"/>
                  </a:lnTo>
                  <a:lnTo>
                    <a:pt x="3820482" y="47288"/>
                  </a:lnTo>
                  <a:lnTo>
                    <a:pt x="3879892" y="38872"/>
                  </a:lnTo>
                  <a:lnTo>
                    <a:pt x="3938484" y="30523"/>
                  </a:lnTo>
                  <a:lnTo>
                    <a:pt x="3996834" y="26610"/>
                  </a:lnTo>
                  <a:lnTo>
                    <a:pt x="4050695" y="21034"/>
                  </a:lnTo>
                  <a:lnTo>
                    <a:pt x="4101786" y="17944"/>
                  </a:lnTo>
                  <a:lnTo>
                    <a:pt x="4152057" y="17028"/>
                  </a:lnTo>
                  <a:lnTo>
                    <a:pt x="4202086" y="16757"/>
                  </a:lnTo>
                  <a:lnTo>
                    <a:pt x="4255403" y="15741"/>
                  </a:lnTo>
                  <a:lnTo>
                    <a:pt x="4312787" y="5064"/>
                  </a:lnTo>
                  <a:lnTo>
                    <a:pt x="4351908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42703" y="5904921"/>
              <a:ext cx="260931" cy="452361"/>
            </a:xfrm>
            <a:custGeom>
              <a:avLst/>
              <a:gdLst/>
              <a:ahLst/>
              <a:cxnLst/>
              <a:rect l="0" t="0" r="0" b="0"/>
              <a:pathLst>
                <a:path w="260931" h="452361">
                  <a:moveTo>
                    <a:pt x="0" y="27986"/>
                  </a:moveTo>
                  <a:lnTo>
                    <a:pt x="55506" y="4542"/>
                  </a:lnTo>
                  <a:lnTo>
                    <a:pt x="80143" y="0"/>
                  </a:lnTo>
                  <a:lnTo>
                    <a:pt x="106502" y="1063"/>
                  </a:lnTo>
                  <a:lnTo>
                    <a:pt x="147331" y="15694"/>
                  </a:lnTo>
                  <a:lnTo>
                    <a:pt x="209828" y="57235"/>
                  </a:lnTo>
                  <a:lnTo>
                    <a:pt x="239817" y="92799"/>
                  </a:lnTo>
                  <a:lnTo>
                    <a:pt x="259798" y="140346"/>
                  </a:lnTo>
                  <a:lnTo>
                    <a:pt x="260930" y="159286"/>
                  </a:lnTo>
                  <a:lnTo>
                    <a:pt x="249706" y="202879"/>
                  </a:lnTo>
                  <a:lnTo>
                    <a:pt x="217320" y="255081"/>
                  </a:lnTo>
                  <a:lnTo>
                    <a:pt x="170453" y="308847"/>
                  </a:lnTo>
                  <a:lnTo>
                    <a:pt x="116295" y="358823"/>
                  </a:lnTo>
                  <a:lnTo>
                    <a:pt x="56495" y="410578"/>
                  </a:lnTo>
                  <a:lnTo>
                    <a:pt x="0" y="45236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8054775" y="4368550"/>
            <a:ext cx="357806" cy="432696"/>
          </a:xfrm>
          <a:custGeom>
            <a:avLst/>
            <a:gdLst/>
            <a:ahLst/>
            <a:cxnLst/>
            <a:rect l="0" t="0" r="0" b="0"/>
            <a:pathLst>
              <a:path w="357806" h="432696">
                <a:moveTo>
                  <a:pt x="0" y="432695"/>
                </a:moveTo>
                <a:lnTo>
                  <a:pt x="55083" y="373931"/>
                </a:lnTo>
                <a:lnTo>
                  <a:pt x="87240" y="331119"/>
                </a:lnTo>
                <a:lnTo>
                  <a:pt x="126847" y="290233"/>
                </a:lnTo>
                <a:lnTo>
                  <a:pt x="161733" y="235504"/>
                </a:lnTo>
                <a:lnTo>
                  <a:pt x="209974" y="172424"/>
                </a:lnTo>
                <a:lnTo>
                  <a:pt x="249072" y="117022"/>
                </a:lnTo>
                <a:lnTo>
                  <a:pt x="294913" y="57497"/>
                </a:lnTo>
                <a:lnTo>
                  <a:pt x="340647" y="11473"/>
                </a:lnTo>
                <a:lnTo>
                  <a:pt x="357805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7" name="Group 116"/>
          <p:cNvGrpSpPr/>
          <p:nvPr/>
        </p:nvGrpSpPr>
        <p:grpSpPr>
          <a:xfrm>
            <a:off x="8545716" y="3869287"/>
            <a:ext cx="1164948" cy="685204"/>
            <a:chOff x="8545716" y="3869287"/>
            <a:chExt cx="1164948" cy="685204"/>
          </a:xfrm>
        </p:grpSpPr>
        <p:sp>
          <p:nvSpPr>
            <p:cNvPr id="108" name="Freeform 107"/>
            <p:cNvSpPr/>
            <p:nvPr/>
          </p:nvSpPr>
          <p:spPr>
            <a:xfrm>
              <a:off x="8545716" y="3927535"/>
              <a:ext cx="141204" cy="532548"/>
            </a:xfrm>
            <a:custGeom>
              <a:avLst/>
              <a:gdLst/>
              <a:ahLst/>
              <a:cxnLst/>
              <a:rect l="0" t="0" r="0" b="0"/>
              <a:pathLst>
                <a:path w="141204" h="532548">
                  <a:moveTo>
                    <a:pt x="0" y="0"/>
                  </a:moveTo>
                  <a:lnTo>
                    <a:pt x="0" y="62491"/>
                  </a:lnTo>
                  <a:lnTo>
                    <a:pt x="0" y="123513"/>
                  </a:lnTo>
                  <a:lnTo>
                    <a:pt x="0" y="177806"/>
                  </a:lnTo>
                  <a:lnTo>
                    <a:pt x="2466" y="235512"/>
                  </a:lnTo>
                  <a:lnTo>
                    <a:pt x="6587" y="283663"/>
                  </a:lnTo>
                  <a:lnTo>
                    <a:pt x="12397" y="345214"/>
                  </a:lnTo>
                  <a:lnTo>
                    <a:pt x="15804" y="401888"/>
                  </a:lnTo>
                  <a:lnTo>
                    <a:pt x="16270" y="429789"/>
                  </a:lnTo>
                  <a:lnTo>
                    <a:pt x="18243" y="436305"/>
                  </a:lnTo>
                  <a:lnTo>
                    <a:pt x="21408" y="437875"/>
                  </a:lnTo>
                  <a:lnTo>
                    <a:pt x="25367" y="436148"/>
                  </a:lnTo>
                  <a:lnTo>
                    <a:pt x="32232" y="426833"/>
                  </a:lnTo>
                  <a:lnTo>
                    <a:pt x="41293" y="398598"/>
                  </a:lnTo>
                  <a:lnTo>
                    <a:pt x="56358" y="342323"/>
                  </a:lnTo>
                  <a:lnTo>
                    <a:pt x="71351" y="312023"/>
                  </a:lnTo>
                  <a:lnTo>
                    <a:pt x="85336" y="297085"/>
                  </a:lnTo>
                  <a:lnTo>
                    <a:pt x="93874" y="293286"/>
                  </a:lnTo>
                  <a:lnTo>
                    <a:pt x="113221" y="291531"/>
                  </a:lnTo>
                  <a:lnTo>
                    <a:pt x="120784" y="295131"/>
                  </a:lnTo>
                  <a:lnTo>
                    <a:pt x="131654" y="308993"/>
                  </a:lnTo>
                  <a:lnTo>
                    <a:pt x="139521" y="359463"/>
                  </a:lnTo>
                  <a:lnTo>
                    <a:pt x="141203" y="418314"/>
                  </a:lnTo>
                  <a:lnTo>
                    <a:pt x="134838" y="472577"/>
                  </a:lnTo>
                  <a:lnTo>
                    <a:pt x="128567" y="526430"/>
                  </a:lnTo>
                  <a:lnTo>
                    <a:pt x="129166" y="529394"/>
                  </a:lnTo>
                  <a:lnTo>
                    <a:pt x="133137" y="5325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770385" y="4219011"/>
              <a:ext cx="98039" cy="210575"/>
            </a:xfrm>
            <a:custGeom>
              <a:avLst/>
              <a:gdLst/>
              <a:ahLst/>
              <a:cxnLst/>
              <a:rect l="0" t="0" r="0" b="0"/>
              <a:pathLst>
                <a:path w="98039" h="210575">
                  <a:moveTo>
                    <a:pt x="0" y="41366"/>
                  </a:moveTo>
                  <a:lnTo>
                    <a:pt x="6643" y="99987"/>
                  </a:lnTo>
                  <a:lnTo>
                    <a:pt x="16858" y="157113"/>
                  </a:lnTo>
                  <a:lnTo>
                    <a:pt x="27493" y="194313"/>
                  </a:lnTo>
                  <a:lnTo>
                    <a:pt x="32196" y="204352"/>
                  </a:lnTo>
                  <a:lnTo>
                    <a:pt x="38107" y="209195"/>
                  </a:lnTo>
                  <a:lnTo>
                    <a:pt x="44820" y="210574"/>
                  </a:lnTo>
                  <a:lnTo>
                    <a:pt x="52070" y="209645"/>
                  </a:lnTo>
                  <a:lnTo>
                    <a:pt x="58751" y="205327"/>
                  </a:lnTo>
                  <a:lnTo>
                    <a:pt x="76066" y="182506"/>
                  </a:lnTo>
                  <a:lnTo>
                    <a:pt x="90668" y="144546"/>
                  </a:lnTo>
                  <a:lnTo>
                    <a:pt x="98038" y="88662"/>
                  </a:lnTo>
                  <a:lnTo>
                    <a:pt x="97645" y="26978"/>
                  </a:lnTo>
                  <a:lnTo>
                    <a:pt x="90859" y="4461"/>
                  </a:lnTo>
                  <a:lnTo>
                    <a:pt x="83686" y="120"/>
                  </a:lnTo>
                  <a:lnTo>
                    <a:pt x="74281" y="0"/>
                  </a:lnTo>
                  <a:lnTo>
                    <a:pt x="63390" y="2694"/>
                  </a:lnTo>
                  <a:lnTo>
                    <a:pt x="55203" y="7264"/>
                  </a:lnTo>
                  <a:lnTo>
                    <a:pt x="43642" y="19737"/>
                  </a:lnTo>
                  <a:lnTo>
                    <a:pt x="31936" y="42354"/>
                  </a:lnTo>
                  <a:lnTo>
                    <a:pt x="25881" y="97084"/>
                  </a:lnTo>
                  <a:lnTo>
                    <a:pt x="25575" y="111795"/>
                  </a:lnTo>
                  <a:lnTo>
                    <a:pt x="28145" y="120678"/>
                  </a:lnTo>
                  <a:lnTo>
                    <a:pt x="32631" y="125676"/>
                  </a:lnTo>
                  <a:lnTo>
                    <a:pt x="38396" y="128083"/>
                  </a:lnTo>
                  <a:lnTo>
                    <a:pt x="44089" y="125990"/>
                  </a:lnTo>
                  <a:lnTo>
                    <a:pt x="66569" y="9961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970090" y="4143882"/>
              <a:ext cx="52066" cy="282917"/>
            </a:xfrm>
            <a:custGeom>
              <a:avLst/>
              <a:gdLst/>
              <a:ahLst/>
              <a:cxnLst/>
              <a:rect l="0" t="0" r="0" b="0"/>
              <a:pathLst>
                <a:path w="52066" h="282917">
                  <a:moveTo>
                    <a:pt x="0" y="0"/>
                  </a:moveTo>
                  <a:lnTo>
                    <a:pt x="13252" y="4417"/>
                  </a:lnTo>
                  <a:lnTo>
                    <a:pt x="16231" y="8492"/>
                  </a:lnTo>
                  <a:lnTo>
                    <a:pt x="17292" y="13982"/>
                  </a:lnTo>
                  <a:lnTo>
                    <a:pt x="7647" y="67796"/>
                  </a:lnTo>
                  <a:lnTo>
                    <a:pt x="1510" y="111190"/>
                  </a:lnTo>
                  <a:lnTo>
                    <a:pt x="3781" y="119430"/>
                  </a:lnTo>
                  <a:lnTo>
                    <a:pt x="8068" y="125848"/>
                  </a:lnTo>
                  <a:lnTo>
                    <a:pt x="20228" y="135445"/>
                  </a:lnTo>
                  <a:lnTo>
                    <a:pt x="40818" y="147894"/>
                  </a:lnTo>
                  <a:lnTo>
                    <a:pt x="49885" y="160961"/>
                  </a:lnTo>
                  <a:lnTo>
                    <a:pt x="52065" y="178479"/>
                  </a:lnTo>
                  <a:lnTo>
                    <a:pt x="45932" y="215442"/>
                  </a:lnTo>
                  <a:lnTo>
                    <a:pt x="29174" y="254246"/>
                  </a:lnTo>
                  <a:lnTo>
                    <a:pt x="14396" y="273599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056996" y="4212508"/>
              <a:ext cx="109306" cy="341983"/>
            </a:xfrm>
            <a:custGeom>
              <a:avLst/>
              <a:gdLst/>
              <a:ahLst/>
              <a:cxnLst/>
              <a:rect l="0" t="0" r="0" b="0"/>
              <a:pathLst>
                <a:path w="109306" h="341983">
                  <a:moveTo>
                    <a:pt x="46231" y="81153"/>
                  </a:moveTo>
                  <a:lnTo>
                    <a:pt x="40512" y="102931"/>
                  </a:lnTo>
                  <a:lnTo>
                    <a:pt x="38253" y="158579"/>
                  </a:lnTo>
                  <a:lnTo>
                    <a:pt x="35489" y="216724"/>
                  </a:lnTo>
                  <a:lnTo>
                    <a:pt x="29441" y="277309"/>
                  </a:lnTo>
                  <a:lnTo>
                    <a:pt x="18110" y="337873"/>
                  </a:lnTo>
                  <a:lnTo>
                    <a:pt x="14539" y="341982"/>
                  </a:lnTo>
                  <a:lnTo>
                    <a:pt x="10311" y="340099"/>
                  </a:lnTo>
                  <a:lnTo>
                    <a:pt x="5642" y="334220"/>
                  </a:lnTo>
                  <a:lnTo>
                    <a:pt x="455" y="317827"/>
                  </a:lnTo>
                  <a:lnTo>
                    <a:pt x="0" y="285340"/>
                  </a:lnTo>
                  <a:lnTo>
                    <a:pt x="3712" y="228530"/>
                  </a:lnTo>
                  <a:lnTo>
                    <a:pt x="16807" y="170532"/>
                  </a:lnTo>
                  <a:lnTo>
                    <a:pt x="29256" y="117025"/>
                  </a:lnTo>
                  <a:lnTo>
                    <a:pt x="40277" y="84385"/>
                  </a:lnTo>
                  <a:lnTo>
                    <a:pt x="65298" y="23095"/>
                  </a:lnTo>
                  <a:lnTo>
                    <a:pt x="75970" y="8813"/>
                  </a:lnTo>
                  <a:lnTo>
                    <a:pt x="82699" y="2416"/>
                  </a:lnTo>
                  <a:lnTo>
                    <a:pt x="89034" y="0"/>
                  </a:lnTo>
                  <a:lnTo>
                    <a:pt x="95107" y="239"/>
                  </a:lnTo>
                  <a:lnTo>
                    <a:pt x="101005" y="2247"/>
                  </a:lnTo>
                  <a:lnTo>
                    <a:pt x="104936" y="8209"/>
                  </a:lnTo>
                  <a:lnTo>
                    <a:pt x="109305" y="27160"/>
                  </a:lnTo>
                  <a:lnTo>
                    <a:pt x="105466" y="80864"/>
                  </a:lnTo>
                  <a:lnTo>
                    <a:pt x="90453" y="139569"/>
                  </a:lnTo>
                  <a:lnTo>
                    <a:pt x="83167" y="164311"/>
                  </a:lnTo>
                  <a:lnTo>
                    <a:pt x="81949" y="164328"/>
                  </a:lnTo>
                  <a:lnTo>
                    <a:pt x="79515" y="1560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216268" y="4243735"/>
              <a:ext cx="20096" cy="99853"/>
            </a:xfrm>
            <a:custGeom>
              <a:avLst/>
              <a:gdLst/>
              <a:ahLst/>
              <a:cxnLst/>
              <a:rect l="0" t="0" r="0" b="0"/>
              <a:pathLst>
                <a:path w="20096" h="99853">
                  <a:moveTo>
                    <a:pt x="20095" y="0"/>
                  </a:moveTo>
                  <a:lnTo>
                    <a:pt x="536" y="58680"/>
                  </a:lnTo>
                  <a:lnTo>
                    <a:pt x="0" y="75082"/>
                  </a:lnTo>
                  <a:lnTo>
                    <a:pt x="3454" y="99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334590" y="3877609"/>
              <a:ext cx="109801" cy="301345"/>
            </a:xfrm>
            <a:custGeom>
              <a:avLst/>
              <a:gdLst/>
              <a:ahLst/>
              <a:cxnLst/>
              <a:rect l="0" t="0" r="0" b="0"/>
              <a:pathLst>
                <a:path w="109801" h="301345">
                  <a:moveTo>
                    <a:pt x="59874" y="0"/>
                  </a:moveTo>
                  <a:lnTo>
                    <a:pt x="57409" y="50188"/>
                  </a:lnTo>
                  <a:lnTo>
                    <a:pt x="52709" y="107711"/>
                  </a:lnTo>
                  <a:lnTo>
                    <a:pt x="46062" y="161330"/>
                  </a:lnTo>
                  <a:lnTo>
                    <a:pt x="41325" y="213971"/>
                  </a:lnTo>
                  <a:lnTo>
                    <a:pt x="29111" y="271508"/>
                  </a:lnTo>
                  <a:lnTo>
                    <a:pt x="23704" y="293871"/>
                  </a:lnTo>
                  <a:lnTo>
                    <a:pt x="20043" y="299465"/>
                  </a:lnTo>
                  <a:lnTo>
                    <a:pt x="15753" y="301344"/>
                  </a:lnTo>
                  <a:lnTo>
                    <a:pt x="11044" y="300749"/>
                  </a:lnTo>
                  <a:lnTo>
                    <a:pt x="6980" y="297578"/>
                  </a:lnTo>
                  <a:lnTo>
                    <a:pt x="0" y="286658"/>
                  </a:lnTo>
                  <a:lnTo>
                    <a:pt x="3315" y="281712"/>
                  </a:lnTo>
                  <a:lnTo>
                    <a:pt x="43565" y="267131"/>
                  </a:lnTo>
                  <a:lnTo>
                    <a:pt x="99967" y="245586"/>
                  </a:lnTo>
                  <a:lnTo>
                    <a:pt x="109800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479371" y="4135561"/>
              <a:ext cx="106477" cy="158101"/>
            </a:xfrm>
            <a:custGeom>
              <a:avLst/>
              <a:gdLst/>
              <a:ahLst/>
              <a:cxnLst/>
              <a:rect l="0" t="0" r="0" b="0"/>
              <a:pathLst>
                <a:path w="106477" h="158101">
                  <a:moveTo>
                    <a:pt x="73192" y="0"/>
                  </a:moveTo>
                  <a:lnTo>
                    <a:pt x="55523" y="0"/>
                  </a:lnTo>
                  <a:lnTo>
                    <a:pt x="48469" y="2774"/>
                  </a:lnTo>
                  <a:lnTo>
                    <a:pt x="35700" y="13252"/>
                  </a:lnTo>
                  <a:lnTo>
                    <a:pt x="22533" y="34745"/>
                  </a:lnTo>
                  <a:lnTo>
                    <a:pt x="4030" y="83339"/>
                  </a:lnTo>
                  <a:lnTo>
                    <a:pt x="0" y="117046"/>
                  </a:lnTo>
                  <a:lnTo>
                    <a:pt x="3988" y="135539"/>
                  </a:lnTo>
                  <a:lnTo>
                    <a:pt x="7641" y="143059"/>
                  </a:lnTo>
                  <a:lnTo>
                    <a:pt x="12849" y="147148"/>
                  </a:lnTo>
                  <a:lnTo>
                    <a:pt x="19095" y="148950"/>
                  </a:lnTo>
                  <a:lnTo>
                    <a:pt x="26033" y="149226"/>
                  </a:lnTo>
                  <a:lnTo>
                    <a:pt x="38673" y="144602"/>
                  </a:lnTo>
                  <a:lnTo>
                    <a:pt x="44631" y="140780"/>
                  </a:lnTo>
                  <a:lnTo>
                    <a:pt x="61116" y="138999"/>
                  </a:lnTo>
                  <a:lnTo>
                    <a:pt x="78920" y="142214"/>
                  </a:lnTo>
                  <a:lnTo>
                    <a:pt x="106476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653665" y="3894251"/>
              <a:ext cx="56999" cy="406986"/>
            </a:xfrm>
            <a:custGeom>
              <a:avLst/>
              <a:gdLst/>
              <a:ahLst/>
              <a:cxnLst/>
              <a:rect l="0" t="0" r="0" b="0"/>
              <a:pathLst>
                <a:path w="56999" h="406986">
                  <a:moveTo>
                    <a:pt x="40356" y="0"/>
                  </a:moveTo>
                  <a:lnTo>
                    <a:pt x="37891" y="33740"/>
                  </a:lnTo>
                  <a:lnTo>
                    <a:pt x="26164" y="88235"/>
                  </a:lnTo>
                  <a:lnTo>
                    <a:pt x="15329" y="144368"/>
                  </a:lnTo>
                  <a:lnTo>
                    <a:pt x="7053" y="192246"/>
                  </a:lnTo>
                  <a:lnTo>
                    <a:pt x="391" y="253705"/>
                  </a:lnTo>
                  <a:lnTo>
                    <a:pt x="0" y="309437"/>
                  </a:lnTo>
                  <a:lnTo>
                    <a:pt x="10375" y="372791"/>
                  </a:lnTo>
                  <a:lnTo>
                    <a:pt x="22741" y="400358"/>
                  </a:lnTo>
                  <a:lnTo>
                    <a:pt x="28613" y="404665"/>
                  </a:lnTo>
                  <a:lnTo>
                    <a:pt x="35301" y="406611"/>
                  </a:lnTo>
                  <a:lnTo>
                    <a:pt x="42533" y="406985"/>
                  </a:lnTo>
                  <a:lnTo>
                    <a:pt x="47355" y="402611"/>
                  </a:lnTo>
                  <a:lnTo>
                    <a:pt x="52712" y="385423"/>
                  </a:lnTo>
                  <a:lnTo>
                    <a:pt x="56998" y="3411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228043" y="3869287"/>
              <a:ext cx="16643" cy="1"/>
            </a:xfrm>
            <a:custGeom>
              <a:avLst/>
              <a:gdLst/>
              <a:ahLst/>
              <a:cxnLst/>
              <a:rect l="0" t="0" r="0" b="0"/>
              <a:pathLst>
                <a:path w="16643" h="1">
                  <a:moveTo>
                    <a:pt x="16642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665808" y="4618182"/>
            <a:ext cx="1227919" cy="399411"/>
            <a:chOff x="8665808" y="4618182"/>
            <a:chExt cx="1227919" cy="399411"/>
          </a:xfrm>
        </p:grpSpPr>
        <p:sp>
          <p:nvSpPr>
            <p:cNvPr id="118" name="Freeform 117"/>
            <p:cNvSpPr/>
            <p:nvPr/>
          </p:nvSpPr>
          <p:spPr>
            <a:xfrm>
              <a:off x="8665808" y="4618182"/>
              <a:ext cx="66392" cy="399411"/>
            </a:xfrm>
            <a:custGeom>
              <a:avLst/>
              <a:gdLst/>
              <a:ahLst/>
              <a:cxnLst/>
              <a:rect l="0" t="0" r="0" b="0"/>
              <a:pathLst>
                <a:path w="66392" h="399411">
                  <a:moveTo>
                    <a:pt x="21366" y="0"/>
                  </a:moveTo>
                  <a:lnTo>
                    <a:pt x="14780" y="56775"/>
                  </a:lnTo>
                  <a:lnTo>
                    <a:pt x="13388" y="115690"/>
                  </a:lnTo>
                  <a:lnTo>
                    <a:pt x="7394" y="169584"/>
                  </a:lnTo>
                  <a:lnTo>
                    <a:pt x="5251" y="222280"/>
                  </a:lnTo>
                  <a:lnTo>
                    <a:pt x="0" y="273355"/>
                  </a:lnTo>
                  <a:lnTo>
                    <a:pt x="650" y="273768"/>
                  </a:lnTo>
                  <a:lnTo>
                    <a:pt x="22469" y="242242"/>
                  </a:lnTo>
                  <a:lnTo>
                    <a:pt x="27649" y="236384"/>
                  </a:lnTo>
                  <a:lnTo>
                    <a:pt x="32952" y="234328"/>
                  </a:lnTo>
                  <a:lnTo>
                    <a:pt x="38335" y="234806"/>
                  </a:lnTo>
                  <a:lnTo>
                    <a:pt x="49248" y="240269"/>
                  </a:lnTo>
                  <a:lnTo>
                    <a:pt x="60263" y="248860"/>
                  </a:lnTo>
                  <a:lnTo>
                    <a:pt x="66391" y="268704"/>
                  </a:lnTo>
                  <a:lnTo>
                    <a:pt x="65907" y="326644"/>
                  </a:lnTo>
                  <a:lnTo>
                    <a:pt x="63358" y="386632"/>
                  </a:lnTo>
                  <a:lnTo>
                    <a:pt x="62972" y="3994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73244" y="4822278"/>
              <a:ext cx="41416" cy="93347"/>
            </a:xfrm>
            <a:custGeom>
              <a:avLst/>
              <a:gdLst/>
              <a:ahLst/>
              <a:cxnLst/>
              <a:rect l="0" t="0" r="0" b="0"/>
              <a:pathLst>
                <a:path w="41416" h="93347">
                  <a:moveTo>
                    <a:pt x="38746" y="3930"/>
                  </a:moveTo>
                  <a:lnTo>
                    <a:pt x="26385" y="18141"/>
                  </a:lnTo>
                  <a:lnTo>
                    <a:pt x="3574" y="63619"/>
                  </a:lnTo>
                  <a:lnTo>
                    <a:pt x="0" y="83467"/>
                  </a:lnTo>
                  <a:lnTo>
                    <a:pt x="1820" y="89314"/>
                  </a:lnTo>
                  <a:lnTo>
                    <a:pt x="5808" y="92288"/>
                  </a:lnTo>
                  <a:lnTo>
                    <a:pt x="11240" y="93346"/>
                  </a:lnTo>
                  <a:lnTo>
                    <a:pt x="16710" y="91277"/>
                  </a:lnTo>
                  <a:lnTo>
                    <a:pt x="27720" y="81583"/>
                  </a:lnTo>
                  <a:lnTo>
                    <a:pt x="39896" y="60531"/>
                  </a:lnTo>
                  <a:lnTo>
                    <a:pt x="41415" y="39873"/>
                  </a:lnTo>
                  <a:lnTo>
                    <a:pt x="38083" y="18055"/>
                  </a:lnTo>
                  <a:lnTo>
                    <a:pt x="30439" y="2195"/>
                  </a:lnTo>
                  <a:lnTo>
                    <a:pt x="26736" y="0"/>
                  </a:lnTo>
                  <a:lnTo>
                    <a:pt x="23343" y="1310"/>
                  </a:lnTo>
                  <a:lnTo>
                    <a:pt x="20156" y="4957"/>
                  </a:lnTo>
                  <a:lnTo>
                    <a:pt x="18957" y="9238"/>
                  </a:lnTo>
                  <a:lnTo>
                    <a:pt x="22104" y="2889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897125" y="4767961"/>
              <a:ext cx="150245" cy="166422"/>
            </a:xfrm>
            <a:custGeom>
              <a:avLst/>
              <a:gdLst/>
              <a:ahLst/>
              <a:cxnLst/>
              <a:rect l="0" t="0" r="0" b="0"/>
              <a:pathLst>
                <a:path w="150245" h="166422">
                  <a:moveTo>
                    <a:pt x="14718" y="0"/>
                  </a:moveTo>
                  <a:lnTo>
                    <a:pt x="12252" y="33740"/>
                  </a:lnTo>
                  <a:lnTo>
                    <a:pt x="1449" y="93029"/>
                  </a:lnTo>
                  <a:lnTo>
                    <a:pt x="0" y="122691"/>
                  </a:lnTo>
                  <a:lnTo>
                    <a:pt x="1207" y="123399"/>
                  </a:lnTo>
                  <a:lnTo>
                    <a:pt x="5015" y="116790"/>
                  </a:lnTo>
                  <a:lnTo>
                    <a:pt x="17674" y="82153"/>
                  </a:lnTo>
                  <a:lnTo>
                    <a:pt x="21312" y="78807"/>
                  </a:lnTo>
                  <a:lnTo>
                    <a:pt x="25585" y="78426"/>
                  </a:lnTo>
                  <a:lnTo>
                    <a:pt x="30284" y="80021"/>
                  </a:lnTo>
                  <a:lnTo>
                    <a:pt x="33416" y="84782"/>
                  </a:lnTo>
                  <a:lnTo>
                    <a:pt x="37825" y="109153"/>
                  </a:lnTo>
                  <a:lnTo>
                    <a:pt x="38856" y="129257"/>
                  </a:lnTo>
                  <a:lnTo>
                    <a:pt x="40980" y="134248"/>
                  </a:lnTo>
                  <a:lnTo>
                    <a:pt x="44246" y="135727"/>
                  </a:lnTo>
                  <a:lnTo>
                    <a:pt x="48272" y="134863"/>
                  </a:lnTo>
                  <a:lnTo>
                    <a:pt x="51880" y="131514"/>
                  </a:lnTo>
                  <a:lnTo>
                    <a:pt x="87255" y="86083"/>
                  </a:lnTo>
                  <a:lnTo>
                    <a:pt x="92662" y="84201"/>
                  </a:lnTo>
                  <a:lnTo>
                    <a:pt x="98116" y="84795"/>
                  </a:lnTo>
                  <a:lnTo>
                    <a:pt x="103601" y="87040"/>
                  </a:lnTo>
                  <a:lnTo>
                    <a:pt x="112161" y="96932"/>
                  </a:lnTo>
                  <a:lnTo>
                    <a:pt x="115737" y="103453"/>
                  </a:lnTo>
                  <a:lnTo>
                    <a:pt x="119971" y="105951"/>
                  </a:lnTo>
                  <a:lnTo>
                    <a:pt x="124643" y="105767"/>
                  </a:lnTo>
                  <a:lnTo>
                    <a:pt x="129606" y="103796"/>
                  </a:lnTo>
                  <a:lnTo>
                    <a:pt x="137587" y="94208"/>
                  </a:lnTo>
                  <a:lnTo>
                    <a:pt x="150244" y="65453"/>
                  </a:lnTo>
                  <a:lnTo>
                    <a:pt x="148523" y="62126"/>
                  </a:lnTo>
                  <a:lnTo>
                    <a:pt x="143677" y="61758"/>
                  </a:lnTo>
                  <a:lnTo>
                    <a:pt x="136748" y="63361"/>
                  </a:lnTo>
                  <a:lnTo>
                    <a:pt x="131205" y="69053"/>
                  </a:lnTo>
                  <a:lnTo>
                    <a:pt x="122580" y="87705"/>
                  </a:lnTo>
                  <a:lnTo>
                    <a:pt x="116944" y="119778"/>
                  </a:lnTo>
                  <a:lnTo>
                    <a:pt x="120556" y="136753"/>
                  </a:lnTo>
                  <a:lnTo>
                    <a:pt x="128326" y="149537"/>
                  </a:lnTo>
                  <a:lnTo>
                    <a:pt x="147855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266982" y="4684101"/>
              <a:ext cx="194051" cy="301155"/>
            </a:xfrm>
            <a:custGeom>
              <a:avLst/>
              <a:gdLst/>
              <a:ahLst/>
              <a:cxnLst/>
              <a:rect l="0" t="0" r="0" b="0"/>
              <a:pathLst>
                <a:path w="194051" h="301155">
                  <a:moveTo>
                    <a:pt x="94197" y="150428"/>
                  </a:moveTo>
                  <a:lnTo>
                    <a:pt x="89779" y="132759"/>
                  </a:lnTo>
                  <a:lnTo>
                    <a:pt x="85705" y="126629"/>
                  </a:lnTo>
                  <a:lnTo>
                    <a:pt x="73780" y="117353"/>
                  </a:lnTo>
                  <a:lnTo>
                    <a:pt x="65793" y="117283"/>
                  </a:lnTo>
                  <a:lnTo>
                    <a:pt x="47056" y="124602"/>
                  </a:lnTo>
                  <a:lnTo>
                    <a:pt x="33798" y="137101"/>
                  </a:lnTo>
                  <a:lnTo>
                    <a:pt x="14573" y="175828"/>
                  </a:lnTo>
                  <a:lnTo>
                    <a:pt x="0" y="230306"/>
                  </a:lnTo>
                  <a:lnTo>
                    <a:pt x="438" y="267887"/>
                  </a:lnTo>
                  <a:lnTo>
                    <a:pt x="3954" y="274962"/>
                  </a:lnTo>
                  <a:lnTo>
                    <a:pt x="9072" y="278754"/>
                  </a:lnTo>
                  <a:lnTo>
                    <a:pt x="15258" y="280358"/>
                  </a:lnTo>
                  <a:lnTo>
                    <a:pt x="21231" y="277729"/>
                  </a:lnTo>
                  <a:lnTo>
                    <a:pt x="49707" y="241374"/>
                  </a:lnTo>
                  <a:lnTo>
                    <a:pt x="71512" y="184817"/>
                  </a:lnTo>
                  <a:lnTo>
                    <a:pt x="88276" y="130735"/>
                  </a:lnTo>
                  <a:lnTo>
                    <a:pt x="106361" y="76404"/>
                  </a:lnTo>
                  <a:lnTo>
                    <a:pt x="117089" y="18220"/>
                  </a:lnTo>
                  <a:lnTo>
                    <a:pt x="122246" y="1062"/>
                  </a:lnTo>
                  <a:lnTo>
                    <a:pt x="122143" y="0"/>
                  </a:lnTo>
                  <a:lnTo>
                    <a:pt x="117096" y="11147"/>
                  </a:lnTo>
                  <a:lnTo>
                    <a:pt x="112075" y="66483"/>
                  </a:lnTo>
                  <a:lnTo>
                    <a:pt x="111002" y="127412"/>
                  </a:lnTo>
                  <a:lnTo>
                    <a:pt x="118439" y="171530"/>
                  </a:lnTo>
                  <a:lnTo>
                    <a:pt x="126852" y="190317"/>
                  </a:lnTo>
                  <a:lnTo>
                    <a:pt x="132609" y="195512"/>
                  </a:lnTo>
                  <a:lnTo>
                    <a:pt x="139221" y="198051"/>
                  </a:lnTo>
                  <a:lnTo>
                    <a:pt x="146403" y="198818"/>
                  </a:lnTo>
                  <a:lnTo>
                    <a:pt x="159313" y="194741"/>
                  </a:lnTo>
                  <a:lnTo>
                    <a:pt x="165345" y="191065"/>
                  </a:lnTo>
                  <a:lnTo>
                    <a:pt x="169366" y="184916"/>
                  </a:lnTo>
                  <a:lnTo>
                    <a:pt x="173834" y="168221"/>
                  </a:lnTo>
                  <a:lnTo>
                    <a:pt x="172252" y="164140"/>
                  </a:lnTo>
                  <a:lnTo>
                    <a:pt x="168423" y="163267"/>
                  </a:lnTo>
                  <a:lnTo>
                    <a:pt x="163097" y="164535"/>
                  </a:lnTo>
                  <a:lnTo>
                    <a:pt x="152248" y="178271"/>
                  </a:lnTo>
                  <a:lnTo>
                    <a:pt x="143112" y="198861"/>
                  </a:lnTo>
                  <a:lnTo>
                    <a:pt x="131651" y="259467"/>
                  </a:lnTo>
                  <a:lnTo>
                    <a:pt x="133341" y="283642"/>
                  </a:lnTo>
                  <a:lnTo>
                    <a:pt x="137859" y="291937"/>
                  </a:lnTo>
                  <a:lnTo>
                    <a:pt x="144571" y="297467"/>
                  </a:lnTo>
                  <a:lnTo>
                    <a:pt x="152742" y="301154"/>
                  </a:lnTo>
                  <a:lnTo>
                    <a:pt x="160964" y="299914"/>
                  </a:lnTo>
                  <a:lnTo>
                    <a:pt x="194050" y="2752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519279" y="4834529"/>
              <a:ext cx="99853" cy="88032"/>
            </a:xfrm>
            <a:custGeom>
              <a:avLst/>
              <a:gdLst/>
              <a:ahLst/>
              <a:cxnLst/>
              <a:rect l="0" t="0" r="0" b="0"/>
              <a:pathLst>
                <a:path w="99853" h="88032">
                  <a:moveTo>
                    <a:pt x="0" y="0"/>
                  </a:moveTo>
                  <a:lnTo>
                    <a:pt x="1850" y="54923"/>
                  </a:lnTo>
                  <a:lnTo>
                    <a:pt x="8835" y="69405"/>
                  </a:lnTo>
                  <a:lnTo>
                    <a:pt x="12362" y="71234"/>
                  </a:lnTo>
                  <a:lnTo>
                    <a:pt x="15638" y="69679"/>
                  </a:lnTo>
                  <a:lnTo>
                    <a:pt x="31957" y="47253"/>
                  </a:lnTo>
                  <a:lnTo>
                    <a:pt x="37022" y="44446"/>
                  </a:lnTo>
                  <a:lnTo>
                    <a:pt x="42248" y="44424"/>
                  </a:lnTo>
                  <a:lnTo>
                    <a:pt x="47581" y="46258"/>
                  </a:lnTo>
                  <a:lnTo>
                    <a:pt x="55972" y="55692"/>
                  </a:lnTo>
                  <a:lnTo>
                    <a:pt x="68893" y="84349"/>
                  </a:lnTo>
                  <a:lnTo>
                    <a:pt x="72741" y="87668"/>
                  </a:lnTo>
                  <a:lnTo>
                    <a:pt x="77155" y="88031"/>
                  </a:lnTo>
                  <a:lnTo>
                    <a:pt x="81948" y="86425"/>
                  </a:lnTo>
                  <a:lnTo>
                    <a:pt x="89738" y="77243"/>
                  </a:lnTo>
                  <a:lnTo>
                    <a:pt x="99852" y="582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610811" y="4776282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657535" y="4759640"/>
              <a:ext cx="161303" cy="171808"/>
            </a:xfrm>
            <a:custGeom>
              <a:avLst/>
              <a:gdLst/>
              <a:ahLst/>
              <a:cxnLst/>
              <a:rect l="0" t="0" r="0" b="0"/>
              <a:pathLst>
                <a:path w="161303" h="171808">
                  <a:moveTo>
                    <a:pt x="53128" y="0"/>
                  </a:moveTo>
                  <a:lnTo>
                    <a:pt x="19948" y="51071"/>
                  </a:lnTo>
                  <a:lnTo>
                    <a:pt x="4319" y="107578"/>
                  </a:lnTo>
                  <a:lnTo>
                    <a:pt x="0" y="133796"/>
                  </a:lnTo>
                  <a:lnTo>
                    <a:pt x="1163" y="154695"/>
                  </a:lnTo>
                  <a:lnTo>
                    <a:pt x="6466" y="160452"/>
                  </a:lnTo>
                  <a:lnTo>
                    <a:pt x="14623" y="163366"/>
                  </a:lnTo>
                  <a:lnTo>
                    <a:pt x="24685" y="164385"/>
                  </a:lnTo>
                  <a:lnTo>
                    <a:pt x="45726" y="158119"/>
                  </a:lnTo>
                  <a:lnTo>
                    <a:pt x="84950" y="131496"/>
                  </a:lnTo>
                  <a:lnTo>
                    <a:pt x="124628" y="75902"/>
                  </a:lnTo>
                  <a:lnTo>
                    <a:pt x="125758" y="70941"/>
                  </a:lnTo>
                  <a:lnTo>
                    <a:pt x="123738" y="68559"/>
                  </a:lnTo>
                  <a:lnTo>
                    <a:pt x="119617" y="67895"/>
                  </a:lnTo>
                  <a:lnTo>
                    <a:pt x="115020" y="72076"/>
                  </a:lnTo>
                  <a:lnTo>
                    <a:pt x="88936" y="124593"/>
                  </a:lnTo>
                  <a:lnTo>
                    <a:pt x="81305" y="159986"/>
                  </a:lnTo>
                  <a:lnTo>
                    <a:pt x="84857" y="166753"/>
                  </a:lnTo>
                  <a:lnTo>
                    <a:pt x="91847" y="170340"/>
                  </a:lnTo>
                  <a:lnTo>
                    <a:pt x="101131" y="171807"/>
                  </a:lnTo>
                  <a:lnTo>
                    <a:pt x="116376" y="168507"/>
                  </a:lnTo>
                  <a:lnTo>
                    <a:pt x="141230" y="151321"/>
                  </a:lnTo>
                  <a:lnTo>
                    <a:pt x="161302" y="1248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835479" y="4742998"/>
              <a:ext cx="58248" cy="216348"/>
            </a:xfrm>
            <a:custGeom>
              <a:avLst/>
              <a:gdLst/>
              <a:ahLst/>
              <a:cxnLst/>
              <a:rect l="0" t="0" r="0" b="0"/>
              <a:pathLst>
                <a:path w="58248" h="216348">
                  <a:moveTo>
                    <a:pt x="58247" y="0"/>
                  </a:moveTo>
                  <a:lnTo>
                    <a:pt x="27920" y="34744"/>
                  </a:lnTo>
                  <a:lnTo>
                    <a:pt x="15566" y="58679"/>
                  </a:lnTo>
                  <a:lnTo>
                    <a:pt x="14007" y="75082"/>
                  </a:lnTo>
                  <a:lnTo>
                    <a:pt x="14886" y="83338"/>
                  </a:lnTo>
                  <a:lnTo>
                    <a:pt x="23258" y="99909"/>
                  </a:lnTo>
                  <a:lnTo>
                    <a:pt x="46815" y="128730"/>
                  </a:lnTo>
                  <a:lnTo>
                    <a:pt x="49702" y="136671"/>
                  </a:lnTo>
                  <a:lnTo>
                    <a:pt x="50443" y="155356"/>
                  </a:lnTo>
                  <a:lnTo>
                    <a:pt x="45225" y="171057"/>
                  </a:lnTo>
                  <a:lnTo>
                    <a:pt x="26808" y="196203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8312727" y="5483571"/>
            <a:ext cx="1558736" cy="514429"/>
            <a:chOff x="8312727" y="5483571"/>
            <a:chExt cx="1558736" cy="514429"/>
          </a:xfrm>
        </p:grpSpPr>
        <p:sp>
          <p:nvSpPr>
            <p:cNvPr id="127" name="Freeform 126"/>
            <p:cNvSpPr/>
            <p:nvPr/>
          </p:nvSpPr>
          <p:spPr>
            <a:xfrm>
              <a:off x="8312727" y="5708239"/>
              <a:ext cx="166422" cy="24964"/>
            </a:xfrm>
            <a:custGeom>
              <a:avLst/>
              <a:gdLst/>
              <a:ahLst/>
              <a:cxnLst/>
              <a:rect l="0" t="0" r="0" b="0"/>
              <a:pathLst>
                <a:path w="166422" h="24964">
                  <a:moveTo>
                    <a:pt x="0" y="0"/>
                  </a:moveTo>
                  <a:lnTo>
                    <a:pt x="56772" y="13269"/>
                  </a:lnTo>
                  <a:lnTo>
                    <a:pt x="115535" y="16198"/>
                  </a:lnTo>
                  <a:lnTo>
                    <a:pt x="16642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25170" y="5583166"/>
              <a:ext cx="120253" cy="233248"/>
            </a:xfrm>
            <a:custGeom>
              <a:avLst/>
              <a:gdLst/>
              <a:ahLst/>
              <a:cxnLst/>
              <a:rect l="0" t="0" r="0" b="0"/>
              <a:pathLst>
                <a:path w="120253" h="233248">
                  <a:moveTo>
                    <a:pt x="95288" y="58505"/>
                  </a:moveTo>
                  <a:lnTo>
                    <a:pt x="79289" y="23760"/>
                  </a:lnTo>
                  <a:lnTo>
                    <a:pt x="64146" y="4242"/>
                  </a:lnTo>
                  <a:lnTo>
                    <a:pt x="57884" y="1064"/>
                  </a:lnTo>
                  <a:lnTo>
                    <a:pt x="43532" y="0"/>
                  </a:lnTo>
                  <a:lnTo>
                    <a:pt x="36745" y="2859"/>
                  </a:lnTo>
                  <a:lnTo>
                    <a:pt x="24274" y="13433"/>
                  </a:lnTo>
                  <a:lnTo>
                    <a:pt x="11274" y="43815"/>
                  </a:lnTo>
                  <a:lnTo>
                    <a:pt x="0" y="106715"/>
                  </a:lnTo>
                  <a:lnTo>
                    <a:pt x="2980" y="159457"/>
                  </a:lnTo>
                  <a:lnTo>
                    <a:pt x="10821" y="194022"/>
                  </a:lnTo>
                  <a:lnTo>
                    <a:pt x="19532" y="209958"/>
                  </a:lnTo>
                  <a:lnTo>
                    <a:pt x="26293" y="214022"/>
                  </a:lnTo>
                  <a:lnTo>
                    <a:pt x="43667" y="216073"/>
                  </a:lnTo>
                  <a:lnTo>
                    <a:pt x="51628" y="213477"/>
                  </a:lnTo>
                  <a:lnTo>
                    <a:pt x="65406" y="203195"/>
                  </a:lnTo>
                  <a:lnTo>
                    <a:pt x="83558" y="177396"/>
                  </a:lnTo>
                  <a:lnTo>
                    <a:pt x="105840" y="118119"/>
                  </a:lnTo>
                  <a:lnTo>
                    <a:pt x="107871" y="116739"/>
                  </a:lnTo>
                  <a:lnTo>
                    <a:pt x="110126" y="127533"/>
                  </a:lnTo>
                  <a:lnTo>
                    <a:pt x="112499" y="177848"/>
                  </a:lnTo>
                  <a:lnTo>
                    <a:pt x="120252" y="233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805387" y="5638453"/>
              <a:ext cx="69219" cy="359547"/>
            </a:xfrm>
            <a:custGeom>
              <a:avLst/>
              <a:gdLst/>
              <a:ahLst/>
              <a:cxnLst/>
              <a:rect l="0" t="0" r="0" b="0"/>
              <a:pathLst>
                <a:path w="69219" h="359547">
                  <a:moveTo>
                    <a:pt x="39887" y="128033"/>
                  </a:moveTo>
                  <a:lnTo>
                    <a:pt x="25494" y="181075"/>
                  </a:lnTo>
                  <a:lnTo>
                    <a:pt x="16857" y="238216"/>
                  </a:lnTo>
                  <a:lnTo>
                    <a:pt x="8508" y="301297"/>
                  </a:lnTo>
                  <a:lnTo>
                    <a:pt x="5929" y="358808"/>
                  </a:lnTo>
                  <a:lnTo>
                    <a:pt x="4305" y="359546"/>
                  </a:lnTo>
                  <a:lnTo>
                    <a:pt x="2297" y="357264"/>
                  </a:lnTo>
                  <a:lnTo>
                    <a:pt x="0" y="309875"/>
                  </a:lnTo>
                  <a:lnTo>
                    <a:pt x="5024" y="259559"/>
                  </a:lnTo>
                  <a:lnTo>
                    <a:pt x="7319" y="197335"/>
                  </a:lnTo>
                  <a:lnTo>
                    <a:pt x="13740" y="134854"/>
                  </a:lnTo>
                  <a:lnTo>
                    <a:pt x="26403" y="71541"/>
                  </a:lnTo>
                  <a:lnTo>
                    <a:pt x="39937" y="15240"/>
                  </a:lnTo>
                  <a:lnTo>
                    <a:pt x="42695" y="5685"/>
                  </a:lnTo>
                  <a:lnTo>
                    <a:pt x="47306" y="1164"/>
                  </a:lnTo>
                  <a:lnTo>
                    <a:pt x="53154" y="0"/>
                  </a:lnTo>
                  <a:lnTo>
                    <a:pt x="59827" y="1073"/>
                  </a:lnTo>
                  <a:lnTo>
                    <a:pt x="64275" y="6410"/>
                  </a:lnTo>
                  <a:lnTo>
                    <a:pt x="69218" y="24669"/>
                  </a:lnTo>
                  <a:lnTo>
                    <a:pt x="68949" y="40796"/>
                  </a:lnTo>
                  <a:lnTo>
                    <a:pt x="64851" y="6146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925599" y="5619048"/>
              <a:ext cx="81799" cy="296091"/>
            </a:xfrm>
            <a:custGeom>
              <a:avLst/>
              <a:gdLst/>
              <a:ahLst/>
              <a:cxnLst/>
              <a:rect l="0" t="0" r="0" b="0"/>
              <a:pathLst>
                <a:path w="81799" h="296091">
                  <a:moveTo>
                    <a:pt x="36170" y="47586"/>
                  </a:moveTo>
                  <a:lnTo>
                    <a:pt x="31753" y="98330"/>
                  </a:lnTo>
                  <a:lnTo>
                    <a:pt x="27696" y="160510"/>
                  </a:lnTo>
                  <a:lnTo>
                    <a:pt x="20786" y="216858"/>
                  </a:lnTo>
                  <a:lnTo>
                    <a:pt x="10642" y="278851"/>
                  </a:lnTo>
                  <a:lnTo>
                    <a:pt x="8056" y="290520"/>
                  </a:lnTo>
                  <a:lnTo>
                    <a:pt x="5409" y="295526"/>
                  </a:lnTo>
                  <a:lnTo>
                    <a:pt x="2718" y="296090"/>
                  </a:lnTo>
                  <a:lnTo>
                    <a:pt x="0" y="293692"/>
                  </a:lnTo>
                  <a:lnTo>
                    <a:pt x="1866" y="233564"/>
                  </a:lnTo>
                  <a:lnTo>
                    <a:pt x="7101" y="182428"/>
                  </a:lnTo>
                  <a:lnTo>
                    <a:pt x="17039" y="128736"/>
                  </a:lnTo>
                  <a:lnTo>
                    <a:pt x="30661" y="70235"/>
                  </a:lnTo>
                  <a:lnTo>
                    <a:pt x="51686" y="10412"/>
                  </a:lnTo>
                  <a:lnTo>
                    <a:pt x="57608" y="4312"/>
                  </a:lnTo>
                  <a:lnTo>
                    <a:pt x="64331" y="1170"/>
                  </a:lnTo>
                  <a:lnTo>
                    <a:pt x="71586" y="0"/>
                  </a:lnTo>
                  <a:lnTo>
                    <a:pt x="76423" y="2918"/>
                  </a:lnTo>
                  <a:lnTo>
                    <a:pt x="79647" y="8562"/>
                  </a:lnTo>
                  <a:lnTo>
                    <a:pt x="81798" y="16023"/>
                  </a:lnTo>
                  <a:lnTo>
                    <a:pt x="76479" y="74237"/>
                  </a:lnTo>
                  <a:lnTo>
                    <a:pt x="63485" y="130408"/>
                  </a:lnTo>
                  <a:lnTo>
                    <a:pt x="61133" y="13911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094906" y="5666634"/>
              <a:ext cx="66569" cy="1"/>
            </a:xfrm>
            <a:custGeom>
              <a:avLst/>
              <a:gdLst/>
              <a:ahLst/>
              <a:cxnLst/>
              <a:rect l="0" t="0" r="0" b="0"/>
              <a:pathLst>
                <a:path w="66569" h="1">
                  <a:moveTo>
                    <a:pt x="0" y="0"/>
                  </a:moveTo>
                  <a:lnTo>
                    <a:pt x="40327" y="0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295518" y="5483571"/>
              <a:ext cx="90800" cy="324443"/>
            </a:xfrm>
            <a:custGeom>
              <a:avLst/>
              <a:gdLst/>
              <a:ahLst/>
              <a:cxnLst/>
              <a:rect l="0" t="0" r="0" b="0"/>
              <a:pathLst>
                <a:path w="90800" h="324443">
                  <a:moveTo>
                    <a:pt x="24056" y="0"/>
                  </a:moveTo>
                  <a:lnTo>
                    <a:pt x="15221" y="13252"/>
                  </a:lnTo>
                  <a:lnTo>
                    <a:pt x="5976" y="75265"/>
                  </a:lnTo>
                  <a:lnTo>
                    <a:pt x="0" y="137637"/>
                  </a:lnTo>
                  <a:lnTo>
                    <a:pt x="1738" y="187787"/>
                  </a:lnTo>
                  <a:lnTo>
                    <a:pt x="7591" y="246213"/>
                  </a:lnTo>
                  <a:lnTo>
                    <a:pt x="9381" y="245503"/>
                  </a:lnTo>
                  <a:lnTo>
                    <a:pt x="18897" y="222209"/>
                  </a:lnTo>
                  <a:lnTo>
                    <a:pt x="24315" y="216557"/>
                  </a:lnTo>
                  <a:lnTo>
                    <a:pt x="40197" y="207811"/>
                  </a:lnTo>
                  <a:lnTo>
                    <a:pt x="48685" y="206958"/>
                  </a:lnTo>
                  <a:lnTo>
                    <a:pt x="65513" y="210941"/>
                  </a:lnTo>
                  <a:lnTo>
                    <a:pt x="79772" y="223807"/>
                  </a:lnTo>
                  <a:lnTo>
                    <a:pt x="86164" y="232415"/>
                  </a:lnTo>
                  <a:lnTo>
                    <a:pt x="90799" y="254307"/>
                  </a:lnTo>
                  <a:lnTo>
                    <a:pt x="86242" y="297194"/>
                  </a:lnTo>
                  <a:lnTo>
                    <a:pt x="74636" y="319403"/>
                  </a:lnTo>
                  <a:lnTo>
                    <a:pt x="68870" y="322958"/>
                  </a:lnTo>
                  <a:lnTo>
                    <a:pt x="55069" y="324442"/>
                  </a:lnTo>
                  <a:lnTo>
                    <a:pt x="50278" y="323544"/>
                  </a:lnTo>
                  <a:lnTo>
                    <a:pt x="47085" y="322020"/>
                  </a:lnTo>
                  <a:lnTo>
                    <a:pt x="40698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433046" y="5666634"/>
              <a:ext cx="77913" cy="108175"/>
            </a:xfrm>
            <a:custGeom>
              <a:avLst/>
              <a:gdLst/>
              <a:ahLst/>
              <a:cxnLst/>
              <a:rect l="0" t="0" r="0" b="0"/>
              <a:pathLst>
                <a:path w="77913" h="108175">
                  <a:moveTo>
                    <a:pt x="27986" y="0"/>
                  </a:moveTo>
                  <a:lnTo>
                    <a:pt x="4542" y="59627"/>
                  </a:lnTo>
                  <a:lnTo>
                    <a:pt x="0" y="80126"/>
                  </a:lnTo>
                  <a:lnTo>
                    <a:pt x="1063" y="98481"/>
                  </a:lnTo>
                  <a:lnTo>
                    <a:pt x="4490" y="103561"/>
                  </a:lnTo>
                  <a:lnTo>
                    <a:pt x="9548" y="106023"/>
                  </a:lnTo>
                  <a:lnTo>
                    <a:pt x="15694" y="106740"/>
                  </a:lnTo>
                  <a:lnTo>
                    <a:pt x="21640" y="104444"/>
                  </a:lnTo>
                  <a:lnTo>
                    <a:pt x="33179" y="94497"/>
                  </a:lnTo>
                  <a:lnTo>
                    <a:pt x="45653" y="73302"/>
                  </a:lnTo>
                  <a:lnTo>
                    <a:pt x="49934" y="71058"/>
                  </a:lnTo>
                  <a:lnTo>
                    <a:pt x="54638" y="72335"/>
                  </a:lnTo>
                  <a:lnTo>
                    <a:pt x="59622" y="75960"/>
                  </a:lnTo>
                  <a:lnTo>
                    <a:pt x="67626" y="87385"/>
                  </a:lnTo>
                  <a:lnTo>
                    <a:pt x="77912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579711" y="5641671"/>
              <a:ext cx="95757" cy="182980"/>
            </a:xfrm>
            <a:custGeom>
              <a:avLst/>
              <a:gdLst/>
              <a:ahLst/>
              <a:cxnLst/>
              <a:rect l="0" t="0" r="0" b="0"/>
              <a:pathLst>
                <a:path w="95757" h="182980">
                  <a:moveTo>
                    <a:pt x="31100" y="0"/>
                  </a:moveTo>
                  <a:lnTo>
                    <a:pt x="13019" y="19929"/>
                  </a:lnTo>
                  <a:lnTo>
                    <a:pt x="5189" y="34745"/>
                  </a:lnTo>
                  <a:lnTo>
                    <a:pt x="0" y="63097"/>
                  </a:lnTo>
                  <a:lnTo>
                    <a:pt x="2880" y="90503"/>
                  </a:lnTo>
                  <a:lnTo>
                    <a:pt x="9620" y="105251"/>
                  </a:lnTo>
                  <a:lnTo>
                    <a:pt x="32483" y="137374"/>
                  </a:lnTo>
                  <a:lnTo>
                    <a:pt x="36337" y="155668"/>
                  </a:lnTo>
                  <a:lnTo>
                    <a:pt x="34591" y="163875"/>
                  </a:lnTo>
                  <a:lnTo>
                    <a:pt x="25255" y="177925"/>
                  </a:lnTo>
                  <a:lnTo>
                    <a:pt x="18882" y="181487"/>
                  </a:lnTo>
                  <a:lnTo>
                    <a:pt x="4405" y="182979"/>
                  </a:lnTo>
                  <a:lnTo>
                    <a:pt x="1284" y="181158"/>
                  </a:lnTo>
                  <a:lnTo>
                    <a:pt x="1053" y="178094"/>
                  </a:lnTo>
                  <a:lnTo>
                    <a:pt x="18754" y="148953"/>
                  </a:lnTo>
                  <a:lnTo>
                    <a:pt x="73252" y="91120"/>
                  </a:lnTo>
                  <a:lnTo>
                    <a:pt x="95756" y="68507"/>
                  </a:lnTo>
                  <a:lnTo>
                    <a:pt x="93428" y="70820"/>
                  </a:lnTo>
                  <a:lnTo>
                    <a:pt x="72705" y="116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725024" y="5572688"/>
              <a:ext cx="146439" cy="250938"/>
            </a:xfrm>
            <a:custGeom>
              <a:avLst/>
              <a:gdLst/>
              <a:ahLst/>
              <a:cxnLst/>
              <a:rect l="0" t="0" r="0" b="0"/>
              <a:pathLst>
                <a:path w="146439" h="250938">
                  <a:moveTo>
                    <a:pt x="68850" y="135551"/>
                  </a:moveTo>
                  <a:lnTo>
                    <a:pt x="49844" y="149762"/>
                  </a:lnTo>
                  <a:lnTo>
                    <a:pt x="21752" y="190670"/>
                  </a:lnTo>
                  <a:lnTo>
                    <a:pt x="0" y="243450"/>
                  </a:lnTo>
                  <a:lnTo>
                    <a:pt x="761" y="248164"/>
                  </a:lnTo>
                  <a:lnTo>
                    <a:pt x="4041" y="250383"/>
                  </a:lnTo>
                  <a:lnTo>
                    <a:pt x="9002" y="250937"/>
                  </a:lnTo>
                  <a:lnTo>
                    <a:pt x="14158" y="248533"/>
                  </a:lnTo>
                  <a:lnTo>
                    <a:pt x="51523" y="215120"/>
                  </a:lnTo>
                  <a:lnTo>
                    <a:pt x="91283" y="152051"/>
                  </a:lnTo>
                  <a:lnTo>
                    <a:pt x="117181" y="95090"/>
                  </a:lnTo>
                  <a:lnTo>
                    <a:pt x="137808" y="36956"/>
                  </a:lnTo>
                  <a:lnTo>
                    <a:pt x="146400" y="6690"/>
                  </a:lnTo>
                  <a:lnTo>
                    <a:pt x="146438" y="1567"/>
                  </a:lnTo>
                  <a:lnTo>
                    <a:pt x="144614" y="0"/>
                  </a:lnTo>
                  <a:lnTo>
                    <a:pt x="141548" y="805"/>
                  </a:lnTo>
                  <a:lnTo>
                    <a:pt x="135677" y="11561"/>
                  </a:lnTo>
                  <a:lnTo>
                    <a:pt x="120660" y="65736"/>
                  </a:lnTo>
                  <a:lnTo>
                    <a:pt x="103876" y="119363"/>
                  </a:lnTo>
                  <a:lnTo>
                    <a:pt x="93813" y="16051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8079738" y="5999476"/>
            <a:ext cx="1970239" cy="1015169"/>
            <a:chOff x="8079738" y="5999476"/>
            <a:chExt cx="1970239" cy="1015169"/>
          </a:xfrm>
        </p:grpSpPr>
        <p:sp>
          <p:nvSpPr>
            <p:cNvPr id="137" name="Freeform 136"/>
            <p:cNvSpPr/>
            <p:nvPr/>
          </p:nvSpPr>
          <p:spPr>
            <a:xfrm>
              <a:off x="8588550" y="5999476"/>
              <a:ext cx="116424" cy="373066"/>
            </a:xfrm>
            <a:custGeom>
              <a:avLst/>
              <a:gdLst/>
              <a:ahLst/>
              <a:cxnLst/>
              <a:rect l="0" t="0" r="0" b="0"/>
              <a:pathLst>
                <a:path w="116424" h="373066">
                  <a:moveTo>
                    <a:pt x="23735" y="0"/>
                  </a:moveTo>
                  <a:lnTo>
                    <a:pt x="14900" y="8834"/>
                  </a:lnTo>
                  <a:lnTo>
                    <a:pt x="10562" y="23034"/>
                  </a:lnTo>
                  <a:lnTo>
                    <a:pt x="7549" y="78676"/>
                  </a:lnTo>
                  <a:lnTo>
                    <a:pt x="11927" y="141132"/>
                  </a:lnTo>
                  <a:lnTo>
                    <a:pt x="6715" y="204543"/>
                  </a:lnTo>
                  <a:lnTo>
                    <a:pt x="0" y="253590"/>
                  </a:lnTo>
                  <a:lnTo>
                    <a:pt x="515" y="257818"/>
                  </a:lnTo>
                  <a:lnTo>
                    <a:pt x="1783" y="257863"/>
                  </a:lnTo>
                  <a:lnTo>
                    <a:pt x="37110" y="219785"/>
                  </a:lnTo>
                  <a:lnTo>
                    <a:pt x="44671" y="216790"/>
                  </a:lnTo>
                  <a:lnTo>
                    <a:pt x="62934" y="215928"/>
                  </a:lnTo>
                  <a:lnTo>
                    <a:pt x="78447" y="221092"/>
                  </a:lnTo>
                  <a:lnTo>
                    <a:pt x="85173" y="225058"/>
                  </a:lnTo>
                  <a:lnTo>
                    <a:pt x="89657" y="232324"/>
                  </a:lnTo>
                  <a:lnTo>
                    <a:pt x="94639" y="252726"/>
                  </a:lnTo>
                  <a:lnTo>
                    <a:pt x="93026" y="281367"/>
                  </a:lnTo>
                  <a:lnTo>
                    <a:pt x="74544" y="337123"/>
                  </a:lnTo>
                  <a:lnTo>
                    <a:pt x="59232" y="364929"/>
                  </a:lnTo>
                  <a:lnTo>
                    <a:pt x="52947" y="369951"/>
                  </a:lnTo>
                  <a:lnTo>
                    <a:pt x="45983" y="372374"/>
                  </a:lnTo>
                  <a:lnTo>
                    <a:pt x="38568" y="373065"/>
                  </a:lnTo>
                  <a:lnTo>
                    <a:pt x="32699" y="370752"/>
                  </a:lnTo>
                  <a:lnTo>
                    <a:pt x="23713" y="360785"/>
                  </a:lnTo>
                  <a:lnTo>
                    <a:pt x="21871" y="354244"/>
                  </a:lnTo>
                  <a:lnTo>
                    <a:pt x="22290" y="339580"/>
                  </a:lnTo>
                  <a:lnTo>
                    <a:pt x="25546" y="333635"/>
                  </a:lnTo>
                  <a:lnTo>
                    <a:pt x="36558" y="324566"/>
                  </a:lnTo>
                  <a:lnTo>
                    <a:pt x="96286" y="301572"/>
                  </a:lnTo>
                  <a:lnTo>
                    <a:pt x="114227" y="292440"/>
                  </a:lnTo>
                  <a:lnTo>
                    <a:pt x="116423" y="288341"/>
                  </a:lnTo>
                  <a:lnTo>
                    <a:pt x="114188" y="284683"/>
                  </a:lnTo>
                  <a:lnTo>
                    <a:pt x="109000" y="281320"/>
                  </a:lnTo>
                  <a:lnTo>
                    <a:pt x="103692" y="281852"/>
                  </a:lnTo>
                  <a:lnTo>
                    <a:pt x="92864" y="289840"/>
                  </a:lnTo>
                  <a:lnTo>
                    <a:pt x="86818" y="305100"/>
                  </a:lnTo>
                  <a:lnTo>
                    <a:pt x="85207" y="314348"/>
                  </a:lnTo>
                  <a:lnTo>
                    <a:pt x="88346" y="334484"/>
                  </a:lnTo>
                  <a:lnTo>
                    <a:pt x="98624" y="366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787541" y="6107649"/>
              <a:ext cx="41092" cy="208028"/>
            </a:xfrm>
            <a:custGeom>
              <a:avLst/>
              <a:gdLst/>
              <a:ahLst/>
              <a:cxnLst/>
              <a:rect l="0" t="0" r="0" b="0"/>
              <a:pathLst>
                <a:path w="41092" h="208028">
                  <a:moveTo>
                    <a:pt x="7807" y="0"/>
                  </a:moveTo>
                  <a:lnTo>
                    <a:pt x="7807" y="57909"/>
                  </a:lnTo>
                  <a:lnTo>
                    <a:pt x="7807" y="106636"/>
                  </a:lnTo>
                  <a:lnTo>
                    <a:pt x="3390" y="157645"/>
                  </a:lnTo>
                  <a:lnTo>
                    <a:pt x="257" y="203896"/>
                  </a:lnTo>
                  <a:lnTo>
                    <a:pt x="0" y="203424"/>
                  </a:lnTo>
                  <a:lnTo>
                    <a:pt x="640" y="193962"/>
                  </a:lnTo>
                  <a:lnTo>
                    <a:pt x="7121" y="173965"/>
                  </a:lnTo>
                  <a:lnTo>
                    <a:pt x="15515" y="161761"/>
                  </a:lnTo>
                  <a:lnTo>
                    <a:pt x="20342" y="159617"/>
                  </a:lnTo>
                  <a:lnTo>
                    <a:pt x="25409" y="160036"/>
                  </a:lnTo>
                  <a:lnTo>
                    <a:pt x="30637" y="162164"/>
                  </a:lnTo>
                  <a:lnTo>
                    <a:pt x="34122" y="167282"/>
                  </a:lnTo>
                  <a:lnTo>
                    <a:pt x="41091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880401" y="6224144"/>
              <a:ext cx="48084" cy="124817"/>
            </a:xfrm>
            <a:custGeom>
              <a:avLst/>
              <a:gdLst/>
              <a:ahLst/>
              <a:cxnLst/>
              <a:rect l="0" t="0" r="0" b="0"/>
              <a:pathLst>
                <a:path w="48084" h="124817">
                  <a:moveTo>
                    <a:pt x="23121" y="0"/>
                  </a:moveTo>
                  <a:lnTo>
                    <a:pt x="10759" y="20854"/>
                  </a:lnTo>
                  <a:lnTo>
                    <a:pt x="2303" y="49223"/>
                  </a:lnTo>
                  <a:lnTo>
                    <a:pt x="0" y="70262"/>
                  </a:lnTo>
                  <a:lnTo>
                    <a:pt x="3908" y="87010"/>
                  </a:lnTo>
                  <a:lnTo>
                    <a:pt x="7539" y="94065"/>
                  </a:lnTo>
                  <a:lnTo>
                    <a:pt x="11808" y="96918"/>
                  </a:lnTo>
                  <a:lnTo>
                    <a:pt x="16504" y="96972"/>
                  </a:lnTo>
                  <a:lnTo>
                    <a:pt x="21483" y="95159"/>
                  </a:lnTo>
                  <a:lnTo>
                    <a:pt x="29482" y="83281"/>
                  </a:lnTo>
                  <a:lnTo>
                    <a:pt x="34269" y="72147"/>
                  </a:lnTo>
                  <a:lnTo>
                    <a:pt x="34251" y="73061"/>
                  </a:lnTo>
                  <a:lnTo>
                    <a:pt x="33315" y="76444"/>
                  </a:lnTo>
                  <a:lnTo>
                    <a:pt x="38455" y="101803"/>
                  </a:lnTo>
                  <a:lnTo>
                    <a:pt x="45908" y="123660"/>
                  </a:lnTo>
                  <a:lnTo>
                    <a:pt x="48083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995053" y="6207502"/>
              <a:ext cx="83212" cy="116499"/>
            </a:xfrm>
            <a:custGeom>
              <a:avLst/>
              <a:gdLst/>
              <a:ahLst/>
              <a:cxnLst/>
              <a:rect l="0" t="0" r="0" b="0"/>
              <a:pathLst>
                <a:path w="83212" h="116499">
                  <a:moveTo>
                    <a:pt x="0" y="33284"/>
                  </a:moveTo>
                  <a:lnTo>
                    <a:pt x="5719" y="91888"/>
                  </a:lnTo>
                  <a:lnTo>
                    <a:pt x="7165" y="112339"/>
                  </a:lnTo>
                  <a:lnTo>
                    <a:pt x="9400" y="116498"/>
                  </a:lnTo>
                  <a:lnTo>
                    <a:pt x="12738" y="116496"/>
                  </a:lnTo>
                  <a:lnTo>
                    <a:pt x="16813" y="113722"/>
                  </a:lnTo>
                  <a:lnTo>
                    <a:pt x="23806" y="103243"/>
                  </a:lnTo>
                  <a:lnTo>
                    <a:pt x="48032" y="41413"/>
                  </a:lnTo>
                  <a:lnTo>
                    <a:pt x="62103" y="18434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103227" y="6215823"/>
              <a:ext cx="16643" cy="158101"/>
            </a:xfrm>
            <a:custGeom>
              <a:avLst/>
              <a:gdLst/>
              <a:ahLst/>
              <a:cxnLst/>
              <a:rect l="0" t="0" r="0" b="0"/>
              <a:pathLst>
                <a:path w="16643" h="158101">
                  <a:moveTo>
                    <a:pt x="16642" y="0"/>
                  </a:moveTo>
                  <a:lnTo>
                    <a:pt x="10055" y="29621"/>
                  </a:lnTo>
                  <a:lnTo>
                    <a:pt x="1887" y="85354"/>
                  </a:lnTo>
                  <a:lnTo>
                    <a:pt x="165" y="142571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136511" y="61742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134442" y="6232097"/>
              <a:ext cx="63471" cy="123499"/>
            </a:xfrm>
            <a:custGeom>
              <a:avLst/>
              <a:gdLst/>
              <a:ahLst/>
              <a:cxnLst/>
              <a:rect l="0" t="0" r="0" b="0"/>
              <a:pathLst>
                <a:path w="63471" h="123499">
                  <a:moveTo>
                    <a:pt x="10390" y="33652"/>
                  </a:moveTo>
                  <a:lnTo>
                    <a:pt x="3226" y="84397"/>
                  </a:lnTo>
                  <a:lnTo>
                    <a:pt x="6829" y="114640"/>
                  </a:lnTo>
                  <a:lnTo>
                    <a:pt x="10790" y="120003"/>
                  </a:lnTo>
                  <a:lnTo>
                    <a:pt x="16203" y="122655"/>
                  </a:lnTo>
                  <a:lnTo>
                    <a:pt x="22587" y="123498"/>
                  </a:lnTo>
                  <a:lnTo>
                    <a:pt x="34610" y="119504"/>
                  </a:lnTo>
                  <a:lnTo>
                    <a:pt x="40405" y="115850"/>
                  </a:lnTo>
                  <a:lnTo>
                    <a:pt x="49310" y="104393"/>
                  </a:lnTo>
                  <a:lnTo>
                    <a:pt x="62559" y="74438"/>
                  </a:lnTo>
                  <a:lnTo>
                    <a:pt x="63470" y="55786"/>
                  </a:lnTo>
                  <a:lnTo>
                    <a:pt x="56522" y="18095"/>
                  </a:lnTo>
                  <a:lnTo>
                    <a:pt x="52239" y="11261"/>
                  </a:lnTo>
                  <a:lnTo>
                    <a:pt x="40084" y="1203"/>
                  </a:lnTo>
                  <a:lnTo>
                    <a:pt x="32960" y="0"/>
                  </a:lnTo>
                  <a:lnTo>
                    <a:pt x="17647" y="3595"/>
                  </a:lnTo>
                  <a:lnTo>
                    <a:pt x="11530" y="8991"/>
                  </a:lnTo>
                  <a:lnTo>
                    <a:pt x="2267" y="24849"/>
                  </a:lnTo>
                  <a:lnTo>
                    <a:pt x="0" y="36828"/>
                  </a:lnTo>
                  <a:lnTo>
                    <a:pt x="2069" y="502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231570" y="6265749"/>
              <a:ext cx="38079" cy="99854"/>
            </a:xfrm>
            <a:custGeom>
              <a:avLst/>
              <a:gdLst/>
              <a:ahLst/>
              <a:cxnLst/>
              <a:rect l="0" t="0" r="0" b="0"/>
              <a:pathLst>
                <a:path w="38079" h="99854">
                  <a:moveTo>
                    <a:pt x="4793" y="0"/>
                  </a:moveTo>
                  <a:lnTo>
                    <a:pt x="0" y="55848"/>
                  </a:lnTo>
                  <a:lnTo>
                    <a:pt x="2046" y="73824"/>
                  </a:lnTo>
                  <a:lnTo>
                    <a:pt x="4811" y="77877"/>
                  </a:lnTo>
                  <a:lnTo>
                    <a:pt x="8503" y="78730"/>
                  </a:lnTo>
                  <a:lnTo>
                    <a:pt x="12814" y="77450"/>
                  </a:lnTo>
                  <a:lnTo>
                    <a:pt x="20069" y="68632"/>
                  </a:lnTo>
                  <a:lnTo>
                    <a:pt x="23298" y="62397"/>
                  </a:lnTo>
                  <a:lnTo>
                    <a:pt x="26376" y="62863"/>
                  </a:lnTo>
                  <a:lnTo>
                    <a:pt x="32261" y="75708"/>
                  </a:lnTo>
                  <a:lnTo>
                    <a:pt x="38078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328238" y="6257428"/>
              <a:ext cx="74547" cy="90069"/>
            </a:xfrm>
            <a:custGeom>
              <a:avLst/>
              <a:gdLst/>
              <a:ahLst/>
              <a:cxnLst/>
              <a:rect l="0" t="0" r="0" b="0"/>
              <a:pathLst>
                <a:path w="74547" h="90069">
                  <a:moveTo>
                    <a:pt x="7978" y="8321"/>
                  </a:moveTo>
                  <a:lnTo>
                    <a:pt x="428" y="65094"/>
                  </a:lnTo>
                  <a:lnTo>
                    <a:pt x="0" y="86562"/>
                  </a:lnTo>
                  <a:lnTo>
                    <a:pt x="810" y="90068"/>
                  </a:lnTo>
                  <a:lnTo>
                    <a:pt x="2275" y="88707"/>
                  </a:lnTo>
                  <a:lnTo>
                    <a:pt x="19226" y="29372"/>
                  </a:lnTo>
                  <a:lnTo>
                    <a:pt x="31857" y="5724"/>
                  </a:lnTo>
                  <a:lnTo>
                    <a:pt x="37766" y="1967"/>
                  </a:lnTo>
                  <a:lnTo>
                    <a:pt x="7454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546023" y="6222877"/>
              <a:ext cx="89752" cy="132950"/>
            </a:xfrm>
            <a:custGeom>
              <a:avLst/>
              <a:gdLst/>
              <a:ahLst/>
              <a:cxnLst/>
              <a:rect l="0" t="0" r="0" b="0"/>
              <a:pathLst>
                <a:path w="89752" h="132950">
                  <a:moveTo>
                    <a:pt x="64788" y="9588"/>
                  </a:moveTo>
                  <a:lnTo>
                    <a:pt x="55953" y="754"/>
                  </a:lnTo>
                  <a:lnTo>
                    <a:pt x="51501" y="0"/>
                  </a:lnTo>
                  <a:lnTo>
                    <a:pt x="46684" y="1347"/>
                  </a:lnTo>
                  <a:lnTo>
                    <a:pt x="25667" y="16795"/>
                  </a:lnTo>
                  <a:lnTo>
                    <a:pt x="13646" y="36687"/>
                  </a:lnTo>
                  <a:lnTo>
                    <a:pt x="2225" y="74901"/>
                  </a:lnTo>
                  <a:lnTo>
                    <a:pt x="0" y="96247"/>
                  </a:lnTo>
                  <a:lnTo>
                    <a:pt x="3941" y="115597"/>
                  </a:lnTo>
                  <a:lnTo>
                    <a:pt x="7581" y="124639"/>
                  </a:lnTo>
                  <a:lnTo>
                    <a:pt x="14631" y="129743"/>
                  </a:lnTo>
                  <a:lnTo>
                    <a:pt x="34791" y="132949"/>
                  </a:lnTo>
                  <a:lnTo>
                    <a:pt x="42941" y="130660"/>
                  </a:lnTo>
                  <a:lnTo>
                    <a:pt x="49299" y="126361"/>
                  </a:lnTo>
                  <a:lnTo>
                    <a:pt x="75110" y="97458"/>
                  </a:lnTo>
                  <a:lnTo>
                    <a:pt x="89751" y="678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69090" y="6074365"/>
              <a:ext cx="58216" cy="282917"/>
            </a:xfrm>
            <a:custGeom>
              <a:avLst/>
              <a:gdLst/>
              <a:ahLst/>
              <a:cxnLst/>
              <a:rect l="0" t="0" r="0" b="0"/>
              <a:pathLst>
                <a:path w="58216" h="282917">
                  <a:moveTo>
                    <a:pt x="16610" y="0"/>
                  </a:moveTo>
                  <a:lnTo>
                    <a:pt x="10892" y="21779"/>
                  </a:lnTo>
                  <a:lnTo>
                    <a:pt x="4215" y="73009"/>
                  </a:lnTo>
                  <a:lnTo>
                    <a:pt x="807" y="131601"/>
                  </a:lnTo>
                  <a:lnTo>
                    <a:pt x="134" y="186595"/>
                  </a:lnTo>
                  <a:lnTo>
                    <a:pt x="0" y="241494"/>
                  </a:lnTo>
                  <a:lnTo>
                    <a:pt x="1839" y="246056"/>
                  </a:lnTo>
                  <a:lnTo>
                    <a:pt x="4913" y="245399"/>
                  </a:lnTo>
                  <a:lnTo>
                    <a:pt x="23135" y="226606"/>
                  </a:lnTo>
                  <a:lnTo>
                    <a:pt x="29281" y="225036"/>
                  </a:lnTo>
                  <a:lnTo>
                    <a:pt x="43506" y="228222"/>
                  </a:lnTo>
                  <a:lnTo>
                    <a:pt x="48410" y="233509"/>
                  </a:lnTo>
                  <a:lnTo>
                    <a:pt x="53858" y="249246"/>
                  </a:lnTo>
                  <a:lnTo>
                    <a:pt x="58215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759171" y="6265749"/>
              <a:ext cx="43025" cy="99854"/>
            </a:xfrm>
            <a:custGeom>
              <a:avLst/>
              <a:gdLst/>
              <a:ahLst/>
              <a:cxnLst/>
              <a:rect l="0" t="0" r="0" b="0"/>
              <a:pathLst>
                <a:path w="43025" h="99854">
                  <a:moveTo>
                    <a:pt x="34703" y="0"/>
                  </a:moveTo>
                  <a:lnTo>
                    <a:pt x="11539" y="27581"/>
                  </a:lnTo>
                  <a:lnTo>
                    <a:pt x="0" y="50702"/>
                  </a:lnTo>
                  <a:lnTo>
                    <a:pt x="1398" y="55991"/>
                  </a:lnTo>
                  <a:lnTo>
                    <a:pt x="6028" y="59517"/>
                  </a:lnTo>
                  <a:lnTo>
                    <a:pt x="35613" y="69593"/>
                  </a:lnTo>
                  <a:lnTo>
                    <a:pt x="39932" y="74133"/>
                  </a:lnTo>
                  <a:lnTo>
                    <a:pt x="41887" y="79932"/>
                  </a:lnTo>
                  <a:lnTo>
                    <a:pt x="43024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836635" y="6265749"/>
              <a:ext cx="48771" cy="99854"/>
            </a:xfrm>
            <a:custGeom>
              <a:avLst/>
              <a:gdLst/>
              <a:ahLst/>
              <a:cxnLst/>
              <a:rect l="0" t="0" r="0" b="0"/>
              <a:pathLst>
                <a:path w="48771" h="99854">
                  <a:moveTo>
                    <a:pt x="7165" y="0"/>
                  </a:moveTo>
                  <a:lnTo>
                    <a:pt x="4700" y="33741"/>
                  </a:lnTo>
                  <a:lnTo>
                    <a:pt x="0" y="71076"/>
                  </a:lnTo>
                  <a:lnTo>
                    <a:pt x="1464" y="76046"/>
                  </a:lnTo>
                  <a:lnTo>
                    <a:pt x="4289" y="77510"/>
                  </a:lnTo>
                  <a:lnTo>
                    <a:pt x="8021" y="76636"/>
                  </a:lnTo>
                  <a:lnTo>
                    <a:pt x="17099" y="68270"/>
                  </a:lnTo>
                  <a:lnTo>
                    <a:pt x="22109" y="62155"/>
                  </a:lnTo>
                  <a:lnTo>
                    <a:pt x="26373" y="60853"/>
                  </a:lnTo>
                  <a:lnTo>
                    <a:pt x="30141" y="62759"/>
                  </a:lnTo>
                  <a:lnTo>
                    <a:pt x="36793" y="72272"/>
                  </a:lnTo>
                  <a:lnTo>
                    <a:pt x="48770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898080" y="6274071"/>
              <a:ext cx="151897" cy="262499"/>
            </a:xfrm>
            <a:custGeom>
              <a:avLst/>
              <a:gdLst/>
              <a:ahLst/>
              <a:cxnLst/>
              <a:rect l="0" t="0" r="0" b="0"/>
              <a:pathLst>
                <a:path w="151897" h="262499">
                  <a:moveTo>
                    <a:pt x="53894" y="0"/>
                  </a:moveTo>
                  <a:lnTo>
                    <a:pt x="37035" y="59627"/>
                  </a:lnTo>
                  <a:lnTo>
                    <a:pt x="33457" y="81049"/>
                  </a:lnTo>
                  <a:lnTo>
                    <a:pt x="40987" y="131573"/>
                  </a:lnTo>
                  <a:lnTo>
                    <a:pt x="67047" y="191292"/>
                  </a:lnTo>
                  <a:lnTo>
                    <a:pt x="74022" y="216319"/>
                  </a:lnTo>
                  <a:lnTo>
                    <a:pt x="72701" y="232977"/>
                  </a:lnTo>
                  <a:lnTo>
                    <a:pt x="64102" y="247160"/>
                  </a:lnTo>
                  <a:lnTo>
                    <a:pt x="57925" y="253531"/>
                  </a:lnTo>
                  <a:lnTo>
                    <a:pt x="41201" y="260610"/>
                  </a:lnTo>
                  <a:lnTo>
                    <a:pt x="31564" y="262498"/>
                  </a:lnTo>
                  <a:lnTo>
                    <a:pt x="13458" y="259664"/>
                  </a:lnTo>
                  <a:lnTo>
                    <a:pt x="4747" y="256320"/>
                  </a:lnTo>
                  <a:lnTo>
                    <a:pt x="789" y="250392"/>
                  </a:lnTo>
                  <a:lnTo>
                    <a:pt x="0" y="242742"/>
                  </a:lnTo>
                  <a:lnTo>
                    <a:pt x="7723" y="214305"/>
                  </a:lnTo>
                  <a:lnTo>
                    <a:pt x="26899" y="175982"/>
                  </a:lnTo>
                  <a:lnTo>
                    <a:pt x="78372" y="114808"/>
                  </a:lnTo>
                  <a:lnTo>
                    <a:pt x="128771" y="51833"/>
                  </a:lnTo>
                  <a:lnTo>
                    <a:pt x="150970" y="23696"/>
                  </a:lnTo>
                  <a:lnTo>
                    <a:pt x="151896" y="20420"/>
                  </a:lnTo>
                  <a:lnTo>
                    <a:pt x="149738" y="20085"/>
                  </a:lnTo>
                  <a:lnTo>
                    <a:pt x="145527" y="21711"/>
                  </a:lnTo>
                  <a:lnTo>
                    <a:pt x="130764" y="37251"/>
                  </a:lnTo>
                  <a:lnTo>
                    <a:pt x="119098" y="63840"/>
                  </a:lnTo>
                  <a:lnTo>
                    <a:pt x="114202" y="95140"/>
                  </a:lnTo>
                  <a:lnTo>
                    <a:pt x="117169" y="123420"/>
                  </a:lnTo>
                  <a:lnTo>
                    <a:pt x="128783" y="1497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712860" y="6210848"/>
              <a:ext cx="49811" cy="146434"/>
            </a:xfrm>
            <a:custGeom>
              <a:avLst/>
              <a:gdLst/>
              <a:ahLst/>
              <a:cxnLst/>
              <a:rect l="0" t="0" r="0" b="0"/>
              <a:pathLst>
                <a:path w="49811" h="146434">
                  <a:moveTo>
                    <a:pt x="24241" y="38259"/>
                  </a:moveTo>
                  <a:lnTo>
                    <a:pt x="6571" y="42677"/>
                  </a:lnTo>
                  <a:lnTo>
                    <a:pt x="2291" y="46751"/>
                  </a:lnTo>
                  <a:lnTo>
                    <a:pt x="362" y="52242"/>
                  </a:lnTo>
                  <a:lnTo>
                    <a:pt x="0" y="58676"/>
                  </a:lnTo>
                  <a:lnTo>
                    <a:pt x="2533" y="61116"/>
                  </a:lnTo>
                  <a:lnTo>
                    <a:pt x="6995" y="60893"/>
                  </a:lnTo>
                  <a:lnTo>
                    <a:pt x="12744" y="58896"/>
                  </a:lnTo>
                  <a:lnTo>
                    <a:pt x="24062" y="49280"/>
                  </a:lnTo>
                  <a:lnTo>
                    <a:pt x="46395" y="24924"/>
                  </a:lnTo>
                  <a:lnTo>
                    <a:pt x="49180" y="18274"/>
                  </a:lnTo>
                  <a:lnTo>
                    <a:pt x="49810" y="3489"/>
                  </a:lnTo>
                  <a:lnTo>
                    <a:pt x="46834" y="286"/>
                  </a:lnTo>
                  <a:lnTo>
                    <a:pt x="42076" y="0"/>
                  </a:lnTo>
                  <a:lnTo>
                    <a:pt x="36132" y="1658"/>
                  </a:lnTo>
                  <a:lnTo>
                    <a:pt x="24594" y="13363"/>
                  </a:lnTo>
                  <a:lnTo>
                    <a:pt x="6538" y="46594"/>
                  </a:lnTo>
                  <a:lnTo>
                    <a:pt x="1429" y="75965"/>
                  </a:lnTo>
                  <a:lnTo>
                    <a:pt x="4332" y="112507"/>
                  </a:lnTo>
                  <a:lnTo>
                    <a:pt x="9119" y="121966"/>
                  </a:lnTo>
                  <a:lnTo>
                    <a:pt x="40882" y="14643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79738" y="6648517"/>
              <a:ext cx="249632" cy="366128"/>
            </a:xfrm>
            <a:custGeom>
              <a:avLst/>
              <a:gdLst/>
              <a:ahLst/>
              <a:cxnLst/>
              <a:rect l="0" t="0" r="0" b="0"/>
              <a:pathLst>
                <a:path w="249632" h="366128">
                  <a:moveTo>
                    <a:pt x="0" y="0"/>
                  </a:moveTo>
                  <a:lnTo>
                    <a:pt x="37021" y="61139"/>
                  </a:lnTo>
                  <a:lnTo>
                    <a:pt x="81532" y="119130"/>
                  </a:lnTo>
                  <a:lnTo>
                    <a:pt x="116348" y="176709"/>
                  </a:lnTo>
                  <a:lnTo>
                    <a:pt x="156352" y="232432"/>
                  </a:lnTo>
                  <a:lnTo>
                    <a:pt x="189664" y="291205"/>
                  </a:lnTo>
                  <a:lnTo>
                    <a:pt x="238564" y="353730"/>
                  </a:lnTo>
                  <a:lnTo>
                    <a:pt x="249631" y="3661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8524447" y="6856543"/>
            <a:ext cx="1443137" cy="465981"/>
            <a:chOff x="8524447" y="6856543"/>
            <a:chExt cx="1443137" cy="465981"/>
          </a:xfrm>
        </p:grpSpPr>
        <p:sp>
          <p:nvSpPr>
            <p:cNvPr id="154" name="Freeform 153"/>
            <p:cNvSpPr/>
            <p:nvPr/>
          </p:nvSpPr>
          <p:spPr>
            <a:xfrm>
              <a:off x="8524447" y="6856543"/>
              <a:ext cx="116683" cy="432696"/>
            </a:xfrm>
            <a:custGeom>
              <a:avLst/>
              <a:gdLst/>
              <a:ahLst/>
              <a:cxnLst/>
              <a:rect l="0" t="0" r="0" b="0"/>
              <a:pathLst>
                <a:path w="116683" h="432696">
                  <a:moveTo>
                    <a:pt x="46233" y="0"/>
                  </a:moveTo>
                  <a:lnTo>
                    <a:pt x="32980" y="4418"/>
                  </a:lnTo>
                  <a:lnTo>
                    <a:pt x="29077" y="9417"/>
                  </a:lnTo>
                  <a:lnTo>
                    <a:pt x="16236" y="59147"/>
                  </a:lnTo>
                  <a:lnTo>
                    <a:pt x="13381" y="111432"/>
                  </a:lnTo>
                  <a:lnTo>
                    <a:pt x="13033" y="162066"/>
                  </a:lnTo>
                  <a:lnTo>
                    <a:pt x="10500" y="216583"/>
                  </a:lnTo>
                  <a:lnTo>
                    <a:pt x="5787" y="276285"/>
                  </a:lnTo>
                  <a:lnTo>
                    <a:pt x="9651" y="333005"/>
                  </a:lnTo>
                  <a:lnTo>
                    <a:pt x="4266" y="396093"/>
                  </a:lnTo>
                  <a:lnTo>
                    <a:pt x="0" y="417843"/>
                  </a:lnTo>
                  <a:lnTo>
                    <a:pt x="618" y="417246"/>
                  </a:lnTo>
                  <a:lnTo>
                    <a:pt x="17739" y="364599"/>
                  </a:lnTo>
                  <a:lnTo>
                    <a:pt x="28528" y="301955"/>
                  </a:lnTo>
                  <a:lnTo>
                    <a:pt x="52371" y="246809"/>
                  </a:lnTo>
                  <a:lnTo>
                    <a:pt x="85117" y="189121"/>
                  </a:lnTo>
                  <a:lnTo>
                    <a:pt x="91571" y="187101"/>
                  </a:lnTo>
                  <a:lnTo>
                    <a:pt x="98648" y="188529"/>
                  </a:lnTo>
                  <a:lnTo>
                    <a:pt x="106139" y="192255"/>
                  </a:lnTo>
                  <a:lnTo>
                    <a:pt x="111134" y="199361"/>
                  </a:lnTo>
                  <a:lnTo>
                    <a:pt x="116682" y="219586"/>
                  </a:lnTo>
                  <a:lnTo>
                    <a:pt x="113602" y="282597"/>
                  </a:lnTo>
                  <a:lnTo>
                    <a:pt x="106556" y="344490"/>
                  </a:lnTo>
                  <a:lnTo>
                    <a:pt x="99035" y="407246"/>
                  </a:lnTo>
                  <a:lnTo>
                    <a:pt x="96159" y="4326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683830" y="7049945"/>
              <a:ext cx="60857" cy="208783"/>
            </a:xfrm>
            <a:custGeom>
              <a:avLst/>
              <a:gdLst/>
              <a:ahLst/>
              <a:cxnLst/>
              <a:rect l="0" t="0" r="0" b="0"/>
              <a:pathLst>
                <a:path w="60857" h="208783">
                  <a:moveTo>
                    <a:pt x="28307" y="139441"/>
                  </a:moveTo>
                  <a:lnTo>
                    <a:pt x="9561" y="174186"/>
                  </a:lnTo>
                  <a:lnTo>
                    <a:pt x="5186" y="202539"/>
                  </a:lnTo>
                  <a:lnTo>
                    <a:pt x="7346" y="207393"/>
                  </a:lnTo>
                  <a:lnTo>
                    <a:pt x="11559" y="208782"/>
                  </a:lnTo>
                  <a:lnTo>
                    <a:pt x="17142" y="207858"/>
                  </a:lnTo>
                  <a:lnTo>
                    <a:pt x="21788" y="204467"/>
                  </a:lnTo>
                  <a:lnTo>
                    <a:pt x="32745" y="186444"/>
                  </a:lnTo>
                  <a:lnTo>
                    <a:pt x="53206" y="130948"/>
                  </a:lnTo>
                  <a:lnTo>
                    <a:pt x="57864" y="111628"/>
                  </a:lnTo>
                  <a:lnTo>
                    <a:pt x="60856" y="56489"/>
                  </a:lnTo>
                  <a:lnTo>
                    <a:pt x="57029" y="9643"/>
                  </a:lnTo>
                  <a:lnTo>
                    <a:pt x="53003" y="3907"/>
                  </a:lnTo>
                  <a:lnTo>
                    <a:pt x="47545" y="1008"/>
                  </a:lnTo>
                  <a:lnTo>
                    <a:pt x="41132" y="0"/>
                  </a:lnTo>
                  <a:lnTo>
                    <a:pt x="35008" y="3950"/>
                  </a:lnTo>
                  <a:lnTo>
                    <a:pt x="18479" y="29748"/>
                  </a:lnTo>
                  <a:lnTo>
                    <a:pt x="4142" y="71647"/>
                  </a:lnTo>
                  <a:lnTo>
                    <a:pt x="0" y="98216"/>
                  </a:lnTo>
                  <a:lnTo>
                    <a:pt x="3344" y="1394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787129" y="7079410"/>
              <a:ext cx="166320" cy="157169"/>
            </a:xfrm>
            <a:custGeom>
              <a:avLst/>
              <a:gdLst/>
              <a:ahLst/>
              <a:cxnLst/>
              <a:rect l="0" t="0" r="0" b="0"/>
              <a:pathLst>
                <a:path w="166320" h="157169">
                  <a:moveTo>
                    <a:pt x="8219" y="26766"/>
                  </a:moveTo>
                  <a:lnTo>
                    <a:pt x="669" y="90180"/>
                  </a:lnTo>
                  <a:lnTo>
                    <a:pt x="0" y="153026"/>
                  </a:lnTo>
                  <a:lnTo>
                    <a:pt x="1815" y="157168"/>
                  </a:lnTo>
                  <a:lnTo>
                    <a:pt x="4875" y="156230"/>
                  </a:lnTo>
                  <a:lnTo>
                    <a:pt x="8763" y="151907"/>
                  </a:lnTo>
                  <a:lnTo>
                    <a:pt x="24567" y="90900"/>
                  </a:lnTo>
                  <a:lnTo>
                    <a:pt x="38691" y="37539"/>
                  </a:lnTo>
                  <a:lnTo>
                    <a:pt x="44261" y="15527"/>
                  </a:lnTo>
                  <a:lnTo>
                    <a:pt x="47964" y="11877"/>
                  </a:lnTo>
                  <a:lnTo>
                    <a:pt x="52283" y="13142"/>
                  </a:lnTo>
                  <a:lnTo>
                    <a:pt x="57010" y="17683"/>
                  </a:lnTo>
                  <a:lnTo>
                    <a:pt x="62263" y="35057"/>
                  </a:lnTo>
                  <a:lnTo>
                    <a:pt x="70054" y="75042"/>
                  </a:lnTo>
                  <a:lnTo>
                    <a:pt x="73481" y="77442"/>
                  </a:lnTo>
                  <a:lnTo>
                    <a:pt x="77614" y="75342"/>
                  </a:lnTo>
                  <a:lnTo>
                    <a:pt x="87139" y="62224"/>
                  </a:lnTo>
                  <a:lnTo>
                    <a:pt x="113784" y="7454"/>
                  </a:lnTo>
                  <a:lnTo>
                    <a:pt x="119276" y="1872"/>
                  </a:lnTo>
                  <a:lnTo>
                    <a:pt x="124787" y="0"/>
                  </a:lnTo>
                  <a:lnTo>
                    <a:pt x="130310" y="600"/>
                  </a:lnTo>
                  <a:lnTo>
                    <a:pt x="133992" y="5623"/>
                  </a:lnTo>
                  <a:lnTo>
                    <a:pt x="139173" y="36629"/>
                  </a:lnTo>
                  <a:lnTo>
                    <a:pt x="138459" y="99220"/>
                  </a:lnTo>
                  <a:lnTo>
                    <a:pt x="136651" y="113901"/>
                  </a:lnTo>
                  <a:lnTo>
                    <a:pt x="138219" y="120913"/>
                  </a:lnTo>
                  <a:lnTo>
                    <a:pt x="142038" y="122815"/>
                  </a:lnTo>
                  <a:lnTo>
                    <a:pt x="147358" y="121309"/>
                  </a:lnTo>
                  <a:lnTo>
                    <a:pt x="151829" y="117531"/>
                  </a:lnTo>
                  <a:lnTo>
                    <a:pt x="166319" y="9333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956423" y="7049117"/>
              <a:ext cx="71915" cy="213059"/>
            </a:xfrm>
            <a:custGeom>
              <a:avLst/>
              <a:gdLst/>
              <a:ahLst/>
              <a:cxnLst/>
              <a:rect l="0" t="0" r="0" b="0"/>
              <a:pathLst>
                <a:path w="71915" h="213059">
                  <a:moveTo>
                    <a:pt x="21988" y="140269"/>
                  </a:moveTo>
                  <a:lnTo>
                    <a:pt x="34350" y="126058"/>
                  </a:lnTo>
                  <a:lnTo>
                    <a:pt x="58085" y="68218"/>
                  </a:lnTo>
                  <a:lnTo>
                    <a:pt x="66481" y="29444"/>
                  </a:lnTo>
                  <a:lnTo>
                    <a:pt x="65493" y="5645"/>
                  </a:lnTo>
                  <a:lnTo>
                    <a:pt x="62085" y="594"/>
                  </a:lnTo>
                  <a:lnTo>
                    <a:pt x="57041" y="0"/>
                  </a:lnTo>
                  <a:lnTo>
                    <a:pt x="50904" y="2377"/>
                  </a:lnTo>
                  <a:lnTo>
                    <a:pt x="39154" y="19812"/>
                  </a:lnTo>
                  <a:lnTo>
                    <a:pt x="17605" y="78726"/>
                  </a:lnTo>
                  <a:lnTo>
                    <a:pt x="826" y="141901"/>
                  </a:lnTo>
                  <a:lnTo>
                    <a:pt x="0" y="182049"/>
                  </a:lnTo>
                  <a:lnTo>
                    <a:pt x="6360" y="203217"/>
                  </a:lnTo>
                  <a:lnTo>
                    <a:pt x="13419" y="209046"/>
                  </a:lnTo>
                  <a:lnTo>
                    <a:pt x="33589" y="213058"/>
                  </a:lnTo>
                  <a:lnTo>
                    <a:pt x="71914" y="2068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279845" y="6892077"/>
              <a:ext cx="223895" cy="397748"/>
            </a:xfrm>
            <a:custGeom>
              <a:avLst/>
              <a:gdLst/>
              <a:ahLst/>
              <a:cxnLst/>
              <a:rect l="0" t="0" r="0" b="0"/>
              <a:pathLst>
                <a:path w="223895" h="397748">
                  <a:moveTo>
                    <a:pt x="139582" y="155851"/>
                  </a:moveTo>
                  <a:lnTo>
                    <a:pt x="110271" y="128389"/>
                  </a:lnTo>
                  <a:lnTo>
                    <a:pt x="96044" y="121148"/>
                  </a:lnTo>
                  <a:lnTo>
                    <a:pt x="88367" y="120696"/>
                  </a:lnTo>
                  <a:lnTo>
                    <a:pt x="72441" y="125126"/>
                  </a:lnTo>
                  <a:lnTo>
                    <a:pt x="47881" y="142432"/>
                  </a:lnTo>
                  <a:lnTo>
                    <a:pt x="31871" y="165127"/>
                  </a:lnTo>
                  <a:lnTo>
                    <a:pt x="13385" y="215725"/>
                  </a:lnTo>
                  <a:lnTo>
                    <a:pt x="2941" y="274603"/>
                  </a:lnTo>
                  <a:lnTo>
                    <a:pt x="0" y="319396"/>
                  </a:lnTo>
                  <a:lnTo>
                    <a:pt x="9831" y="379375"/>
                  </a:lnTo>
                  <a:lnTo>
                    <a:pt x="15174" y="388078"/>
                  </a:lnTo>
                  <a:lnTo>
                    <a:pt x="22434" y="393879"/>
                  </a:lnTo>
                  <a:lnTo>
                    <a:pt x="30973" y="397747"/>
                  </a:lnTo>
                  <a:lnTo>
                    <a:pt x="37590" y="397552"/>
                  </a:lnTo>
                  <a:lnTo>
                    <a:pt x="42925" y="394648"/>
                  </a:lnTo>
                  <a:lnTo>
                    <a:pt x="51320" y="384025"/>
                  </a:lnTo>
                  <a:lnTo>
                    <a:pt x="75758" y="330923"/>
                  </a:lnTo>
                  <a:lnTo>
                    <a:pt x="91567" y="277171"/>
                  </a:lnTo>
                  <a:lnTo>
                    <a:pt x="104398" y="229705"/>
                  </a:lnTo>
                  <a:lnTo>
                    <a:pt x="121435" y="168384"/>
                  </a:lnTo>
                  <a:lnTo>
                    <a:pt x="130244" y="106038"/>
                  </a:lnTo>
                  <a:lnTo>
                    <a:pt x="139929" y="50713"/>
                  </a:lnTo>
                  <a:lnTo>
                    <a:pt x="146328" y="3898"/>
                  </a:lnTo>
                  <a:lnTo>
                    <a:pt x="144079" y="0"/>
                  </a:lnTo>
                  <a:lnTo>
                    <a:pt x="139806" y="1099"/>
                  </a:lnTo>
                  <a:lnTo>
                    <a:pt x="134184" y="5531"/>
                  </a:lnTo>
                  <a:lnTo>
                    <a:pt x="125472" y="20317"/>
                  </a:lnTo>
                  <a:lnTo>
                    <a:pt x="119443" y="40139"/>
                  </a:lnTo>
                  <a:lnTo>
                    <a:pt x="110837" y="99568"/>
                  </a:lnTo>
                  <a:lnTo>
                    <a:pt x="108119" y="150315"/>
                  </a:lnTo>
                  <a:lnTo>
                    <a:pt x="113061" y="201842"/>
                  </a:lnTo>
                  <a:lnTo>
                    <a:pt x="119088" y="243751"/>
                  </a:lnTo>
                  <a:lnTo>
                    <a:pt x="132584" y="274659"/>
                  </a:lnTo>
                  <a:lnTo>
                    <a:pt x="137690" y="282209"/>
                  </a:lnTo>
                  <a:lnTo>
                    <a:pt x="143868" y="286318"/>
                  </a:lnTo>
                  <a:lnTo>
                    <a:pt x="158129" y="288417"/>
                  </a:lnTo>
                  <a:lnTo>
                    <a:pt x="171247" y="283804"/>
                  </a:lnTo>
                  <a:lnTo>
                    <a:pt x="183241" y="274665"/>
                  </a:lnTo>
                  <a:lnTo>
                    <a:pt x="206008" y="243732"/>
                  </a:lnTo>
                  <a:lnTo>
                    <a:pt x="223894" y="202282"/>
                  </a:lnTo>
                  <a:lnTo>
                    <a:pt x="223527" y="196051"/>
                  </a:lnTo>
                  <a:lnTo>
                    <a:pt x="220508" y="192821"/>
                  </a:lnTo>
                  <a:lnTo>
                    <a:pt x="215723" y="191592"/>
                  </a:lnTo>
                  <a:lnTo>
                    <a:pt x="210683" y="195396"/>
                  </a:lnTo>
                  <a:lnTo>
                    <a:pt x="191772" y="229786"/>
                  </a:lnTo>
                  <a:lnTo>
                    <a:pt x="185891" y="247883"/>
                  </a:lnTo>
                  <a:lnTo>
                    <a:pt x="181806" y="309348"/>
                  </a:lnTo>
                  <a:lnTo>
                    <a:pt x="181187" y="3555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9552563" y="7056249"/>
              <a:ext cx="108175" cy="164607"/>
            </a:xfrm>
            <a:custGeom>
              <a:avLst/>
              <a:gdLst/>
              <a:ahLst/>
              <a:cxnLst/>
              <a:rect l="0" t="0" r="0" b="0"/>
              <a:pathLst>
                <a:path w="108175" h="164607">
                  <a:moveTo>
                    <a:pt x="0" y="8321"/>
                  </a:moveTo>
                  <a:lnTo>
                    <a:pt x="11583" y="59066"/>
                  </a:lnTo>
                  <a:lnTo>
                    <a:pt x="16568" y="116451"/>
                  </a:lnTo>
                  <a:lnTo>
                    <a:pt x="20615" y="141747"/>
                  </a:lnTo>
                  <a:lnTo>
                    <a:pt x="24838" y="149047"/>
                  </a:lnTo>
                  <a:lnTo>
                    <a:pt x="30427" y="152988"/>
                  </a:lnTo>
                  <a:lnTo>
                    <a:pt x="36928" y="154692"/>
                  </a:lnTo>
                  <a:lnTo>
                    <a:pt x="42185" y="152130"/>
                  </a:lnTo>
                  <a:lnTo>
                    <a:pt x="64785" y="111474"/>
                  </a:lnTo>
                  <a:lnTo>
                    <a:pt x="70002" y="107600"/>
                  </a:lnTo>
                  <a:lnTo>
                    <a:pt x="75330" y="107791"/>
                  </a:lnTo>
                  <a:lnTo>
                    <a:pt x="80730" y="110693"/>
                  </a:lnTo>
                  <a:lnTo>
                    <a:pt x="84331" y="116325"/>
                  </a:lnTo>
                  <a:lnTo>
                    <a:pt x="89398" y="141921"/>
                  </a:lnTo>
                  <a:lnTo>
                    <a:pt x="90584" y="162312"/>
                  </a:lnTo>
                  <a:lnTo>
                    <a:pt x="91824" y="164606"/>
                  </a:lnTo>
                  <a:lnTo>
                    <a:pt x="95668" y="154828"/>
                  </a:lnTo>
                  <a:lnTo>
                    <a:pt x="99027" y="104240"/>
                  </a:lnTo>
                  <a:lnTo>
                    <a:pt x="99690" y="40828"/>
                  </a:lnTo>
                  <a:lnTo>
                    <a:pt x="100705" y="14448"/>
                  </a:lnTo>
                  <a:lnTo>
                    <a:pt x="102270" y="8707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711330" y="7106176"/>
              <a:ext cx="115829" cy="164385"/>
            </a:xfrm>
            <a:custGeom>
              <a:avLst/>
              <a:gdLst/>
              <a:ahLst/>
              <a:cxnLst/>
              <a:rect l="0" t="0" r="0" b="0"/>
              <a:pathLst>
                <a:path w="115829" h="164385">
                  <a:moveTo>
                    <a:pt x="15975" y="0"/>
                  </a:moveTo>
                  <a:lnTo>
                    <a:pt x="2707" y="51071"/>
                  </a:lnTo>
                  <a:lnTo>
                    <a:pt x="0" y="107577"/>
                  </a:lnTo>
                  <a:lnTo>
                    <a:pt x="1479" y="133796"/>
                  </a:lnTo>
                  <a:lnTo>
                    <a:pt x="8299" y="154695"/>
                  </a:lnTo>
                  <a:lnTo>
                    <a:pt x="13632" y="160453"/>
                  </a:lnTo>
                  <a:lnTo>
                    <a:pt x="19961" y="163366"/>
                  </a:lnTo>
                  <a:lnTo>
                    <a:pt x="26953" y="164384"/>
                  </a:lnTo>
                  <a:lnTo>
                    <a:pt x="42119" y="158119"/>
                  </a:lnTo>
                  <a:lnTo>
                    <a:pt x="56257" y="146088"/>
                  </a:lnTo>
                  <a:lnTo>
                    <a:pt x="92213" y="90230"/>
                  </a:lnTo>
                  <a:lnTo>
                    <a:pt x="110156" y="37072"/>
                  </a:lnTo>
                  <a:lnTo>
                    <a:pt x="108348" y="33036"/>
                  </a:lnTo>
                  <a:lnTo>
                    <a:pt x="103445" y="33118"/>
                  </a:lnTo>
                  <a:lnTo>
                    <a:pt x="96478" y="35947"/>
                  </a:lnTo>
                  <a:lnTo>
                    <a:pt x="90909" y="42456"/>
                  </a:lnTo>
                  <a:lnTo>
                    <a:pt x="72186" y="90182"/>
                  </a:lnTo>
                  <a:lnTo>
                    <a:pt x="67764" y="120512"/>
                  </a:lnTo>
                  <a:lnTo>
                    <a:pt x="71766" y="126569"/>
                  </a:lnTo>
                  <a:lnTo>
                    <a:pt x="79057" y="129682"/>
                  </a:lnTo>
                  <a:lnTo>
                    <a:pt x="88540" y="130833"/>
                  </a:lnTo>
                  <a:lnTo>
                    <a:pt x="95787" y="129752"/>
                  </a:lnTo>
                  <a:lnTo>
                    <a:pt x="115828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835479" y="7081212"/>
              <a:ext cx="132105" cy="241312"/>
            </a:xfrm>
            <a:custGeom>
              <a:avLst/>
              <a:gdLst/>
              <a:ahLst/>
              <a:cxnLst/>
              <a:rect l="0" t="0" r="0" b="0"/>
              <a:pathLst>
                <a:path w="132105" h="241312">
                  <a:moveTo>
                    <a:pt x="99853" y="0"/>
                  </a:moveTo>
                  <a:lnTo>
                    <a:pt x="86567" y="15135"/>
                  </a:lnTo>
                  <a:lnTo>
                    <a:pt x="76690" y="31998"/>
                  </a:lnTo>
                  <a:lnTo>
                    <a:pt x="73532" y="51820"/>
                  </a:lnTo>
                  <a:lnTo>
                    <a:pt x="79039" y="90262"/>
                  </a:lnTo>
                  <a:lnTo>
                    <a:pt x="88753" y="105144"/>
                  </a:lnTo>
                  <a:lnTo>
                    <a:pt x="130200" y="153992"/>
                  </a:lnTo>
                  <a:lnTo>
                    <a:pt x="132104" y="161833"/>
                  </a:lnTo>
                  <a:lnTo>
                    <a:pt x="129288" y="180408"/>
                  </a:lnTo>
                  <a:lnTo>
                    <a:pt x="119407" y="196059"/>
                  </a:lnTo>
                  <a:lnTo>
                    <a:pt x="95785" y="215267"/>
                  </a:lnTo>
                  <a:lnTo>
                    <a:pt x="59088" y="233907"/>
                  </a:lnTo>
                  <a:lnTo>
                    <a:pt x="0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8238994" y="7495839"/>
            <a:ext cx="1489621" cy="944158"/>
            <a:chOff x="8238994" y="7495839"/>
            <a:chExt cx="1489621" cy="944158"/>
          </a:xfrm>
        </p:grpSpPr>
        <p:sp>
          <p:nvSpPr>
            <p:cNvPr id="163" name="Freeform 162"/>
            <p:cNvSpPr/>
            <p:nvPr/>
          </p:nvSpPr>
          <p:spPr>
            <a:xfrm>
              <a:off x="8465410" y="7495839"/>
              <a:ext cx="137022" cy="415292"/>
            </a:xfrm>
            <a:custGeom>
              <a:avLst/>
              <a:gdLst/>
              <a:ahLst/>
              <a:cxnLst/>
              <a:rect l="0" t="0" r="0" b="0"/>
              <a:pathLst>
                <a:path w="137022" h="415292">
                  <a:moveTo>
                    <a:pt x="63665" y="0"/>
                  </a:moveTo>
                  <a:lnTo>
                    <a:pt x="54830" y="13253"/>
                  </a:lnTo>
                  <a:lnTo>
                    <a:pt x="52958" y="27155"/>
                  </a:lnTo>
                  <a:lnTo>
                    <a:pt x="55133" y="86600"/>
                  </a:lnTo>
                  <a:lnTo>
                    <a:pt x="55302" y="139355"/>
                  </a:lnTo>
                  <a:lnTo>
                    <a:pt x="55335" y="195216"/>
                  </a:lnTo>
                  <a:lnTo>
                    <a:pt x="55342" y="256244"/>
                  </a:lnTo>
                  <a:lnTo>
                    <a:pt x="55343" y="313089"/>
                  </a:lnTo>
                  <a:lnTo>
                    <a:pt x="49625" y="374552"/>
                  </a:lnTo>
                  <a:lnTo>
                    <a:pt x="48180" y="403772"/>
                  </a:lnTo>
                  <a:lnTo>
                    <a:pt x="45020" y="411564"/>
                  </a:lnTo>
                  <a:lnTo>
                    <a:pt x="40140" y="414909"/>
                  </a:lnTo>
                  <a:lnTo>
                    <a:pt x="34113" y="415291"/>
                  </a:lnTo>
                  <a:lnTo>
                    <a:pt x="29171" y="412771"/>
                  </a:lnTo>
                  <a:lnTo>
                    <a:pt x="21214" y="402575"/>
                  </a:lnTo>
                  <a:lnTo>
                    <a:pt x="3778" y="361067"/>
                  </a:lnTo>
                  <a:lnTo>
                    <a:pt x="0" y="327439"/>
                  </a:lnTo>
                  <a:lnTo>
                    <a:pt x="5250" y="295902"/>
                  </a:lnTo>
                  <a:lnTo>
                    <a:pt x="32733" y="248454"/>
                  </a:lnTo>
                  <a:lnTo>
                    <a:pt x="48068" y="232775"/>
                  </a:lnTo>
                  <a:lnTo>
                    <a:pt x="105331" y="186981"/>
                  </a:lnTo>
                  <a:lnTo>
                    <a:pt x="121939" y="182647"/>
                  </a:lnTo>
                  <a:lnTo>
                    <a:pt x="130251" y="182786"/>
                  </a:lnTo>
                  <a:lnTo>
                    <a:pt x="134868" y="185653"/>
                  </a:lnTo>
                  <a:lnTo>
                    <a:pt x="137021" y="190337"/>
                  </a:lnTo>
                  <a:lnTo>
                    <a:pt x="136948" y="202938"/>
                  </a:lnTo>
                  <a:lnTo>
                    <a:pt x="126150" y="248067"/>
                  </a:lnTo>
                  <a:lnTo>
                    <a:pt x="130233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649473" y="7495839"/>
              <a:ext cx="21060" cy="49928"/>
            </a:xfrm>
            <a:custGeom>
              <a:avLst/>
              <a:gdLst/>
              <a:ahLst/>
              <a:cxnLst/>
              <a:rect l="0" t="0" r="0" b="0"/>
              <a:pathLst>
                <a:path w="21060" h="49928">
                  <a:moveTo>
                    <a:pt x="4417" y="49927"/>
                  </a:moveTo>
                  <a:lnTo>
                    <a:pt x="0" y="36675"/>
                  </a:lnTo>
                  <a:lnTo>
                    <a:pt x="1473" y="30923"/>
                  </a:lnTo>
                  <a:lnTo>
                    <a:pt x="2105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695693" y="7562408"/>
              <a:ext cx="41409" cy="249632"/>
            </a:xfrm>
            <a:custGeom>
              <a:avLst/>
              <a:gdLst/>
              <a:ahLst/>
              <a:cxnLst/>
              <a:rect l="0" t="0" r="0" b="0"/>
              <a:pathLst>
                <a:path w="41409" h="249632">
                  <a:moveTo>
                    <a:pt x="16444" y="0"/>
                  </a:moveTo>
                  <a:lnTo>
                    <a:pt x="4863" y="55162"/>
                  </a:lnTo>
                  <a:lnTo>
                    <a:pt x="802" y="117529"/>
                  </a:lnTo>
                  <a:lnTo>
                    <a:pt x="0" y="178337"/>
                  </a:lnTo>
                  <a:lnTo>
                    <a:pt x="4259" y="222090"/>
                  </a:lnTo>
                  <a:lnTo>
                    <a:pt x="8321" y="229422"/>
                  </a:lnTo>
                  <a:lnTo>
                    <a:pt x="20231" y="240033"/>
                  </a:lnTo>
                  <a:lnTo>
                    <a:pt x="41408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824677" y="7520803"/>
              <a:ext cx="64740" cy="303991"/>
            </a:xfrm>
            <a:custGeom>
              <a:avLst/>
              <a:gdLst/>
              <a:ahLst/>
              <a:cxnLst/>
              <a:rect l="0" t="0" r="0" b="0"/>
              <a:pathLst>
                <a:path w="64740" h="303991">
                  <a:moveTo>
                    <a:pt x="20597" y="0"/>
                  </a:moveTo>
                  <a:lnTo>
                    <a:pt x="20597" y="55162"/>
                  </a:lnTo>
                  <a:lnTo>
                    <a:pt x="18132" y="115722"/>
                  </a:lnTo>
                  <a:lnTo>
                    <a:pt x="12123" y="171866"/>
                  </a:lnTo>
                  <a:lnTo>
                    <a:pt x="0" y="226337"/>
                  </a:lnTo>
                  <a:lnTo>
                    <a:pt x="394" y="225781"/>
                  </a:lnTo>
                  <a:lnTo>
                    <a:pt x="1581" y="222636"/>
                  </a:lnTo>
                  <a:lnTo>
                    <a:pt x="12087" y="209376"/>
                  </a:lnTo>
                  <a:lnTo>
                    <a:pt x="31327" y="198153"/>
                  </a:lnTo>
                  <a:lnTo>
                    <a:pt x="37921" y="197746"/>
                  </a:lnTo>
                  <a:lnTo>
                    <a:pt x="50178" y="202224"/>
                  </a:lnTo>
                  <a:lnTo>
                    <a:pt x="59323" y="212844"/>
                  </a:lnTo>
                  <a:lnTo>
                    <a:pt x="63057" y="219559"/>
                  </a:lnTo>
                  <a:lnTo>
                    <a:pt x="64739" y="236882"/>
                  </a:lnTo>
                  <a:lnTo>
                    <a:pt x="61481" y="256909"/>
                  </a:lnTo>
                  <a:lnTo>
                    <a:pt x="49250" y="287126"/>
                  </a:lnTo>
                  <a:lnTo>
                    <a:pt x="39187" y="302045"/>
                  </a:lnTo>
                  <a:lnTo>
                    <a:pt x="34840" y="303990"/>
                  </a:lnTo>
                  <a:lnTo>
                    <a:pt x="31017" y="302512"/>
                  </a:lnTo>
                  <a:lnTo>
                    <a:pt x="20597" y="2912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936806" y="7695544"/>
              <a:ext cx="14394" cy="95391"/>
            </a:xfrm>
            <a:custGeom>
              <a:avLst/>
              <a:gdLst/>
              <a:ahLst/>
              <a:cxnLst/>
              <a:rect l="0" t="0" r="0" b="0"/>
              <a:pathLst>
                <a:path w="14394" h="95391">
                  <a:moveTo>
                    <a:pt x="0" y="0"/>
                  </a:moveTo>
                  <a:lnTo>
                    <a:pt x="14393" y="53042"/>
                  </a:lnTo>
                  <a:lnTo>
                    <a:pt x="13510" y="81668"/>
                  </a:lnTo>
                  <a:lnTo>
                    <a:pt x="10628" y="94545"/>
                  </a:lnTo>
                  <a:lnTo>
                    <a:pt x="9859" y="95390"/>
                  </a:lnTo>
                  <a:lnTo>
                    <a:pt x="8321" y="9153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9016288" y="7537445"/>
              <a:ext cx="61977" cy="271799"/>
            </a:xfrm>
            <a:custGeom>
              <a:avLst/>
              <a:gdLst/>
              <a:ahLst/>
              <a:cxnLst/>
              <a:rect l="0" t="0" r="0" b="0"/>
              <a:pathLst>
                <a:path w="61977" h="271799">
                  <a:moveTo>
                    <a:pt x="12049" y="0"/>
                  </a:moveTo>
                  <a:lnTo>
                    <a:pt x="20884" y="17669"/>
                  </a:lnTo>
                  <a:lnTo>
                    <a:pt x="27664" y="80606"/>
                  </a:lnTo>
                  <a:lnTo>
                    <a:pt x="27632" y="144059"/>
                  </a:lnTo>
                  <a:lnTo>
                    <a:pt x="17092" y="202090"/>
                  </a:lnTo>
                  <a:lnTo>
                    <a:pt x="3661" y="257902"/>
                  </a:lnTo>
                  <a:lnTo>
                    <a:pt x="0" y="271798"/>
                  </a:lnTo>
                  <a:lnTo>
                    <a:pt x="4203" y="214176"/>
                  </a:lnTo>
                  <a:lnTo>
                    <a:pt x="7946" y="190111"/>
                  </a:lnTo>
                  <a:lnTo>
                    <a:pt x="12087" y="181290"/>
                  </a:lnTo>
                  <a:lnTo>
                    <a:pt x="24086" y="169023"/>
                  </a:lnTo>
                  <a:lnTo>
                    <a:pt x="31168" y="167230"/>
                  </a:lnTo>
                  <a:lnTo>
                    <a:pt x="61976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932388" y="7520803"/>
              <a:ext cx="29382" cy="41606"/>
            </a:xfrm>
            <a:custGeom>
              <a:avLst/>
              <a:gdLst/>
              <a:ahLst/>
              <a:cxnLst/>
              <a:rect l="0" t="0" r="0" b="0"/>
              <a:pathLst>
                <a:path w="29382" h="41606">
                  <a:moveTo>
                    <a:pt x="4418" y="41605"/>
                  </a:moveTo>
                  <a:lnTo>
                    <a:pt x="0" y="28353"/>
                  </a:lnTo>
                  <a:lnTo>
                    <a:pt x="2398" y="22600"/>
                  </a:lnTo>
                  <a:lnTo>
                    <a:pt x="2938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447566" y="8037171"/>
              <a:ext cx="129605" cy="279389"/>
            </a:xfrm>
            <a:custGeom>
              <a:avLst/>
              <a:gdLst/>
              <a:ahLst/>
              <a:cxnLst/>
              <a:rect l="0" t="0" r="0" b="0"/>
              <a:pathLst>
                <a:path w="129605" h="279389">
                  <a:moveTo>
                    <a:pt x="14940" y="49463"/>
                  </a:moveTo>
                  <a:lnTo>
                    <a:pt x="7775" y="104624"/>
                  </a:lnTo>
                  <a:lnTo>
                    <a:pt x="6771" y="165186"/>
                  </a:lnTo>
                  <a:lnTo>
                    <a:pt x="46" y="225873"/>
                  </a:lnTo>
                  <a:lnTo>
                    <a:pt x="0" y="239739"/>
                  </a:lnTo>
                  <a:lnTo>
                    <a:pt x="1281" y="238260"/>
                  </a:lnTo>
                  <a:lnTo>
                    <a:pt x="12559" y="176609"/>
                  </a:lnTo>
                  <a:lnTo>
                    <a:pt x="23339" y="123443"/>
                  </a:lnTo>
                  <a:lnTo>
                    <a:pt x="38064" y="62458"/>
                  </a:lnTo>
                  <a:lnTo>
                    <a:pt x="58164" y="16794"/>
                  </a:lnTo>
                  <a:lnTo>
                    <a:pt x="64097" y="10117"/>
                  </a:lnTo>
                  <a:lnTo>
                    <a:pt x="80550" y="232"/>
                  </a:lnTo>
                  <a:lnTo>
                    <a:pt x="88266" y="0"/>
                  </a:lnTo>
                  <a:lnTo>
                    <a:pt x="95259" y="2620"/>
                  </a:lnTo>
                  <a:lnTo>
                    <a:pt x="101770" y="7140"/>
                  </a:lnTo>
                  <a:lnTo>
                    <a:pt x="111470" y="22023"/>
                  </a:lnTo>
                  <a:lnTo>
                    <a:pt x="117939" y="40965"/>
                  </a:lnTo>
                  <a:lnTo>
                    <a:pt x="126849" y="98601"/>
                  </a:lnTo>
                  <a:lnTo>
                    <a:pt x="129604" y="152482"/>
                  </a:lnTo>
                  <a:lnTo>
                    <a:pt x="124670" y="205176"/>
                  </a:lnTo>
                  <a:lnTo>
                    <a:pt x="119004" y="251470"/>
                  </a:lnTo>
                  <a:lnTo>
                    <a:pt x="111733" y="268991"/>
                  </a:lnTo>
                  <a:lnTo>
                    <a:pt x="107206" y="276252"/>
                  </a:lnTo>
                  <a:lnTo>
                    <a:pt x="102338" y="279243"/>
                  </a:lnTo>
                  <a:lnTo>
                    <a:pt x="97243" y="279388"/>
                  </a:lnTo>
                  <a:lnTo>
                    <a:pt x="91999" y="277635"/>
                  </a:lnTo>
                  <a:lnTo>
                    <a:pt x="83706" y="268292"/>
                  </a:lnTo>
                  <a:lnTo>
                    <a:pt x="62222" y="215542"/>
                  </a:lnTo>
                  <a:lnTo>
                    <a:pt x="58591" y="170171"/>
                  </a:lnTo>
                  <a:lnTo>
                    <a:pt x="61461" y="147181"/>
                  </a:lnTo>
                  <a:lnTo>
                    <a:pt x="66294" y="139572"/>
                  </a:lnTo>
                  <a:lnTo>
                    <a:pt x="73215" y="134499"/>
                  </a:lnTo>
                  <a:lnTo>
                    <a:pt x="81527" y="131117"/>
                  </a:lnTo>
                  <a:lnTo>
                    <a:pt x="98159" y="129824"/>
                  </a:lnTo>
                  <a:lnTo>
                    <a:pt x="123114" y="1326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613845" y="8171125"/>
              <a:ext cx="86797" cy="214850"/>
            </a:xfrm>
            <a:custGeom>
              <a:avLst/>
              <a:gdLst/>
              <a:ahLst/>
              <a:cxnLst/>
              <a:rect l="0" t="0" r="0" b="0"/>
              <a:pathLst>
                <a:path w="86797" h="214850">
                  <a:moveTo>
                    <a:pt x="31724" y="106893"/>
                  </a:moveTo>
                  <a:lnTo>
                    <a:pt x="22889" y="120146"/>
                  </a:lnTo>
                  <a:lnTo>
                    <a:pt x="13644" y="173107"/>
                  </a:lnTo>
                  <a:lnTo>
                    <a:pt x="3703" y="213353"/>
                  </a:lnTo>
                  <a:lnTo>
                    <a:pt x="1949" y="214849"/>
                  </a:lnTo>
                  <a:lnTo>
                    <a:pt x="0" y="204183"/>
                  </a:lnTo>
                  <a:lnTo>
                    <a:pt x="7697" y="142579"/>
                  </a:lnTo>
                  <a:lnTo>
                    <a:pt x="15034" y="85945"/>
                  </a:lnTo>
                  <a:lnTo>
                    <a:pt x="26536" y="40854"/>
                  </a:lnTo>
                  <a:lnTo>
                    <a:pt x="39021" y="19935"/>
                  </a:lnTo>
                  <a:lnTo>
                    <a:pt x="54432" y="2027"/>
                  </a:lnTo>
                  <a:lnTo>
                    <a:pt x="59806" y="0"/>
                  </a:lnTo>
                  <a:lnTo>
                    <a:pt x="65238" y="497"/>
                  </a:lnTo>
                  <a:lnTo>
                    <a:pt x="70709" y="2678"/>
                  </a:lnTo>
                  <a:lnTo>
                    <a:pt x="79253" y="17429"/>
                  </a:lnTo>
                  <a:lnTo>
                    <a:pt x="86796" y="49259"/>
                  </a:lnTo>
                  <a:lnTo>
                    <a:pt x="84927" y="106398"/>
                  </a:lnTo>
                  <a:lnTo>
                    <a:pt x="76579" y="163021"/>
                  </a:lnTo>
                  <a:lnTo>
                    <a:pt x="73329" y="19010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729606" y="8212529"/>
              <a:ext cx="76092" cy="227468"/>
            </a:xfrm>
            <a:custGeom>
              <a:avLst/>
              <a:gdLst/>
              <a:ahLst/>
              <a:cxnLst/>
              <a:rect l="0" t="0" r="0" b="0"/>
              <a:pathLst>
                <a:path w="76092" h="227468">
                  <a:moveTo>
                    <a:pt x="40779" y="65489"/>
                  </a:moveTo>
                  <a:lnTo>
                    <a:pt x="40779" y="120651"/>
                  </a:lnTo>
                  <a:lnTo>
                    <a:pt x="34136" y="174526"/>
                  </a:lnTo>
                  <a:lnTo>
                    <a:pt x="21219" y="222607"/>
                  </a:lnTo>
                  <a:lnTo>
                    <a:pt x="17569" y="226633"/>
                  </a:lnTo>
                  <a:lnTo>
                    <a:pt x="13287" y="227467"/>
                  </a:lnTo>
                  <a:lnTo>
                    <a:pt x="8582" y="226175"/>
                  </a:lnTo>
                  <a:lnTo>
                    <a:pt x="5446" y="219765"/>
                  </a:lnTo>
                  <a:lnTo>
                    <a:pt x="0" y="163160"/>
                  </a:lnTo>
                  <a:lnTo>
                    <a:pt x="5869" y="100585"/>
                  </a:lnTo>
                  <a:lnTo>
                    <a:pt x="13924" y="50181"/>
                  </a:lnTo>
                  <a:lnTo>
                    <a:pt x="26776" y="15827"/>
                  </a:lnTo>
                  <a:lnTo>
                    <a:pt x="31444" y="7417"/>
                  </a:lnTo>
                  <a:lnTo>
                    <a:pt x="37329" y="2736"/>
                  </a:lnTo>
                  <a:lnTo>
                    <a:pt x="44026" y="539"/>
                  </a:lnTo>
                  <a:lnTo>
                    <a:pt x="51265" y="0"/>
                  </a:lnTo>
                  <a:lnTo>
                    <a:pt x="57015" y="2414"/>
                  </a:lnTo>
                  <a:lnTo>
                    <a:pt x="65870" y="12492"/>
                  </a:lnTo>
                  <a:lnTo>
                    <a:pt x="76053" y="33761"/>
                  </a:lnTo>
                  <a:lnTo>
                    <a:pt x="76091" y="66464"/>
                  </a:lnTo>
                  <a:lnTo>
                    <a:pt x="66896" y="105643"/>
                  </a:lnTo>
                  <a:lnTo>
                    <a:pt x="58242" y="123092"/>
                  </a:lnTo>
                  <a:lnTo>
                    <a:pt x="54270" y="125155"/>
                  </a:lnTo>
                  <a:lnTo>
                    <a:pt x="50698" y="122834"/>
                  </a:lnTo>
                  <a:lnTo>
                    <a:pt x="47392" y="117587"/>
                  </a:lnTo>
                  <a:lnTo>
                    <a:pt x="46184" y="99430"/>
                  </a:lnTo>
                  <a:lnTo>
                    <a:pt x="49100" y="654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861916" y="8069992"/>
              <a:ext cx="83212" cy="266275"/>
            </a:xfrm>
            <a:custGeom>
              <a:avLst/>
              <a:gdLst/>
              <a:ahLst/>
              <a:cxnLst/>
              <a:rect l="0" t="0" r="0" b="0"/>
              <a:pathLst>
                <a:path w="83212" h="266275">
                  <a:moveTo>
                    <a:pt x="0" y="0"/>
                  </a:moveTo>
                  <a:lnTo>
                    <a:pt x="7165" y="59579"/>
                  </a:lnTo>
                  <a:lnTo>
                    <a:pt x="3561" y="112985"/>
                  </a:lnTo>
                  <a:lnTo>
                    <a:pt x="1628" y="174802"/>
                  </a:lnTo>
                  <a:lnTo>
                    <a:pt x="4730" y="200040"/>
                  </a:lnTo>
                  <a:lnTo>
                    <a:pt x="9625" y="208250"/>
                  </a:lnTo>
                  <a:lnTo>
                    <a:pt x="16587" y="213723"/>
                  </a:lnTo>
                  <a:lnTo>
                    <a:pt x="24927" y="217371"/>
                  </a:lnTo>
                  <a:lnTo>
                    <a:pt x="32335" y="217030"/>
                  </a:lnTo>
                  <a:lnTo>
                    <a:pt x="39124" y="214029"/>
                  </a:lnTo>
                  <a:lnTo>
                    <a:pt x="57512" y="196552"/>
                  </a:lnTo>
                  <a:lnTo>
                    <a:pt x="72206" y="173808"/>
                  </a:lnTo>
                  <a:lnTo>
                    <a:pt x="75874" y="165798"/>
                  </a:lnTo>
                  <a:lnTo>
                    <a:pt x="77396" y="164157"/>
                  </a:lnTo>
                  <a:lnTo>
                    <a:pt x="76156" y="218926"/>
                  </a:lnTo>
                  <a:lnTo>
                    <a:pt x="83211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136511" y="8194808"/>
              <a:ext cx="166422" cy="73657"/>
            </a:xfrm>
            <a:custGeom>
              <a:avLst/>
              <a:gdLst/>
              <a:ahLst/>
              <a:cxnLst/>
              <a:rect l="0" t="0" r="0" b="0"/>
              <a:pathLst>
                <a:path w="166422" h="73657">
                  <a:moveTo>
                    <a:pt x="0" y="16641"/>
                  </a:moveTo>
                  <a:lnTo>
                    <a:pt x="8835" y="29894"/>
                  </a:lnTo>
                  <a:lnTo>
                    <a:pt x="20569" y="38865"/>
                  </a:lnTo>
                  <a:lnTo>
                    <a:pt x="27581" y="42552"/>
                  </a:lnTo>
                  <a:lnTo>
                    <a:pt x="35029" y="43161"/>
                  </a:lnTo>
                  <a:lnTo>
                    <a:pt x="50702" y="38906"/>
                  </a:lnTo>
                  <a:lnTo>
                    <a:pt x="64448" y="28386"/>
                  </a:lnTo>
                  <a:lnTo>
                    <a:pt x="70702" y="21697"/>
                  </a:lnTo>
                  <a:lnTo>
                    <a:pt x="75796" y="20937"/>
                  </a:lnTo>
                  <a:lnTo>
                    <a:pt x="80117" y="24128"/>
                  </a:lnTo>
                  <a:lnTo>
                    <a:pt x="83922" y="29954"/>
                  </a:lnTo>
                  <a:lnTo>
                    <a:pt x="92802" y="63102"/>
                  </a:lnTo>
                  <a:lnTo>
                    <a:pt x="104116" y="73656"/>
                  </a:lnTo>
                  <a:lnTo>
                    <a:pt x="109167" y="72218"/>
                  </a:lnTo>
                  <a:lnTo>
                    <a:pt x="113458" y="66637"/>
                  </a:lnTo>
                  <a:lnTo>
                    <a:pt x="140150" y="5578"/>
                  </a:lnTo>
                  <a:lnTo>
                    <a:pt x="145209" y="1869"/>
                  </a:lnTo>
                  <a:lnTo>
                    <a:pt x="150430" y="321"/>
                  </a:lnTo>
                  <a:lnTo>
                    <a:pt x="1664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310037" y="8204464"/>
              <a:ext cx="67785" cy="54375"/>
            </a:xfrm>
            <a:custGeom>
              <a:avLst/>
              <a:gdLst/>
              <a:ahLst/>
              <a:cxnLst/>
              <a:rect l="0" t="0" r="0" b="0"/>
              <a:pathLst>
                <a:path w="67785" h="54375">
                  <a:moveTo>
                    <a:pt x="51142" y="15307"/>
                  </a:moveTo>
                  <a:lnTo>
                    <a:pt x="42308" y="2054"/>
                  </a:lnTo>
                  <a:lnTo>
                    <a:pt x="37856" y="0"/>
                  </a:lnTo>
                  <a:lnTo>
                    <a:pt x="33039" y="479"/>
                  </a:lnTo>
                  <a:lnTo>
                    <a:pt x="22756" y="5943"/>
                  </a:lnTo>
                  <a:lnTo>
                    <a:pt x="12023" y="14535"/>
                  </a:lnTo>
                  <a:lnTo>
                    <a:pt x="0" y="34185"/>
                  </a:lnTo>
                  <a:lnTo>
                    <a:pt x="406" y="39912"/>
                  </a:lnTo>
                  <a:lnTo>
                    <a:pt x="3450" y="44654"/>
                  </a:lnTo>
                  <a:lnTo>
                    <a:pt x="8252" y="48740"/>
                  </a:lnTo>
                  <a:lnTo>
                    <a:pt x="23451" y="53280"/>
                  </a:lnTo>
                  <a:lnTo>
                    <a:pt x="40684" y="54374"/>
                  </a:lnTo>
                  <a:lnTo>
                    <a:pt x="67784" y="485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427883" y="8020066"/>
              <a:ext cx="33150" cy="264321"/>
            </a:xfrm>
            <a:custGeom>
              <a:avLst/>
              <a:gdLst/>
              <a:ahLst/>
              <a:cxnLst/>
              <a:rect l="0" t="0" r="0" b="0"/>
              <a:pathLst>
                <a:path w="33150" h="264321">
                  <a:moveTo>
                    <a:pt x="33149" y="0"/>
                  </a:moveTo>
                  <a:lnTo>
                    <a:pt x="30683" y="50189"/>
                  </a:lnTo>
                  <a:lnTo>
                    <a:pt x="21567" y="112129"/>
                  </a:lnTo>
                  <a:lnTo>
                    <a:pt x="16582" y="167955"/>
                  </a:lnTo>
                  <a:lnTo>
                    <a:pt x="5057" y="226913"/>
                  </a:lnTo>
                  <a:lnTo>
                    <a:pt x="890" y="264320"/>
                  </a:lnTo>
                  <a:lnTo>
                    <a:pt x="548" y="263121"/>
                  </a:lnTo>
                  <a:lnTo>
                    <a:pt x="0" y="234627"/>
                  </a:lnTo>
                  <a:lnTo>
                    <a:pt x="3653" y="228534"/>
                  </a:lnTo>
                  <a:lnTo>
                    <a:pt x="9787" y="224471"/>
                  </a:lnTo>
                  <a:lnTo>
                    <a:pt x="33149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554260" y="8103276"/>
              <a:ext cx="73194" cy="179719"/>
            </a:xfrm>
            <a:custGeom>
              <a:avLst/>
              <a:gdLst/>
              <a:ahLst/>
              <a:cxnLst/>
              <a:rect l="0" t="0" r="0" b="0"/>
              <a:pathLst>
                <a:path w="73194" h="179719">
                  <a:moveTo>
                    <a:pt x="73193" y="0"/>
                  </a:moveTo>
                  <a:lnTo>
                    <a:pt x="55523" y="8835"/>
                  </a:lnTo>
                  <a:lnTo>
                    <a:pt x="41918" y="23034"/>
                  </a:lnTo>
                  <a:lnTo>
                    <a:pt x="22534" y="57867"/>
                  </a:lnTo>
                  <a:lnTo>
                    <a:pt x="4030" y="115305"/>
                  </a:lnTo>
                  <a:lnTo>
                    <a:pt x="0" y="149940"/>
                  </a:lnTo>
                  <a:lnTo>
                    <a:pt x="3988" y="168650"/>
                  </a:lnTo>
                  <a:lnTo>
                    <a:pt x="7641" y="176229"/>
                  </a:lnTo>
                  <a:lnTo>
                    <a:pt x="11925" y="179432"/>
                  </a:lnTo>
                  <a:lnTo>
                    <a:pt x="16630" y="179718"/>
                  </a:lnTo>
                  <a:lnTo>
                    <a:pt x="31587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629246" y="8003423"/>
              <a:ext cx="99369" cy="282917"/>
            </a:xfrm>
            <a:custGeom>
              <a:avLst/>
              <a:gdLst/>
              <a:ahLst/>
              <a:cxnLst/>
              <a:rect l="0" t="0" r="0" b="0"/>
              <a:pathLst>
                <a:path w="99369" h="282917">
                  <a:moveTo>
                    <a:pt x="56454" y="0"/>
                  </a:moveTo>
                  <a:lnTo>
                    <a:pt x="31765" y="29621"/>
                  </a:lnTo>
                  <a:lnTo>
                    <a:pt x="10433" y="75332"/>
                  </a:lnTo>
                  <a:lnTo>
                    <a:pt x="0" y="128013"/>
                  </a:lnTo>
                  <a:lnTo>
                    <a:pt x="3155" y="161000"/>
                  </a:lnTo>
                  <a:lnTo>
                    <a:pt x="7053" y="169279"/>
                  </a:lnTo>
                  <a:lnTo>
                    <a:pt x="18781" y="180943"/>
                  </a:lnTo>
                  <a:lnTo>
                    <a:pt x="35704" y="186744"/>
                  </a:lnTo>
                  <a:lnTo>
                    <a:pt x="84746" y="193546"/>
                  </a:lnTo>
                  <a:lnTo>
                    <a:pt x="96149" y="204365"/>
                  </a:lnTo>
                  <a:lnTo>
                    <a:pt x="99368" y="223350"/>
                  </a:lnTo>
                  <a:lnTo>
                    <a:pt x="89738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262801" y="7687224"/>
              <a:ext cx="83211" cy="16643"/>
            </a:xfrm>
            <a:custGeom>
              <a:avLst/>
              <a:gdLst/>
              <a:ahLst/>
              <a:cxnLst/>
              <a:rect l="0" t="0" r="0" b="0"/>
              <a:pathLst>
                <a:path w="83211" h="16643">
                  <a:moveTo>
                    <a:pt x="0" y="16642"/>
                  </a:moveTo>
                  <a:lnTo>
                    <a:pt x="13252" y="7807"/>
                  </a:lnTo>
                  <a:lnTo>
                    <a:pt x="53091" y="1542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238994" y="8053350"/>
              <a:ext cx="40450" cy="116495"/>
            </a:xfrm>
            <a:custGeom>
              <a:avLst/>
              <a:gdLst/>
              <a:ahLst/>
              <a:cxnLst/>
              <a:rect l="0" t="0" r="0" b="0"/>
              <a:pathLst>
                <a:path w="40450" h="116495">
                  <a:moveTo>
                    <a:pt x="7165" y="0"/>
                  </a:moveTo>
                  <a:lnTo>
                    <a:pt x="578" y="29620"/>
                  </a:lnTo>
                  <a:lnTo>
                    <a:pt x="0" y="39163"/>
                  </a:lnTo>
                  <a:lnTo>
                    <a:pt x="12438" y="74679"/>
                  </a:lnTo>
                  <a:lnTo>
                    <a:pt x="40449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089533" y="6698118"/>
            <a:ext cx="932693" cy="1505012"/>
            <a:chOff x="7089533" y="6698118"/>
            <a:chExt cx="932693" cy="1505012"/>
          </a:xfrm>
        </p:grpSpPr>
        <p:sp>
          <p:nvSpPr>
            <p:cNvPr id="182" name="Freeform 181"/>
            <p:cNvSpPr/>
            <p:nvPr/>
          </p:nvSpPr>
          <p:spPr>
            <a:xfrm>
              <a:off x="7089533" y="7841713"/>
              <a:ext cx="183064" cy="203399"/>
            </a:xfrm>
            <a:custGeom>
              <a:avLst/>
              <a:gdLst/>
              <a:ahLst/>
              <a:cxnLst/>
              <a:rect l="0" t="0" r="0" b="0"/>
              <a:pathLst>
                <a:path w="183064" h="203399">
                  <a:moveTo>
                    <a:pt x="0" y="36894"/>
                  </a:moveTo>
                  <a:lnTo>
                    <a:pt x="1850" y="64392"/>
                  </a:lnTo>
                  <a:lnTo>
                    <a:pt x="14212" y="99386"/>
                  </a:lnTo>
                  <a:lnTo>
                    <a:pt x="47327" y="160501"/>
                  </a:lnTo>
                  <a:lnTo>
                    <a:pt x="79546" y="198740"/>
                  </a:lnTo>
                  <a:lnTo>
                    <a:pt x="86315" y="202114"/>
                  </a:lnTo>
                  <a:lnTo>
                    <a:pt x="101233" y="203398"/>
                  </a:lnTo>
                  <a:lnTo>
                    <a:pt x="107245" y="200597"/>
                  </a:lnTo>
                  <a:lnTo>
                    <a:pt x="116390" y="190088"/>
                  </a:lnTo>
                  <a:lnTo>
                    <a:pt x="118606" y="171241"/>
                  </a:lnTo>
                  <a:lnTo>
                    <a:pt x="112494" y="117057"/>
                  </a:lnTo>
                  <a:lnTo>
                    <a:pt x="96971" y="54731"/>
                  </a:lnTo>
                  <a:lnTo>
                    <a:pt x="79320" y="15694"/>
                  </a:lnTo>
                  <a:lnTo>
                    <a:pt x="68846" y="968"/>
                  </a:lnTo>
                  <a:lnTo>
                    <a:pt x="67162" y="0"/>
                  </a:lnTo>
                  <a:lnTo>
                    <a:pt x="70223" y="8786"/>
                  </a:lnTo>
                  <a:lnTo>
                    <a:pt x="104808" y="63902"/>
                  </a:lnTo>
                  <a:lnTo>
                    <a:pt x="150214" y="107546"/>
                  </a:lnTo>
                  <a:lnTo>
                    <a:pt x="157466" y="109884"/>
                  </a:lnTo>
                  <a:lnTo>
                    <a:pt x="164149" y="109593"/>
                  </a:lnTo>
                  <a:lnTo>
                    <a:pt x="170454" y="107550"/>
                  </a:lnTo>
                  <a:lnTo>
                    <a:pt x="174657" y="103414"/>
                  </a:lnTo>
                  <a:lnTo>
                    <a:pt x="183063" y="785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181065" y="7787077"/>
              <a:ext cx="149779" cy="73057"/>
            </a:xfrm>
            <a:custGeom>
              <a:avLst/>
              <a:gdLst/>
              <a:ahLst/>
              <a:cxnLst/>
              <a:rect l="0" t="0" r="0" b="0"/>
              <a:pathLst>
                <a:path w="149779" h="73057">
                  <a:moveTo>
                    <a:pt x="0" y="0"/>
                  </a:moveTo>
                  <a:lnTo>
                    <a:pt x="27580" y="23163"/>
                  </a:lnTo>
                  <a:lnTo>
                    <a:pt x="89989" y="61077"/>
                  </a:lnTo>
                  <a:lnTo>
                    <a:pt x="103481" y="72140"/>
                  </a:lnTo>
                  <a:lnTo>
                    <a:pt x="106894" y="73056"/>
                  </a:lnTo>
                  <a:lnTo>
                    <a:pt x="108245" y="70894"/>
                  </a:lnTo>
                  <a:lnTo>
                    <a:pt x="108221" y="66678"/>
                  </a:lnTo>
                  <a:lnTo>
                    <a:pt x="94896" y="34264"/>
                  </a:lnTo>
                  <a:lnTo>
                    <a:pt x="85014" y="17078"/>
                  </a:lnTo>
                  <a:lnTo>
                    <a:pt x="85337" y="11385"/>
                  </a:lnTo>
                  <a:lnTo>
                    <a:pt x="89251" y="7590"/>
                  </a:lnTo>
                  <a:lnTo>
                    <a:pt x="95558" y="5060"/>
                  </a:lnTo>
                  <a:lnTo>
                    <a:pt x="101612" y="5223"/>
                  </a:lnTo>
                  <a:lnTo>
                    <a:pt x="149778" y="249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263371" y="7346060"/>
              <a:ext cx="191148" cy="374674"/>
            </a:xfrm>
            <a:custGeom>
              <a:avLst/>
              <a:gdLst/>
              <a:ahLst/>
              <a:cxnLst/>
              <a:rect l="0" t="0" r="0" b="0"/>
              <a:pathLst>
                <a:path w="191148" h="374674">
                  <a:moveTo>
                    <a:pt x="25867" y="158101"/>
                  </a:moveTo>
                  <a:lnTo>
                    <a:pt x="2704" y="181264"/>
                  </a:lnTo>
                  <a:lnTo>
                    <a:pt x="255" y="189261"/>
                  </a:lnTo>
                  <a:lnTo>
                    <a:pt x="0" y="210473"/>
                  </a:lnTo>
                  <a:lnTo>
                    <a:pt x="16423" y="270353"/>
                  </a:lnTo>
                  <a:lnTo>
                    <a:pt x="32191" y="314717"/>
                  </a:lnTo>
                  <a:lnTo>
                    <a:pt x="73158" y="370352"/>
                  </a:lnTo>
                  <a:lnTo>
                    <a:pt x="79584" y="373566"/>
                  </a:lnTo>
                  <a:lnTo>
                    <a:pt x="94120" y="374673"/>
                  </a:lnTo>
                  <a:lnTo>
                    <a:pt x="100031" y="371824"/>
                  </a:lnTo>
                  <a:lnTo>
                    <a:pt x="109063" y="361262"/>
                  </a:lnTo>
                  <a:lnTo>
                    <a:pt x="128249" y="308609"/>
                  </a:lnTo>
                  <a:lnTo>
                    <a:pt x="131973" y="257584"/>
                  </a:lnTo>
                  <a:lnTo>
                    <a:pt x="126726" y="195822"/>
                  </a:lnTo>
                  <a:lnTo>
                    <a:pt x="121601" y="157463"/>
                  </a:lnTo>
                  <a:lnTo>
                    <a:pt x="116502" y="151204"/>
                  </a:lnTo>
                  <a:lnTo>
                    <a:pt x="109404" y="148880"/>
                  </a:lnTo>
                  <a:lnTo>
                    <a:pt x="100974" y="149180"/>
                  </a:lnTo>
                  <a:lnTo>
                    <a:pt x="94430" y="154002"/>
                  </a:lnTo>
                  <a:lnTo>
                    <a:pt x="84692" y="171689"/>
                  </a:lnTo>
                  <a:lnTo>
                    <a:pt x="78430" y="207636"/>
                  </a:lnTo>
                  <a:lnTo>
                    <a:pt x="80992" y="243147"/>
                  </a:lnTo>
                  <a:lnTo>
                    <a:pt x="85731" y="249931"/>
                  </a:lnTo>
                  <a:lnTo>
                    <a:pt x="92589" y="253530"/>
                  </a:lnTo>
                  <a:lnTo>
                    <a:pt x="100859" y="255005"/>
                  </a:lnTo>
                  <a:lnTo>
                    <a:pt x="107297" y="253213"/>
                  </a:lnTo>
                  <a:lnTo>
                    <a:pt x="112513" y="249246"/>
                  </a:lnTo>
                  <a:lnTo>
                    <a:pt x="145129" y="205607"/>
                  </a:lnTo>
                  <a:lnTo>
                    <a:pt x="152528" y="200866"/>
                  </a:lnTo>
                  <a:lnTo>
                    <a:pt x="159309" y="199555"/>
                  </a:lnTo>
                  <a:lnTo>
                    <a:pt x="165679" y="200530"/>
                  </a:lnTo>
                  <a:lnTo>
                    <a:pt x="177689" y="206544"/>
                  </a:lnTo>
                  <a:lnTo>
                    <a:pt x="189190" y="215380"/>
                  </a:lnTo>
                  <a:lnTo>
                    <a:pt x="191147" y="215702"/>
                  </a:lnTo>
                  <a:lnTo>
                    <a:pt x="190603" y="213144"/>
                  </a:lnTo>
                  <a:lnTo>
                    <a:pt x="172774" y="158583"/>
                  </a:lnTo>
                  <a:lnTo>
                    <a:pt x="152405" y="103386"/>
                  </a:lnTo>
                  <a:lnTo>
                    <a:pt x="137966" y="56865"/>
                  </a:lnTo>
                  <a:lnTo>
                    <a:pt x="13404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347486" y="7179639"/>
              <a:ext cx="174743" cy="200650"/>
            </a:xfrm>
            <a:custGeom>
              <a:avLst/>
              <a:gdLst/>
              <a:ahLst/>
              <a:cxnLst/>
              <a:rect l="0" t="0" r="0" b="0"/>
              <a:pathLst>
                <a:path w="174743" h="200650">
                  <a:moveTo>
                    <a:pt x="0" y="0"/>
                  </a:moveTo>
                  <a:lnTo>
                    <a:pt x="7567" y="19005"/>
                  </a:lnTo>
                  <a:lnTo>
                    <a:pt x="44592" y="75361"/>
                  </a:lnTo>
                  <a:lnTo>
                    <a:pt x="72086" y="116558"/>
                  </a:lnTo>
                  <a:lnTo>
                    <a:pt x="95032" y="157184"/>
                  </a:lnTo>
                  <a:lnTo>
                    <a:pt x="110238" y="178272"/>
                  </a:lnTo>
                  <a:lnTo>
                    <a:pt x="119161" y="200649"/>
                  </a:lnTo>
                  <a:lnTo>
                    <a:pt x="119196" y="200335"/>
                  </a:lnTo>
                  <a:lnTo>
                    <a:pt x="110146" y="149379"/>
                  </a:lnTo>
                  <a:lnTo>
                    <a:pt x="109488" y="138417"/>
                  </a:lnTo>
                  <a:lnTo>
                    <a:pt x="111823" y="132035"/>
                  </a:lnTo>
                  <a:lnTo>
                    <a:pt x="116155" y="128704"/>
                  </a:lnTo>
                  <a:lnTo>
                    <a:pt x="121815" y="127408"/>
                  </a:lnTo>
                  <a:lnTo>
                    <a:pt x="128362" y="129317"/>
                  </a:lnTo>
                  <a:lnTo>
                    <a:pt x="143034" y="138836"/>
                  </a:lnTo>
                  <a:lnTo>
                    <a:pt x="174742" y="1747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422375" y="7121392"/>
              <a:ext cx="41606" cy="66570"/>
            </a:xfrm>
            <a:custGeom>
              <a:avLst/>
              <a:gdLst/>
              <a:ahLst/>
              <a:cxnLst/>
              <a:rect l="0" t="0" r="0" b="0"/>
              <a:pathLst>
                <a:path w="41606" h="66570">
                  <a:moveTo>
                    <a:pt x="41605" y="66569"/>
                  </a:moveTo>
                  <a:lnTo>
                    <a:pt x="11277" y="36242"/>
                  </a:lnTo>
                  <a:lnTo>
                    <a:pt x="5012" y="2258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449652" y="6963293"/>
              <a:ext cx="204561" cy="364114"/>
            </a:xfrm>
            <a:custGeom>
              <a:avLst/>
              <a:gdLst/>
              <a:ahLst/>
              <a:cxnLst/>
              <a:rect l="0" t="0" r="0" b="0"/>
              <a:pathLst>
                <a:path w="204561" h="364114">
                  <a:moveTo>
                    <a:pt x="14328" y="0"/>
                  </a:moveTo>
                  <a:lnTo>
                    <a:pt x="5494" y="8834"/>
                  </a:lnTo>
                  <a:lnTo>
                    <a:pt x="1157" y="23033"/>
                  </a:lnTo>
                  <a:lnTo>
                    <a:pt x="0" y="31997"/>
                  </a:lnTo>
                  <a:lnTo>
                    <a:pt x="16636" y="90262"/>
                  </a:lnTo>
                  <a:lnTo>
                    <a:pt x="50684" y="148780"/>
                  </a:lnTo>
                  <a:lnTo>
                    <a:pt x="94777" y="208366"/>
                  </a:lnTo>
                  <a:lnTo>
                    <a:pt x="144691" y="267781"/>
                  </a:lnTo>
                  <a:lnTo>
                    <a:pt x="191072" y="324609"/>
                  </a:lnTo>
                  <a:lnTo>
                    <a:pt x="202596" y="341201"/>
                  </a:lnTo>
                  <a:lnTo>
                    <a:pt x="204560" y="348585"/>
                  </a:lnTo>
                  <a:lnTo>
                    <a:pt x="204019" y="355356"/>
                  </a:lnTo>
                  <a:lnTo>
                    <a:pt x="201810" y="361720"/>
                  </a:lnTo>
                  <a:lnTo>
                    <a:pt x="197563" y="364113"/>
                  </a:lnTo>
                  <a:lnTo>
                    <a:pt x="191959" y="363860"/>
                  </a:lnTo>
                  <a:lnTo>
                    <a:pt x="179260" y="358646"/>
                  </a:lnTo>
                  <a:lnTo>
                    <a:pt x="161714" y="344390"/>
                  </a:lnTo>
                  <a:lnTo>
                    <a:pt x="145729" y="322086"/>
                  </a:lnTo>
                  <a:lnTo>
                    <a:pt x="128551" y="266717"/>
                  </a:lnTo>
                  <a:lnTo>
                    <a:pt x="111781" y="208450"/>
                  </a:lnTo>
                  <a:lnTo>
                    <a:pt x="101759" y="174867"/>
                  </a:lnTo>
                  <a:lnTo>
                    <a:pt x="93955" y="125970"/>
                  </a:lnTo>
                  <a:lnTo>
                    <a:pt x="96999" y="119113"/>
                  </a:lnTo>
                  <a:lnTo>
                    <a:pt x="103651" y="116391"/>
                  </a:lnTo>
                  <a:lnTo>
                    <a:pt x="112708" y="116425"/>
                  </a:lnTo>
                  <a:lnTo>
                    <a:pt x="120596" y="121071"/>
                  </a:lnTo>
                  <a:lnTo>
                    <a:pt x="134291" y="138560"/>
                  </a:lnTo>
                  <a:lnTo>
                    <a:pt x="149657" y="175265"/>
                  </a:lnTo>
                  <a:lnTo>
                    <a:pt x="149850" y="176939"/>
                  </a:lnTo>
                  <a:lnTo>
                    <a:pt x="147465" y="1747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563833" y="6954971"/>
              <a:ext cx="8322" cy="8323"/>
            </a:xfrm>
            <a:custGeom>
              <a:avLst/>
              <a:gdLst/>
              <a:ahLst/>
              <a:cxnLst/>
              <a:rect l="0" t="0" r="0" b="0"/>
              <a:pathLst>
                <a:path w="8322" h="8323">
                  <a:moveTo>
                    <a:pt x="0" y="0"/>
                  </a:moveTo>
                  <a:lnTo>
                    <a:pt x="8321" y="83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610305" y="6974798"/>
              <a:ext cx="28418" cy="88348"/>
            </a:xfrm>
            <a:custGeom>
              <a:avLst/>
              <a:gdLst/>
              <a:ahLst/>
              <a:cxnLst/>
              <a:rect l="0" t="0" r="0" b="0"/>
              <a:pathLst>
                <a:path w="28418" h="88348">
                  <a:moveTo>
                    <a:pt x="20096" y="13458"/>
                  </a:moveTo>
                  <a:lnTo>
                    <a:pt x="15679" y="206"/>
                  </a:lnTo>
                  <a:lnTo>
                    <a:pt x="13453" y="0"/>
                  </a:lnTo>
                  <a:lnTo>
                    <a:pt x="8514" y="9635"/>
                  </a:lnTo>
                  <a:lnTo>
                    <a:pt x="537" y="31432"/>
                  </a:lnTo>
                  <a:lnTo>
                    <a:pt x="0" y="47334"/>
                  </a:lnTo>
                  <a:lnTo>
                    <a:pt x="3768" y="63648"/>
                  </a:lnTo>
                  <a:lnTo>
                    <a:pt x="11607" y="80143"/>
                  </a:lnTo>
                  <a:lnTo>
                    <a:pt x="15361" y="84727"/>
                  </a:lnTo>
                  <a:lnTo>
                    <a:pt x="18789" y="86858"/>
                  </a:lnTo>
                  <a:lnTo>
                    <a:pt x="28417" y="88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658495" y="6698118"/>
              <a:ext cx="138329" cy="301734"/>
            </a:xfrm>
            <a:custGeom>
              <a:avLst/>
              <a:gdLst/>
              <a:ahLst/>
              <a:cxnLst/>
              <a:rect l="0" t="0" r="0" b="0"/>
              <a:pathLst>
                <a:path w="138329" h="301734">
                  <a:moveTo>
                    <a:pt x="46796" y="240211"/>
                  </a:moveTo>
                  <a:lnTo>
                    <a:pt x="22818" y="181531"/>
                  </a:lnTo>
                  <a:lnTo>
                    <a:pt x="17867" y="178902"/>
                  </a:lnTo>
                  <a:lnTo>
                    <a:pt x="12717" y="179922"/>
                  </a:lnTo>
                  <a:lnTo>
                    <a:pt x="7435" y="183377"/>
                  </a:lnTo>
                  <a:lnTo>
                    <a:pt x="3913" y="189378"/>
                  </a:lnTo>
                  <a:lnTo>
                    <a:pt x="0" y="205908"/>
                  </a:lnTo>
                  <a:lnTo>
                    <a:pt x="8727" y="265599"/>
                  </a:lnTo>
                  <a:lnTo>
                    <a:pt x="20929" y="296119"/>
                  </a:lnTo>
                  <a:lnTo>
                    <a:pt x="25852" y="300597"/>
                  </a:lnTo>
                  <a:lnTo>
                    <a:pt x="30984" y="301733"/>
                  </a:lnTo>
                  <a:lnTo>
                    <a:pt x="36255" y="300642"/>
                  </a:lnTo>
                  <a:lnTo>
                    <a:pt x="40693" y="297140"/>
                  </a:lnTo>
                  <a:lnTo>
                    <a:pt x="48090" y="285853"/>
                  </a:lnTo>
                  <a:lnTo>
                    <a:pt x="53729" y="232208"/>
                  </a:lnTo>
                  <a:lnTo>
                    <a:pt x="50517" y="171642"/>
                  </a:lnTo>
                  <a:lnTo>
                    <a:pt x="40699" y="108911"/>
                  </a:lnTo>
                  <a:lnTo>
                    <a:pt x="34497" y="63058"/>
                  </a:lnTo>
                  <a:lnTo>
                    <a:pt x="6645" y="0"/>
                  </a:lnTo>
                  <a:lnTo>
                    <a:pt x="8934" y="1482"/>
                  </a:lnTo>
                  <a:lnTo>
                    <a:pt x="38803" y="43929"/>
                  </a:lnTo>
                  <a:lnTo>
                    <a:pt x="66255" y="97355"/>
                  </a:lnTo>
                  <a:lnTo>
                    <a:pt x="98372" y="158677"/>
                  </a:lnTo>
                  <a:lnTo>
                    <a:pt x="127027" y="219224"/>
                  </a:lnTo>
                  <a:lnTo>
                    <a:pt x="138328" y="248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347486" y="6979934"/>
              <a:ext cx="524227" cy="1214875"/>
            </a:xfrm>
            <a:custGeom>
              <a:avLst/>
              <a:gdLst/>
              <a:ahLst/>
              <a:cxnLst/>
              <a:rect l="0" t="0" r="0" b="0"/>
              <a:pathLst>
                <a:path w="524227" h="1214875">
                  <a:moveTo>
                    <a:pt x="0" y="1214874"/>
                  </a:moveTo>
                  <a:lnTo>
                    <a:pt x="19911" y="1161953"/>
                  </a:lnTo>
                  <a:lnTo>
                    <a:pt x="30760" y="1110025"/>
                  </a:lnTo>
                  <a:lnTo>
                    <a:pt x="45274" y="1062279"/>
                  </a:lnTo>
                  <a:lnTo>
                    <a:pt x="61286" y="1007040"/>
                  </a:lnTo>
                  <a:lnTo>
                    <a:pt x="78666" y="944240"/>
                  </a:lnTo>
                  <a:lnTo>
                    <a:pt x="93209" y="900742"/>
                  </a:lnTo>
                  <a:lnTo>
                    <a:pt x="106454" y="854289"/>
                  </a:lnTo>
                  <a:lnTo>
                    <a:pt x="120353" y="805907"/>
                  </a:lnTo>
                  <a:lnTo>
                    <a:pt x="138858" y="756667"/>
                  </a:lnTo>
                  <a:lnTo>
                    <a:pt x="156944" y="707046"/>
                  </a:lnTo>
                  <a:lnTo>
                    <a:pt x="175153" y="657255"/>
                  </a:lnTo>
                  <a:lnTo>
                    <a:pt x="195573" y="607389"/>
                  </a:lnTo>
                  <a:lnTo>
                    <a:pt x="214511" y="559955"/>
                  </a:lnTo>
                  <a:lnTo>
                    <a:pt x="233097" y="514218"/>
                  </a:lnTo>
                  <a:lnTo>
                    <a:pt x="253686" y="469235"/>
                  </a:lnTo>
                  <a:lnTo>
                    <a:pt x="275164" y="424588"/>
                  </a:lnTo>
                  <a:lnTo>
                    <a:pt x="296113" y="381015"/>
                  </a:lnTo>
                  <a:lnTo>
                    <a:pt x="323499" y="320098"/>
                  </a:lnTo>
                  <a:lnTo>
                    <a:pt x="349181" y="261984"/>
                  </a:lnTo>
                  <a:lnTo>
                    <a:pt x="374357" y="209222"/>
                  </a:lnTo>
                  <a:lnTo>
                    <a:pt x="398459" y="159379"/>
                  </a:lnTo>
                  <a:lnTo>
                    <a:pt x="426103" y="103119"/>
                  </a:lnTo>
                  <a:lnTo>
                    <a:pt x="465400" y="45088"/>
                  </a:lnTo>
                  <a:lnTo>
                    <a:pt x="494563" y="15252"/>
                  </a:lnTo>
                  <a:lnTo>
                    <a:pt x="5242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590177" y="7595692"/>
              <a:ext cx="323141" cy="348850"/>
            </a:xfrm>
            <a:custGeom>
              <a:avLst/>
              <a:gdLst/>
              <a:ahLst/>
              <a:cxnLst/>
              <a:rect l="0" t="0" r="0" b="0"/>
              <a:pathLst>
                <a:path w="323141" h="348850">
                  <a:moveTo>
                    <a:pt x="15261" y="0"/>
                  </a:moveTo>
                  <a:lnTo>
                    <a:pt x="6426" y="8835"/>
                  </a:lnTo>
                  <a:lnTo>
                    <a:pt x="2088" y="23034"/>
                  </a:lnTo>
                  <a:lnTo>
                    <a:pt x="0" y="86244"/>
                  </a:lnTo>
                  <a:lnTo>
                    <a:pt x="5295" y="145447"/>
                  </a:lnTo>
                  <a:lnTo>
                    <a:pt x="13367" y="198963"/>
                  </a:lnTo>
                  <a:lnTo>
                    <a:pt x="26222" y="239246"/>
                  </a:lnTo>
                  <a:lnTo>
                    <a:pt x="60514" y="301155"/>
                  </a:lnTo>
                  <a:lnTo>
                    <a:pt x="78391" y="318625"/>
                  </a:lnTo>
                  <a:lnTo>
                    <a:pt x="108137" y="334588"/>
                  </a:lnTo>
                  <a:lnTo>
                    <a:pt x="164484" y="346268"/>
                  </a:lnTo>
                  <a:lnTo>
                    <a:pt x="224821" y="348849"/>
                  </a:lnTo>
                  <a:lnTo>
                    <a:pt x="286460" y="348434"/>
                  </a:lnTo>
                  <a:lnTo>
                    <a:pt x="323140" y="3411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938280" y="7762113"/>
              <a:ext cx="83946" cy="257954"/>
            </a:xfrm>
            <a:custGeom>
              <a:avLst/>
              <a:gdLst/>
              <a:ahLst/>
              <a:cxnLst/>
              <a:rect l="0" t="0" r="0" b="0"/>
              <a:pathLst>
                <a:path w="83946" h="257954">
                  <a:moveTo>
                    <a:pt x="41605" y="0"/>
                  </a:moveTo>
                  <a:lnTo>
                    <a:pt x="54858" y="8834"/>
                  </a:lnTo>
                  <a:lnTo>
                    <a:pt x="63829" y="23034"/>
                  </a:lnTo>
                  <a:lnTo>
                    <a:pt x="83945" y="78677"/>
                  </a:lnTo>
                  <a:lnTo>
                    <a:pt x="79072" y="140095"/>
                  </a:lnTo>
                  <a:lnTo>
                    <a:pt x="68148" y="181150"/>
                  </a:lnTo>
                  <a:lnTo>
                    <a:pt x="49143" y="213504"/>
                  </a:lnTo>
                  <a:lnTo>
                    <a:pt x="22087" y="242785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488944" y="7953497"/>
              <a:ext cx="332842" cy="180718"/>
            </a:xfrm>
            <a:custGeom>
              <a:avLst/>
              <a:gdLst/>
              <a:ahLst/>
              <a:cxnLst/>
              <a:rect l="0" t="0" r="0" b="0"/>
              <a:pathLst>
                <a:path w="332842" h="180718">
                  <a:moveTo>
                    <a:pt x="0" y="0"/>
                  </a:moveTo>
                  <a:lnTo>
                    <a:pt x="23163" y="37492"/>
                  </a:lnTo>
                  <a:lnTo>
                    <a:pt x="85772" y="100001"/>
                  </a:lnTo>
                  <a:lnTo>
                    <a:pt x="137518" y="146903"/>
                  </a:lnTo>
                  <a:lnTo>
                    <a:pt x="181905" y="172263"/>
                  </a:lnTo>
                  <a:lnTo>
                    <a:pt x="200115" y="178263"/>
                  </a:lnTo>
                  <a:lnTo>
                    <a:pt x="230234" y="180717"/>
                  </a:lnTo>
                  <a:lnTo>
                    <a:pt x="278649" y="171294"/>
                  </a:lnTo>
                  <a:lnTo>
                    <a:pt x="332841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821785" y="7837002"/>
              <a:ext cx="136993" cy="366128"/>
            </a:xfrm>
            <a:custGeom>
              <a:avLst/>
              <a:gdLst/>
              <a:ahLst/>
              <a:cxnLst/>
              <a:rect l="0" t="0" r="0" b="0"/>
              <a:pathLst>
                <a:path w="136993" h="366128">
                  <a:moveTo>
                    <a:pt x="41606" y="0"/>
                  </a:moveTo>
                  <a:lnTo>
                    <a:pt x="79098" y="30328"/>
                  </a:lnTo>
                  <a:lnTo>
                    <a:pt x="112118" y="80447"/>
                  </a:lnTo>
                  <a:lnTo>
                    <a:pt x="128863" y="125377"/>
                  </a:lnTo>
                  <a:lnTo>
                    <a:pt x="136992" y="177955"/>
                  </a:lnTo>
                  <a:lnTo>
                    <a:pt x="135718" y="210931"/>
                  </a:lnTo>
                  <a:lnTo>
                    <a:pt x="120360" y="254281"/>
                  </a:lnTo>
                  <a:lnTo>
                    <a:pt x="94085" y="294657"/>
                  </a:lnTo>
                  <a:lnTo>
                    <a:pt x="31887" y="343041"/>
                  </a:lnTo>
                  <a:lnTo>
                    <a:pt x="0" y="3661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13736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57215" y="450517"/>
            <a:ext cx="2887405" cy="664505"/>
            <a:chOff x="757215" y="450517"/>
            <a:chExt cx="2887405" cy="664505"/>
          </a:xfrm>
        </p:grpSpPr>
        <p:sp>
          <p:nvSpPr>
            <p:cNvPr id="2" name="Freeform 1"/>
            <p:cNvSpPr/>
            <p:nvPr/>
          </p:nvSpPr>
          <p:spPr>
            <a:xfrm>
              <a:off x="1339689" y="674005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757215" y="450517"/>
              <a:ext cx="366128" cy="514726"/>
            </a:xfrm>
            <a:custGeom>
              <a:avLst/>
              <a:gdLst/>
              <a:ahLst/>
              <a:cxnLst/>
              <a:rect l="0" t="0" r="0" b="0"/>
              <a:pathLst>
                <a:path w="366128" h="514726">
                  <a:moveTo>
                    <a:pt x="0" y="514725"/>
                  </a:moveTo>
                  <a:lnTo>
                    <a:pt x="23978" y="456044"/>
                  </a:lnTo>
                  <a:lnTo>
                    <a:pt x="48467" y="394931"/>
                  </a:lnTo>
                  <a:lnTo>
                    <a:pt x="75063" y="337448"/>
                  </a:lnTo>
                  <a:lnTo>
                    <a:pt x="101531" y="279591"/>
                  </a:lnTo>
                  <a:lnTo>
                    <a:pt x="127750" y="220462"/>
                  </a:lnTo>
                  <a:lnTo>
                    <a:pt x="156214" y="158787"/>
                  </a:lnTo>
                  <a:lnTo>
                    <a:pt x="179917" y="101815"/>
                  </a:lnTo>
                  <a:lnTo>
                    <a:pt x="205512" y="43669"/>
                  </a:lnTo>
                  <a:lnTo>
                    <a:pt x="213137" y="13958"/>
                  </a:lnTo>
                  <a:lnTo>
                    <a:pt x="214207" y="3364"/>
                  </a:lnTo>
                  <a:lnTo>
                    <a:pt x="215845" y="0"/>
                  </a:lnTo>
                  <a:lnTo>
                    <a:pt x="217862" y="1456"/>
                  </a:lnTo>
                  <a:lnTo>
                    <a:pt x="220131" y="6124"/>
                  </a:lnTo>
                  <a:lnTo>
                    <a:pt x="223324" y="30365"/>
                  </a:lnTo>
                  <a:lnTo>
                    <a:pt x="217906" y="84997"/>
                  </a:lnTo>
                  <a:lnTo>
                    <a:pt x="216553" y="146969"/>
                  </a:lnTo>
                  <a:lnTo>
                    <a:pt x="218854" y="203237"/>
                  </a:lnTo>
                  <a:lnTo>
                    <a:pt x="220792" y="215534"/>
                  </a:lnTo>
                  <a:lnTo>
                    <a:pt x="224858" y="222808"/>
                  </a:lnTo>
                  <a:lnTo>
                    <a:pt x="230342" y="226733"/>
                  </a:lnTo>
                  <a:lnTo>
                    <a:pt x="236772" y="228425"/>
                  </a:lnTo>
                  <a:lnTo>
                    <a:pt x="243832" y="226779"/>
                  </a:lnTo>
                  <a:lnTo>
                    <a:pt x="259074" y="217554"/>
                  </a:lnTo>
                  <a:lnTo>
                    <a:pt x="296396" y="173041"/>
                  </a:lnTo>
                  <a:lnTo>
                    <a:pt x="335593" y="109565"/>
                  </a:lnTo>
                  <a:lnTo>
                    <a:pt x="346701" y="91494"/>
                  </a:lnTo>
                  <a:lnTo>
                    <a:pt x="350402" y="89264"/>
                  </a:lnTo>
                  <a:lnTo>
                    <a:pt x="352870" y="91476"/>
                  </a:lnTo>
                  <a:lnTo>
                    <a:pt x="354515" y="96648"/>
                  </a:lnTo>
                  <a:lnTo>
                    <a:pt x="350512" y="145733"/>
                  </a:lnTo>
                  <a:lnTo>
                    <a:pt x="344344" y="198189"/>
                  </a:lnTo>
                  <a:lnTo>
                    <a:pt x="342106" y="251947"/>
                  </a:lnTo>
                  <a:lnTo>
                    <a:pt x="343815" y="312046"/>
                  </a:lnTo>
                  <a:lnTo>
                    <a:pt x="348365" y="372166"/>
                  </a:lnTo>
                  <a:lnTo>
                    <a:pt x="360968" y="430687"/>
                  </a:lnTo>
                  <a:lnTo>
                    <a:pt x="366127" y="4481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41505" y="698609"/>
              <a:ext cx="153105" cy="291597"/>
            </a:xfrm>
            <a:custGeom>
              <a:avLst/>
              <a:gdLst/>
              <a:ahLst/>
              <a:cxnLst/>
              <a:rect l="0" t="0" r="0" b="0"/>
              <a:pathLst>
                <a:path w="153105" h="291597">
                  <a:moveTo>
                    <a:pt x="131468" y="50285"/>
                  </a:moveTo>
                  <a:lnTo>
                    <a:pt x="119106" y="36075"/>
                  </a:lnTo>
                  <a:lnTo>
                    <a:pt x="107876" y="16181"/>
                  </a:lnTo>
                  <a:lnTo>
                    <a:pt x="95095" y="4001"/>
                  </a:lnTo>
                  <a:lnTo>
                    <a:pt x="87803" y="938"/>
                  </a:lnTo>
                  <a:lnTo>
                    <a:pt x="72305" y="0"/>
                  </a:lnTo>
                  <a:lnTo>
                    <a:pt x="56172" y="10061"/>
                  </a:lnTo>
                  <a:lnTo>
                    <a:pt x="41605" y="25936"/>
                  </a:lnTo>
                  <a:lnTo>
                    <a:pt x="21471" y="67008"/>
                  </a:lnTo>
                  <a:lnTo>
                    <a:pt x="3962" y="128443"/>
                  </a:lnTo>
                  <a:lnTo>
                    <a:pt x="0" y="170214"/>
                  </a:lnTo>
                  <a:lnTo>
                    <a:pt x="4004" y="194194"/>
                  </a:lnTo>
                  <a:lnTo>
                    <a:pt x="7660" y="204472"/>
                  </a:lnTo>
                  <a:lnTo>
                    <a:pt x="15645" y="210399"/>
                  </a:lnTo>
                  <a:lnTo>
                    <a:pt x="39311" y="214519"/>
                  </a:lnTo>
                  <a:lnTo>
                    <a:pt x="58458" y="210803"/>
                  </a:lnTo>
                  <a:lnTo>
                    <a:pt x="90234" y="193351"/>
                  </a:lnTo>
                  <a:lnTo>
                    <a:pt x="116577" y="165454"/>
                  </a:lnTo>
                  <a:lnTo>
                    <a:pt x="145202" y="120583"/>
                  </a:lnTo>
                  <a:lnTo>
                    <a:pt x="148945" y="117491"/>
                  </a:lnTo>
                  <a:lnTo>
                    <a:pt x="151440" y="119128"/>
                  </a:lnTo>
                  <a:lnTo>
                    <a:pt x="153104" y="123917"/>
                  </a:lnTo>
                  <a:lnTo>
                    <a:pt x="152487" y="136635"/>
                  </a:lnTo>
                  <a:lnTo>
                    <a:pt x="146029" y="195215"/>
                  </a:lnTo>
                  <a:lnTo>
                    <a:pt x="135817" y="249181"/>
                  </a:lnTo>
                  <a:lnTo>
                    <a:pt x="139789" y="2915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84984" y="748894"/>
              <a:ext cx="96783" cy="281695"/>
            </a:xfrm>
            <a:custGeom>
              <a:avLst/>
              <a:gdLst/>
              <a:ahLst/>
              <a:cxnLst/>
              <a:rect l="0" t="0" r="0" b="0"/>
              <a:pathLst>
                <a:path w="96783" h="281695">
                  <a:moveTo>
                    <a:pt x="96015" y="0"/>
                  </a:moveTo>
                  <a:lnTo>
                    <a:pt x="38853" y="42769"/>
                  </a:lnTo>
                  <a:lnTo>
                    <a:pt x="15592" y="69379"/>
                  </a:lnTo>
                  <a:lnTo>
                    <a:pt x="4798" y="90007"/>
                  </a:lnTo>
                  <a:lnTo>
                    <a:pt x="0" y="111503"/>
                  </a:lnTo>
                  <a:lnTo>
                    <a:pt x="2799" y="130918"/>
                  </a:lnTo>
                  <a:lnTo>
                    <a:pt x="11131" y="147869"/>
                  </a:lnTo>
                  <a:lnTo>
                    <a:pt x="71071" y="203282"/>
                  </a:lnTo>
                  <a:lnTo>
                    <a:pt x="88727" y="225728"/>
                  </a:lnTo>
                  <a:lnTo>
                    <a:pt x="96782" y="241782"/>
                  </a:lnTo>
                  <a:lnTo>
                    <a:pt x="96527" y="249021"/>
                  </a:lnTo>
                  <a:lnTo>
                    <a:pt x="93582" y="255697"/>
                  </a:lnTo>
                  <a:lnTo>
                    <a:pt x="73345" y="279697"/>
                  </a:lnTo>
                  <a:lnTo>
                    <a:pt x="66109" y="281694"/>
                  </a:lnTo>
                  <a:lnTo>
                    <a:pt x="48207" y="278983"/>
                  </a:lnTo>
                  <a:lnTo>
                    <a:pt x="40104" y="272898"/>
                  </a:lnTo>
                  <a:lnTo>
                    <a:pt x="20791" y="244095"/>
                  </a:lnTo>
                  <a:lnTo>
                    <a:pt x="4484" y="2080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74316" y="549189"/>
              <a:ext cx="380984" cy="453054"/>
            </a:xfrm>
            <a:custGeom>
              <a:avLst/>
              <a:gdLst/>
              <a:ahLst/>
              <a:cxnLst/>
              <a:rect l="0" t="0" r="0" b="0"/>
              <a:pathLst>
                <a:path w="380984" h="453054">
                  <a:moveTo>
                    <a:pt x="39820" y="0"/>
                  </a:moveTo>
                  <a:lnTo>
                    <a:pt x="39820" y="55162"/>
                  </a:lnTo>
                  <a:lnTo>
                    <a:pt x="38895" y="110886"/>
                  </a:lnTo>
                  <a:lnTo>
                    <a:pt x="30768" y="168874"/>
                  </a:lnTo>
                  <a:lnTo>
                    <a:pt x="25427" y="217074"/>
                  </a:lnTo>
                  <a:lnTo>
                    <a:pt x="19205" y="278642"/>
                  </a:lnTo>
                  <a:lnTo>
                    <a:pt x="9997" y="334395"/>
                  </a:lnTo>
                  <a:lnTo>
                    <a:pt x="2574" y="388920"/>
                  </a:lnTo>
                  <a:lnTo>
                    <a:pt x="0" y="429664"/>
                  </a:lnTo>
                  <a:lnTo>
                    <a:pt x="3015" y="447990"/>
                  </a:lnTo>
                  <a:lnTo>
                    <a:pt x="6962" y="452137"/>
                  </a:lnTo>
                  <a:lnTo>
                    <a:pt x="12367" y="453053"/>
                  </a:lnTo>
                  <a:lnTo>
                    <a:pt x="24845" y="449139"/>
                  </a:lnTo>
                  <a:lnTo>
                    <a:pt x="36555" y="441236"/>
                  </a:lnTo>
                  <a:lnTo>
                    <a:pt x="81406" y="382452"/>
                  </a:lnTo>
                  <a:lnTo>
                    <a:pt x="120256" y="320085"/>
                  </a:lnTo>
                  <a:lnTo>
                    <a:pt x="121181" y="316016"/>
                  </a:lnTo>
                  <a:lnTo>
                    <a:pt x="119023" y="316078"/>
                  </a:lnTo>
                  <a:lnTo>
                    <a:pt x="100050" y="331688"/>
                  </a:lnTo>
                  <a:lnTo>
                    <a:pt x="83964" y="360442"/>
                  </a:lnTo>
                  <a:lnTo>
                    <a:pt x="82193" y="370658"/>
                  </a:lnTo>
                  <a:lnTo>
                    <a:pt x="85157" y="389405"/>
                  </a:lnTo>
                  <a:lnTo>
                    <a:pt x="90385" y="394590"/>
                  </a:lnTo>
                  <a:lnTo>
                    <a:pt x="97568" y="397121"/>
                  </a:lnTo>
                  <a:lnTo>
                    <a:pt x="127814" y="396267"/>
                  </a:lnTo>
                  <a:lnTo>
                    <a:pt x="179449" y="392112"/>
                  </a:lnTo>
                  <a:lnTo>
                    <a:pt x="201730" y="396475"/>
                  </a:lnTo>
                  <a:lnTo>
                    <a:pt x="219954" y="405502"/>
                  </a:lnTo>
                  <a:lnTo>
                    <a:pt x="234217" y="418760"/>
                  </a:lnTo>
                  <a:lnTo>
                    <a:pt x="251797" y="450043"/>
                  </a:lnTo>
                  <a:lnTo>
                    <a:pt x="255103" y="449807"/>
                  </a:lnTo>
                  <a:lnTo>
                    <a:pt x="258231" y="446877"/>
                  </a:lnTo>
                  <a:lnTo>
                    <a:pt x="284034" y="390305"/>
                  </a:lnTo>
                  <a:lnTo>
                    <a:pt x="304615" y="342338"/>
                  </a:lnTo>
                  <a:lnTo>
                    <a:pt x="343629" y="284913"/>
                  </a:lnTo>
                  <a:lnTo>
                    <a:pt x="380983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22604" y="674005"/>
              <a:ext cx="224670" cy="58248"/>
            </a:xfrm>
            <a:custGeom>
              <a:avLst/>
              <a:gdLst/>
              <a:ahLst/>
              <a:cxnLst/>
              <a:rect l="0" t="0" r="0" b="0"/>
              <a:pathLst>
                <a:path w="224670" h="58248">
                  <a:moveTo>
                    <a:pt x="0" y="58247"/>
                  </a:moveTo>
                  <a:lnTo>
                    <a:pt x="58681" y="26291"/>
                  </a:lnTo>
                  <a:lnTo>
                    <a:pt x="111427" y="8861"/>
                  </a:lnTo>
                  <a:lnTo>
                    <a:pt x="172226" y="1167"/>
                  </a:lnTo>
                  <a:lnTo>
                    <a:pt x="22466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21199" y="532547"/>
              <a:ext cx="16574" cy="441017"/>
            </a:xfrm>
            <a:custGeom>
              <a:avLst/>
              <a:gdLst/>
              <a:ahLst/>
              <a:cxnLst/>
              <a:rect l="0" t="0" r="0" b="0"/>
              <a:pathLst>
                <a:path w="16574" h="441017">
                  <a:moveTo>
                    <a:pt x="16573" y="0"/>
                  </a:moveTo>
                  <a:lnTo>
                    <a:pt x="15649" y="58622"/>
                  </a:lnTo>
                  <a:lnTo>
                    <a:pt x="9987" y="118212"/>
                  </a:lnTo>
                  <a:lnTo>
                    <a:pt x="8766" y="169395"/>
                  </a:lnTo>
                  <a:lnTo>
                    <a:pt x="5939" y="223084"/>
                  </a:lnTo>
                  <a:lnTo>
                    <a:pt x="1711" y="274125"/>
                  </a:lnTo>
                  <a:lnTo>
                    <a:pt x="282" y="336653"/>
                  </a:lnTo>
                  <a:lnTo>
                    <a:pt x="0" y="387801"/>
                  </a:lnTo>
                  <a:lnTo>
                    <a:pt x="1801" y="423194"/>
                  </a:lnTo>
                  <a:lnTo>
                    <a:pt x="4876" y="429134"/>
                  </a:lnTo>
                  <a:lnTo>
                    <a:pt x="16573" y="4410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12956" y="469867"/>
              <a:ext cx="590796" cy="492035"/>
            </a:xfrm>
            <a:custGeom>
              <a:avLst/>
              <a:gdLst/>
              <a:ahLst/>
              <a:cxnLst/>
              <a:rect l="0" t="0" r="0" b="0"/>
              <a:pathLst>
                <a:path w="590796" h="492035">
                  <a:moveTo>
                    <a:pt x="0" y="95964"/>
                  </a:moveTo>
                  <a:lnTo>
                    <a:pt x="13252" y="78295"/>
                  </a:lnTo>
                  <a:lnTo>
                    <a:pt x="61585" y="46760"/>
                  </a:lnTo>
                  <a:lnTo>
                    <a:pt x="116607" y="24231"/>
                  </a:lnTo>
                  <a:lnTo>
                    <a:pt x="171991" y="10603"/>
                  </a:lnTo>
                  <a:lnTo>
                    <a:pt x="229797" y="2780"/>
                  </a:lnTo>
                  <a:lnTo>
                    <a:pt x="248213" y="0"/>
                  </a:lnTo>
                  <a:lnTo>
                    <a:pt x="265643" y="1846"/>
                  </a:lnTo>
                  <a:lnTo>
                    <a:pt x="291050" y="12501"/>
                  </a:lnTo>
                  <a:lnTo>
                    <a:pt x="302865" y="27126"/>
                  </a:lnTo>
                  <a:lnTo>
                    <a:pt x="310273" y="47803"/>
                  </a:lnTo>
                  <a:lnTo>
                    <a:pt x="315030" y="108743"/>
                  </a:lnTo>
                  <a:lnTo>
                    <a:pt x="313388" y="158923"/>
                  </a:lnTo>
                  <a:lnTo>
                    <a:pt x="308967" y="212876"/>
                  </a:lnTo>
                  <a:lnTo>
                    <a:pt x="302375" y="264865"/>
                  </a:lnTo>
                  <a:lnTo>
                    <a:pt x="295512" y="323002"/>
                  </a:lnTo>
                  <a:lnTo>
                    <a:pt x="291157" y="383937"/>
                  </a:lnTo>
                  <a:lnTo>
                    <a:pt x="284184" y="444436"/>
                  </a:lnTo>
                  <a:lnTo>
                    <a:pt x="283292" y="480384"/>
                  </a:lnTo>
                  <a:lnTo>
                    <a:pt x="284091" y="483532"/>
                  </a:lnTo>
                  <a:lnTo>
                    <a:pt x="285548" y="481008"/>
                  </a:lnTo>
                  <a:lnTo>
                    <a:pt x="302255" y="436597"/>
                  </a:lnTo>
                  <a:lnTo>
                    <a:pt x="335545" y="382223"/>
                  </a:lnTo>
                  <a:lnTo>
                    <a:pt x="366660" y="339579"/>
                  </a:lnTo>
                  <a:lnTo>
                    <a:pt x="391248" y="321829"/>
                  </a:lnTo>
                  <a:lnTo>
                    <a:pt x="398592" y="320506"/>
                  </a:lnTo>
                  <a:lnTo>
                    <a:pt x="405337" y="321472"/>
                  </a:lnTo>
                  <a:lnTo>
                    <a:pt x="411682" y="323966"/>
                  </a:lnTo>
                  <a:lnTo>
                    <a:pt x="416837" y="329327"/>
                  </a:lnTo>
                  <a:lnTo>
                    <a:pt x="425031" y="345145"/>
                  </a:lnTo>
                  <a:lnTo>
                    <a:pt x="431686" y="402779"/>
                  </a:lnTo>
                  <a:lnTo>
                    <a:pt x="436913" y="443594"/>
                  </a:lnTo>
                  <a:lnTo>
                    <a:pt x="441054" y="447911"/>
                  </a:lnTo>
                  <a:lnTo>
                    <a:pt x="446589" y="448939"/>
                  </a:lnTo>
                  <a:lnTo>
                    <a:pt x="460135" y="445151"/>
                  </a:lnTo>
                  <a:lnTo>
                    <a:pt x="488966" y="427652"/>
                  </a:lnTo>
                  <a:lnTo>
                    <a:pt x="501159" y="415349"/>
                  </a:lnTo>
                  <a:lnTo>
                    <a:pt x="540817" y="354184"/>
                  </a:lnTo>
                  <a:lnTo>
                    <a:pt x="563048" y="316268"/>
                  </a:lnTo>
                  <a:lnTo>
                    <a:pt x="563976" y="311251"/>
                  </a:lnTo>
                  <a:lnTo>
                    <a:pt x="561821" y="309755"/>
                  </a:lnTo>
                  <a:lnTo>
                    <a:pt x="557610" y="310607"/>
                  </a:lnTo>
                  <a:lnTo>
                    <a:pt x="542850" y="320641"/>
                  </a:lnTo>
                  <a:lnTo>
                    <a:pt x="521296" y="348166"/>
                  </a:lnTo>
                  <a:lnTo>
                    <a:pt x="493873" y="408935"/>
                  </a:lnTo>
                  <a:lnTo>
                    <a:pt x="484232" y="427371"/>
                  </a:lnTo>
                  <a:lnTo>
                    <a:pt x="481180" y="449741"/>
                  </a:lnTo>
                  <a:lnTo>
                    <a:pt x="481660" y="462179"/>
                  </a:lnTo>
                  <a:lnTo>
                    <a:pt x="485679" y="471395"/>
                  </a:lnTo>
                  <a:lnTo>
                    <a:pt x="500006" y="484101"/>
                  </a:lnTo>
                  <a:lnTo>
                    <a:pt x="537698" y="492034"/>
                  </a:lnTo>
                  <a:lnTo>
                    <a:pt x="590795" y="48705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44689" y="782179"/>
              <a:ext cx="139048" cy="243908"/>
            </a:xfrm>
            <a:custGeom>
              <a:avLst/>
              <a:gdLst/>
              <a:ahLst/>
              <a:cxnLst/>
              <a:rect l="0" t="0" r="0" b="0"/>
              <a:pathLst>
                <a:path w="139048" h="243908">
                  <a:moveTo>
                    <a:pt x="75557" y="0"/>
                  </a:moveTo>
                  <a:lnTo>
                    <a:pt x="24981" y="38648"/>
                  </a:lnTo>
                  <a:lnTo>
                    <a:pt x="5406" y="65692"/>
                  </a:lnTo>
                  <a:lnTo>
                    <a:pt x="1053" y="74305"/>
                  </a:lnTo>
                  <a:lnTo>
                    <a:pt x="0" y="82821"/>
                  </a:lnTo>
                  <a:lnTo>
                    <a:pt x="3761" y="99679"/>
                  </a:lnTo>
                  <a:lnTo>
                    <a:pt x="20691" y="124764"/>
                  </a:lnTo>
                  <a:lnTo>
                    <a:pt x="76367" y="160408"/>
                  </a:lnTo>
                  <a:lnTo>
                    <a:pt x="135892" y="196647"/>
                  </a:lnTo>
                  <a:lnTo>
                    <a:pt x="138894" y="202289"/>
                  </a:lnTo>
                  <a:lnTo>
                    <a:pt x="139047" y="207899"/>
                  </a:lnTo>
                  <a:lnTo>
                    <a:pt x="134285" y="219064"/>
                  </a:lnTo>
                  <a:lnTo>
                    <a:pt x="126005" y="230190"/>
                  </a:lnTo>
                  <a:lnTo>
                    <a:pt x="108764" y="238833"/>
                  </a:lnTo>
                  <a:lnTo>
                    <a:pt x="86617" y="243907"/>
                  </a:lnTo>
                  <a:lnTo>
                    <a:pt x="64447" y="243081"/>
                  </a:lnTo>
                  <a:lnTo>
                    <a:pt x="57055" y="238792"/>
                  </a:lnTo>
                  <a:lnTo>
                    <a:pt x="52128" y="232235"/>
                  </a:lnTo>
                  <a:lnTo>
                    <a:pt x="42272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9463" y="832105"/>
              <a:ext cx="62168" cy="191286"/>
            </a:xfrm>
            <a:custGeom>
              <a:avLst/>
              <a:gdLst/>
              <a:ahLst/>
              <a:cxnLst/>
              <a:rect l="0" t="0" r="0" b="0"/>
              <a:pathLst>
                <a:path w="62168" h="191286">
                  <a:moveTo>
                    <a:pt x="62167" y="0"/>
                  </a:moveTo>
                  <a:lnTo>
                    <a:pt x="34705" y="49222"/>
                  </a:lnTo>
                  <a:lnTo>
                    <a:pt x="16206" y="108184"/>
                  </a:lnTo>
                  <a:lnTo>
                    <a:pt x="5945" y="171288"/>
                  </a:lnTo>
                  <a:lnTo>
                    <a:pt x="814" y="189849"/>
                  </a:lnTo>
                  <a:lnTo>
                    <a:pt x="0" y="191285"/>
                  </a:lnTo>
                  <a:lnTo>
                    <a:pt x="3920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28272" y="748894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16642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36593" y="882031"/>
              <a:ext cx="208027" cy="232991"/>
            </a:xfrm>
            <a:custGeom>
              <a:avLst/>
              <a:gdLst/>
              <a:ahLst/>
              <a:cxnLst/>
              <a:rect l="0" t="0" r="0" b="0"/>
              <a:pathLst>
                <a:path w="208027" h="232991">
                  <a:moveTo>
                    <a:pt x="208026" y="0"/>
                  </a:moveTo>
                  <a:lnTo>
                    <a:pt x="152160" y="16042"/>
                  </a:lnTo>
                  <a:lnTo>
                    <a:pt x="104158" y="43131"/>
                  </a:lnTo>
                  <a:lnTo>
                    <a:pt x="86973" y="58925"/>
                  </a:lnTo>
                  <a:lnTo>
                    <a:pt x="76253" y="75191"/>
                  </a:lnTo>
                  <a:lnTo>
                    <a:pt x="73338" y="91666"/>
                  </a:lnTo>
                  <a:lnTo>
                    <a:pt x="73856" y="99942"/>
                  </a:lnTo>
                  <a:lnTo>
                    <a:pt x="79361" y="114069"/>
                  </a:lnTo>
                  <a:lnTo>
                    <a:pt x="83418" y="120425"/>
                  </a:lnTo>
                  <a:lnTo>
                    <a:pt x="95322" y="129953"/>
                  </a:lnTo>
                  <a:lnTo>
                    <a:pt x="156247" y="168290"/>
                  </a:lnTo>
                  <a:lnTo>
                    <a:pt x="176659" y="181151"/>
                  </a:lnTo>
                  <a:lnTo>
                    <a:pt x="184341" y="184562"/>
                  </a:lnTo>
                  <a:lnTo>
                    <a:pt x="186689" y="189610"/>
                  </a:lnTo>
                  <a:lnTo>
                    <a:pt x="185480" y="195749"/>
                  </a:lnTo>
                  <a:lnTo>
                    <a:pt x="181901" y="202615"/>
                  </a:lnTo>
                  <a:lnTo>
                    <a:pt x="165596" y="212710"/>
                  </a:lnTo>
                  <a:lnTo>
                    <a:pt x="106366" y="230205"/>
                  </a:lnTo>
                  <a:lnTo>
                    <a:pt x="54603" y="232439"/>
                  </a:lnTo>
                  <a:lnTo>
                    <a:pt x="0" y="2329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2319" y="1389502"/>
            <a:ext cx="2636544" cy="582588"/>
            <a:chOff x="392319" y="1389502"/>
            <a:chExt cx="2636544" cy="582588"/>
          </a:xfrm>
        </p:grpSpPr>
        <p:sp>
          <p:nvSpPr>
            <p:cNvPr id="15" name="Freeform 14"/>
            <p:cNvSpPr/>
            <p:nvPr/>
          </p:nvSpPr>
          <p:spPr>
            <a:xfrm>
              <a:off x="392319" y="1389502"/>
              <a:ext cx="253575" cy="387764"/>
            </a:xfrm>
            <a:custGeom>
              <a:avLst/>
              <a:gdLst/>
              <a:ahLst/>
              <a:cxnLst/>
              <a:rect l="0" t="0" r="0" b="0"/>
              <a:pathLst>
                <a:path w="253575" h="387764">
                  <a:moveTo>
                    <a:pt x="57018" y="108287"/>
                  </a:moveTo>
                  <a:lnTo>
                    <a:pt x="41380" y="158476"/>
                  </a:lnTo>
                  <a:lnTo>
                    <a:pt x="29479" y="220416"/>
                  </a:lnTo>
                  <a:lnTo>
                    <a:pt x="17904" y="282088"/>
                  </a:lnTo>
                  <a:lnTo>
                    <a:pt x="6580" y="340463"/>
                  </a:lnTo>
                  <a:lnTo>
                    <a:pt x="3976" y="349055"/>
                  </a:lnTo>
                  <a:lnTo>
                    <a:pt x="2241" y="350160"/>
                  </a:lnTo>
                  <a:lnTo>
                    <a:pt x="313" y="339061"/>
                  </a:lnTo>
                  <a:lnTo>
                    <a:pt x="0" y="283755"/>
                  </a:lnTo>
                  <a:lnTo>
                    <a:pt x="10392" y="222834"/>
                  </a:lnTo>
                  <a:lnTo>
                    <a:pt x="21064" y="171149"/>
                  </a:lnTo>
                  <a:lnTo>
                    <a:pt x="34541" y="118889"/>
                  </a:lnTo>
                  <a:lnTo>
                    <a:pt x="65557" y="59291"/>
                  </a:lnTo>
                  <a:lnTo>
                    <a:pt x="78379" y="42132"/>
                  </a:lnTo>
                  <a:lnTo>
                    <a:pt x="116745" y="10981"/>
                  </a:lnTo>
                  <a:lnTo>
                    <a:pt x="137188" y="1245"/>
                  </a:lnTo>
                  <a:lnTo>
                    <a:pt x="155519" y="0"/>
                  </a:lnTo>
                  <a:lnTo>
                    <a:pt x="162441" y="2811"/>
                  </a:lnTo>
                  <a:lnTo>
                    <a:pt x="172598" y="13332"/>
                  </a:lnTo>
                  <a:lnTo>
                    <a:pt x="173827" y="19096"/>
                  </a:lnTo>
                  <a:lnTo>
                    <a:pt x="172798" y="24787"/>
                  </a:lnTo>
                  <a:lnTo>
                    <a:pt x="154342" y="64921"/>
                  </a:lnTo>
                  <a:lnTo>
                    <a:pt x="115144" y="124156"/>
                  </a:lnTo>
                  <a:lnTo>
                    <a:pt x="115519" y="143693"/>
                  </a:lnTo>
                  <a:lnTo>
                    <a:pt x="118208" y="154080"/>
                  </a:lnTo>
                  <a:lnTo>
                    <a:pt x="122774" y="161930"/>
                  </a:lnTo>
                  <a:lnTo>
                    <a:pt x="162276" y="193448"/>
                  </a:lnTo>
                  <a:lnTo>
                    <a:pt x="222594" y="233476"/>
                  </a:lnTo>
                  <a:lnTo>
                    <a:pt x="245461" y="259783"/>
                  </a:lnTo>
                  <a:lnTo>
                    <a:pt x="251718" y="277937"/>
                  </a:lnTo>
                  <a:lnTo>
                    <a:pt x="253574" y="297408"/>
                  </a:lnTo>
                  <a:lnTo>
                    <a:pt x="251317" y="315307"/>
                  </a:lnTo>
                  <a:lnTo>
                    <a:pt x="242301" y="332508"/>
                  </a:lnTo>
                  <a:lnTo>
                    <a:pt x="218330" y="361734"/>
                  </a:lnTo>
                  <a:lnTo>
                    <a:pt x="188127" y="379594"/>
                  </a:lnTo>
                  <a:lnTo>
                    <a:pt x="154318" y="387763"/>
                  </a:lnTo>
                  <a:lnTo>
                    <a:pt x="134471" y="384743"/>
                  </a:lnTo>
                  <a:lnTo>
                    <a:pt x="118254" y="377237"/>
                  </a:lnTo>
                  <a:lnTo>
                    <a:pt x="98623" y="35791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1894" y="1456183"/>
              <a:ext cx="80286" cy="367169"/>
            </a:xfrm>
            <a:custGeom>
              <a:avLst/>
              <a:gdLst/>
              <a:ahLst/>
              <a:cxnLst/>
              <a:rect l="0" t="0" r="0" b="0"/>
              <a:pathLst>
                <a:path w="80286" h="367169">
                  <a:moveTo>
                    <a:pt x="47000" y="0"/>
                  </a:moveTo>
                  <a:lnTo>
                    <a:pt x="32807" y="60660"/>
                  </a:lnTo>
                  <a:lnTo>
                    <a:pt x="19221" y="123273"/>
                  </a:lnTo>
                  <a:lnTo>
                    <a:pt x="7855" y="184961"/>
                  </a:lnTo>
                  <a:lnTo>
                    <a:pt x="0" y="246012"/>
                  </a:lnTo>
                  <a:lnTo>
                    <a:pt x="1877" y="306638"/>
                  </a:lnTo>
                  <a:lnTo>
                    <a:pt x="13187" y="342747"/>
                  </a:lnTo>
                  <a:lnTo>
                    <a:pt x="25500" y="358201"/>
                  </a:lnTo>
                  <a:lnTo>
                    <a:pt x="32667" y="363617"/>
                  </a:lnTo>
                  <a:lnTo>
                    <a:pt x="50492" y="367168"/>
                  </a:lnTo>
                  <a:lnTo>
                    <a:pt x="80285" y="3661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5618" y="1689339"/>
              <a:ext cx="113947" cy="130465"/>
            </a:xfrm>
            <a:custGeom>
              <a:avLst/>
              <a:gdLst/>
              <a:ahLst/>
              <a:cxnLst/>
              <a:rect l="0" t="0" r="0" b="0"/>
              <a:pathLst>
                <a:path w="113947" h="130465">
                  <a:moveTo>
                    <a:pt x="53129" y="8155"/>
                  </a:moveTo>
                  <a:lnTo>
                    <a:pt x="19949" y="43184"/>
                  </a:lnTo>
                  <a:lnTo>
                    <a:pt x="4319" y="77534"/>
                  </a:lnTo>
                  <a:lnTo>
                    <a:pt x="0" y="98162"/>
                  </a:lnTo>
                  <a:lnTo>
                    <a:pt x="1163" y="119657"/>
                  </a:lnTo>
                  <a:lnTo>
                    <a:pt x="7390" y="125944"/>
                  </a:lnTo>
                  <a:lnTo>
                    <a:pt x="29102" y="130464"/>
                  </a:lnTo>
                  <a:lnTo>
                    <a:pt x="39885" y="127601"/>
                  </a:lnTo>
                  <a:lnTo>
                    <a:pt x="74654" y="101365"/>
                  </a:lnTo>
                  <a:lnTo>
                    <a:pt x="99602" y="73411"/>
                  </a:lnTo>
                  <a:lnTo>
                    <a:pt x="112305" y="49371"/>
                  </a:lnTo>
                  <a:lnTo>
                    <a:pt x="113946" y="30480"/>
                  </a:lnTo>
                  <a:lnTo>
                    <a:pt x="113090" y="20265"/>
                  </a:lnTo>
                  <a:lnTo>
                    <a:pt x="109745" y="12530"/>
                  </a:lnTo>
                  <a:lnTo>
                    <a:pt x="98632" y="1470"/>
                  </a:lnTo>
                  <a:lnTo>
                    <a:pt x="91785" y="0"/>
                  </a:lnTo>
                  <a:lnTo>
                    <a:pt x="61450" y="815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97019" y="1700929"/>
              <a:ext cx="94562" cy="129852"/>
            </a:xfrm>
            <a:custGeom>
              <a:avLst/>
              <a:gdLst/>
              <a:ahLst/>
              <a:cxnLst/>
              <a:rect l="0" t="0" r="0" b="0"/>
              <a:pathLst>
                <a:path w="94562" h="129852">
                  <a:moveTo>
                    <a:pt x="59754" y="29849"/>
                  </a:moveTo>
                  <a:lnTo>
                    <a:pt x="13470" y="80551"/>
                  </a:lnTo>
                  <a:lnTo>
                    <a:pt x="634" y="104968"/>
                  </a:lnTo>
                  <a:lnTo>
                    <a:pt x="0" y="112288"/>
                  </a:lnTo>
                  <a:lnTo>
                    <a:pt x="4227" y="125352"/>
                  </a:lnTo>
                  <a:lnTo>
                    <a:pt x="9792" y="128651"/>
                  </a:lnTo>
                  <a:lnTo>
                    <a:pt x="25838" y="129851"/>
                  </a:lnTo>
                  <a:lnTo>
                    <a:pt x="45297" y="122372"/>
                  </a:lnTo>
                  <a:lnTo>
                    <a:pt x="64423" y="109802"/>
                  </a:lnTo>
                  <a:lnTo>
                    <a:pt x="79088" y="94970"/>
                  </a:lnTo>
                  <a:lnTo>
                    <a:pt x="93322" y="66608"/>
                  </a:lnTo>
                  <a:lnTo>
                    <a:pt x="94561" y="30365"/>
                  </a:lnTo>
                  <a:lnTo>
                    <a:pt x="86318" y="11279"/>
                  </a:lnTo>
                  <a:lnTo>
                    <a:pt x="80237" y="3601"/>
                  </a:lnTo>
                  <a:lnTo>
                    <a:pt x="73410" y="331"/>
                  </a:lnTo>
                  <a:lnTo>
                    <a:pt x="66084" y="0"/>
                  </a:lnTo>
                  <a:lnTo>
                    <a:pt x="58427" y="1629"/>
                  </a:lnTo>
                  <a:lnTo>
                    <a:pt x="44988" y="13300"/>
                  </a:lnTo>
                  <a:lnTo>
                    <a:pt x="34700" y="28966"/>
                  </a:lnTo>
                  <a:lnTo>
                    <a:pt x="26470" y="548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31064" y="1594694"/>
              <a:ext cx="172996" cy="260901"/>
            </a:xfrm>
            <a:custGeom>
              <a:avLst/>
              <a:gdLst/>
              <a:ahLst/>
              <a:cxnLst/>
              <a:rect l="0" t="0" r="0" b="0"/>
              <a:pathLst>
                <a:path w="172996" h="260901">
                  <a:moveTo>
                    <a:pt x="117093" y="144405"/>
                  </a:moveTo>
                  <a:lnTo>
                    <a:pt x="69720" y="165241"/>
                  </a:lnTo>
                  <a:lnTo>
                    <a:pt x="20222" y="208255"/>
                  </a:lnTo>
                  <a:lnTo>
                    <a:pt x="3434" y="229276"/>
                  </a:lnTo>
                  <a:lnTo>
                    <a:pt x="640" y="237043"/>
                  </a:lnTo>
                  <a:lnTo>
                    <a:pt x="0" y="253071"/>
                  </a:lnTo>
                  <a:lnTo>
                    <a:pt x="4823" y="256605"/>
                  </a:lnTo>
                  <a:lnTo>
                    <a:pt x="22508" y="255601"/>
                  </a:lnTo>
                  <a:lnTo>
                    <a:pt x="38381" y="248991"/>
                  </a:lnTo>
                  <a:lnTo>
                    <a:pt x="68056" y="225263"/>
                  </a:lnTo>
                  <a:lnTo>
                    <a:pt x="99838" y="183235"/>
                  </a:lnTo>
                  <a:lnTo>
                    <a:pt x="128107" y="130171"/>
                  </a:lnTo>
                  <a:lnTo>
                    <a:pt x="155914" y="75015"/>
                  </a:lnTo>
                  <a:lnTo>
                    <a:pt x="170545" y="29750"/>
                  </a:lnTo>
                  <a:lnTo>
                    <a:pt x="172995" y="0"/>
                  </a:lnTo>
                  <a:lnTo>
                    <a:pt x="171928" y="1907"/>
                  </a:lnTo>
                  <a:lnTo>
                    <a:pt x="160865" y="63295"/>
                  </a:lnTo>
                  <a:lnTo>
                    <a:pt x="159126" y="121500"/>
                  </a:lnTo>
                  <a:lnTo>
                    <a:pt x="158783" y="179774"/>
                  </a:lnTo>
                  <a:lnTo>
                    <a:pt x="163127" y="240880"/>
                  </a:lnTo>
                  <a:lnTo>
                    <a:pt x="167020" y="2609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39378" y="1514657"/>
              <a:ext cx="111759" cy="405861"/>
            </a:xfrm>
            <a:custGeom>
              <a:avLst/>
              <a:gdLst/>
              <a:ahLst/>
              <a:cxnLst/>
              <a:rect l="0" t="0" r="0" b="0"/>
              <a:pathLst>
                <a:path w="111759" h="405861">
                  <a:moveTo>
                    <a:pt x="41032" y="82984"/>
                  </a:moveTo>
                  <a:lnTo>
                    <a:pt x="41032" y="142563"/>
                  </a:lnTo>
                  <a:lnTo>
                    <a:pt x="41032" y="194777"/>
                  </a:lnTo>
                  <a:lnTo>
                    <a:pt x="36614" y="251925"/>
                  </a:lnTo>
                  <a:lnTo>
                    <a:pt x="33225" y="307619"/>
                  </a:lnTo>
                  <a:lnTo>
                    <a:pt x="28395" y="360860"/>
                  </a:lnTo>
                  <a:lnTo>
                    <a:pt x="24256" y="405037"/>
                  </a:lnTo>
                  <a:lnTo>
                    <a:pt x="22451" y="405860"/>
                  </a:lnTo>
                  <a:lnTo>
                    <a:pt x="20324" y="403635"/>
                  </a:lnTo>
                  <a:lnTo>
                    <a:pt x="10043" y="350392"/>
                  </a:lnTo>
                  <a:lnTo>
                    <a:pt x="2331" y="287290"/>
                  </a:lnTo>
                  <a:lnTo>
                    <a:pt x="0" y="232576"/>
                  </a:lnTo>
                  <a:lnTo>
                    <a:pt x="426" y="170040"/>
                  </a:lnTo>
                  <a:lnTo>
                    <a:pt x="6601" y="113636"/>
                  </a:lnTo>
                  <a:lnTo>
                    <a:pt x="19228" y="58521"/>
                  </a:lnTo>
                  <a:lnTo>
                    <a:pt x="31695" y="28789"/>
                  </a:lnTo>
                  <a:lnTo>
                    <a:pt x="46744" y="12361"/>
                  </a:lnTo>
                  <a:lnTo>
                    <a:pt x="55935" y="5392"/>
                  </a:lnTo>
                  <a:lnTo>
                    <a:pt x="73543" y="113"/>
                  </a:lnTo>
                  <a:lnTo>
                    <a:pt x="82121" y="0"/>
                  </a:lnTo>
                  <a:lnTo>
                    <a:pt x="89690" y="2698"/>
                  </a:lnTo>
                  <a:lnTo>
                    <a:pt x="103030" y="13093"/>
                  </a:lnTo>
                  <a:lnTo>
                    <a:pt x="110192" y="31889"/>
                  </a:lnTo>
                  <a:lnTo>
                    <a:pt x="111758" y="70927"/>
                  </a:lnTo>
                  <a:lnTo>
                    <a:pt x="103901" y="110230"/>
                  </a:lnTo>
                  <a:lnTo>
                    <a:pt x="76456" y="165665"/>
                  </a:lnTo>
                  <a:lnTo>
                    <a:pt x="67871" y="181677"/>
                  </a:lnTo>
                  <a:lnTo>
                    <a:pt x="41032" y="2078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10294" y="1765643"/>
              <a:ext cx="177995" cy="116130"/>
            </a:xfrm>
            <a:custGeom>
              <a:avLst/>
              <a:gdLst/>
              <a:ahLst/>
              <a:cxnLst/>
              <a:rect l="0" t="0" r="0" b="0"/>
              <a:pathLst>
                <a:path w="177995" h="116130">
                  <a:moveTo>
                    <a:pt x="19894" y="48346"/>
                  </a:moveTo>
                  <a:lnTo>
                    <a:pt x="0" y="85377"/>
                  </a:lnTo>
                  <a:lnTo>
                    <a:pt x="1190" y="80522"/>
                  </a:lnTo>
                  <a:lnTo>
                    <a:pt x="21818" y="32032"/>
                  </a:lnTo>
                  <a:lnTo>
                    <a:pt x="27648" y="27300"/>
                  </a:lnTo>
                  <a:lnTo>
                    <a:pt x="43989" y="24507"/>
                  </a:lnTo>
                  <a:lnTo>
                    <a:pt x="61114" y="31279"/>
                  </a:lnTo>
                  <a:lnTo>
                    <a:pt x="90290" y="53809"/>
                  </a:lnTo>
                  <a:lnTo>
                    <a:pt x="97335" y="55686"/>
                  </a:lnTo>
                  <a:lnTo>
                    <a:pt x="112560" y="52841"/>
                  </a:lnTo>
                  <a:lnTo>
                    <a:pt x="132308" y="40843"/>
                  </a:lnTo>
                  <a:lnTo>
                    <a:pt x="141663" y="28369"/>
                  </a:lnTo>
                  <a:lnTo>
                    <a:pt x="145453" y="21159"/>
                  </a:lnTo>
                  <a:lnTo>
                    <a:pt x="146130" y="14504"/>
                  </a:lnTo>
                  <a:lnTo>
                    <a:pt x="141951" y="2178"/>
                  </a:lnTo>
                  <a:lnTo>
                    <a:pt x="137323" y="0"/>
                  </a:lnTo>
                  <a:lnTo>
                    <a:pt x="131465" y="398"/>
                  </a:lnTo>
                  <a:lnTo>
                    <a:pt x="124785" y="2512"/>
                  </a:lnTo>
                  <a:lnTo>
                    <a:pt x="112432" y="17188"/>
                  </a:lnTo>
                  <a:lnTo>
                    <a:pt x="102628" y="38196"/>
                  </a:lnTo>
                  <a:lnTo>
                    <a:pt x="98270" y="59860"/>
                  </a:lnTo>
                  <a:lnTo>
                    <a:pt x="101264" y="81817"/>
                  </a:lnTo>
                  <a:lnTo>
                    <a:pt x="104651" y="92849"/>
                  </a:lnTo>
                  <a:lnTo>
                    <a:pt x="110608" y="101129"/>
                  </a:lnTo>
                  <a:lnTo>
                    <a:pt x="127088" y="112794"/>
                  </a:lnTo>
                  <a:lnTo>
                    <a:pt x="146740" y="116129"/>
                  </a:lnTo>
                  <a:lnTo>
                    <a:pt x="177994" y="1149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58503" y="1739099"/>
              <a:ext cx="71450" cy="193187"/>
            </a:xfrm>
            <a:custGeom>
              <a:avLst/>
              <a:gdLst/>
              <a:ahLst/>
              <a:cxnLst/>
              <a:rect l="0" t="0" r="0" b="0"/>
              <a:pathLst>
                <a:path w="71450" h="193187">
                  <a:moveTo>
                    <a:pt x="62922" y="0"/>
                  </a:moveTo>
                  <a:lnTo>
                    <a:pt x="14812" y="29597"/>
                  </a:lnTo>
                  <a:lnTo>
                    <a:pt x="8659" y="36373"/>
                  </a:lnTo>
                  <a:lnTo>
                    <a:pt x="1823" y="53765"/>
                  </a:lnTo>
                  <a:lnTo>
                    <a:pt x="0" y="63580"/>
                  </a:lnTo>
                  <a:lnTo>
                    <a:pt x="2905" y="81882"/>
                  </a:lnTo>
                  <a:lnTo>
                    <a:pt x="11285" y="99262"/>
                  </a:lnTo>
                  <a:lnTo>
                    <a:pt x="39265" y="130555"/>
                  </a:lnTo>
                  <a:lnTo>
                    <a:pt x="67084" y="154816"/>
                  </a:lnTo>
                  <a:lnTo>
                    <a:pt x="70319" y="161458"/>
                  </a:lnTo>
                  <a:lnTo>
                    <a:pt x="71449" y="176235"/>
                  </a:lnTo>
                  <a:lnTo>
                    <a:pt x="68607" y="182209"/>
                  </a:lnTo>
                  <a:lnTo>
                    <a:pt x="58052" y="191313"/>
                  </a:lnTo>
                  <a:lnTo>
                    <a:pt x="52279" y="193186"/>
                  </a:lnTo>
                  <a:lnTo>
                    <a:pt x="29638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04635" y="1764062"/>
              <a:ext cx="74891" cy="182717"/>
            </a:xfrm>
            <a:custGeom>
              <a:avLst/>
              <a:gdLst/>
              <a:ahLst/>
              <a:cxnLst/>
              <a:rect l="0" t="0" r="0" b="0"/>
              <a:pathLst>
                <a:path w="74891" h="182717">
                  <a:moveTo>
                    <a:pt x="74890" y="0"/>
                  </a:moveTo>
                  <a:lnTo>
                    <a:pt x="41149" y="11517"/>
                  </a:lnTo>
                  <a:lnTo>
                    <a:pt x="32980" y="15999"/>
                  </a:lnTo>
                  <a:lnTo>
                    <a:pt x="21438" y="28376"/>
                  </a:lnTo>
                  <a:lnTo>
                    <a:pt x="14151" y="44047"/>
                  </a:lnTo>
                  <a:lnTo>
                    <a:pt x="10912" y="63339"/>
                  </a:lnTo>
                  <a:lnTo>
                    <a:pt x="14404" y="81775"/>
                  </a:lnTo>
                  <a:lnTo>
                    <a:pt x="23044" y="99215"/>
                  </a:lnTo>
                  <a:lnTo>
                    <a:pt x="54674" y="141374"/>
                  </a:lnTo>
                  <a:lnTo>
                    <a:pt x="56790" y="149723"/>
                  </a:lnTo>
                  <a:lnTo>
                    <a:pt x="54210" y="166396"/>
                  </a:lnTo>
                  <a:lnTo>
                    <a:pt x="50008" y="172877"/>
                  </a:lnTo>
                  <a:lnTo>
                    <a:pt x="37944" y="182542"/>
                  </a:lnTo>
                  <a:lnTo>
                    <a:pt x="30843" y="182716"/>
                  </a:lnTo>
                  <a:lnTo>
                    <a:pt x="15557" y="175512"/>
                  </a:lnTo>
                  <a:lnTo>
                    <a:pt x="10372" y="169708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14410" y="1772383"/>
              <a:ext cx="73290" cy="199707"/>
            </a:xfrm>
            <a:custGeom>
              <a:avLst/>
              <a:gdLst/>
              <a:ahLst/>
              <a:cxnLst/>
              <a:rect l="0" t="0" r="0" b="0"/>
              <a:pathLst>
                <a:path w="73290" h="199707">
                  <a:moveTo>
                    <a:pt x="23362" y="0"/>
                  </a:moveTo>
                  <a:lnTo>
                    <a:pt x="6504" y="59627"/>
                  </a:lnTo>
                  <a:lnTo>
                    <a:pt x="0" y="102899"/>
                  </a:lnTo>
                  <a:lnTo>
                    <a:pt x="2240" y="111129"/>
                  </a:lnTo>
                  <a:lnTo>
                    <a:pt x="6507" y="117541"/>
                  </a:lnTo>
                  <a:lnTo>
                    <a:pt x="12126" y="122740"/>
                  </a:lnTo>
                  <a:lnTo>
                    <a:pt x="18645" y="125281"/>
                  </a:lnTo>
                  <a:lnTo>
                    <a:pt x="33285" y="125639"/>
                  </a:lnTo>
                  <a:lnTo>
                    <a:pt x="57121" y="120643"/>
                  </a:lnTo>
                  <a:lnTo>
                    <a:pt x="62510" y="122958"/>
                  </a:lnTo>
                  <a:lnTo>
                    <a:pt x="66103" y="128200"/>
                  </a:lnTo>
                  <a:lnTo>
                    <a:pt x="68498" y="135393"/>
                  </a:lnTo>
                  <a:lnTo>
                    <a:pt x="68694" y="150782"/>
                  </a:lnTo>
                  <a:lnTo>
                    <a:pt x="67548" y="166867"/>
                  </a:lnTo>
                  <a:lnTo>
                    <a:pt x="73289" y="1997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79230" y="1758868"/>
              <a:ext cx="249633" cy="196579"/>
            </a:xfrm>
            <a:custGeom>
              <a:avLst/>
              <a:gdLst/>
              <a:ahLst/>
              <a:cxnLst/>
              <a:rect l="0" t="0" r="0" b="0"/>
              <a:pathLst>
                <a:path w="249633" h="196579">
                  <a:moveTo>
                    <a:pt x="0" y="21836"/>
                  </a:moveTo>
                  <a:lnTo>
                    <a:pt x="0" y="75328"/>
                  </a:lnTo>
                  <a:lnTo>
                    <a:pt x="9052" y="130114"/>
                  </a:lnTo>
                  <a:lnTo>
                    <a:pt x="12344" y="151321"/>
                  </a:lnTo>
                  <a:lnTo>
                    <a:pt x="10725" y="169992"/>
                  </a:lnTo>
                  <a:lnTo>
                    <a:pt x="9924" y="172382"/>
                  </a:lnTo>
                  <a:lnTo>
                    <a:pt x="8796" y="158077"/>
                  </a:lnTo>
                  <a:lnTo>
                    <a:pt x="14081" y="97873"/>
                  </a:lnTo>
                  <a:lnTo>
                    <a:pt x="20722" y="41186"/>
                  </a:lnTo>
                  <a:lnTo>
                    <a:pt x="24910" y="35661"/>
                  </a:lnTo>
                  <a:lnTo>
                    <a:pt x="30475" y="32902"/>
                  </a:lnTo>
                  <a:lnTo>
                    <a:pt x="44055" y="32302"/>
                  </a:lnTo>
                  <a:lnTo>
                    <a:pt x="104927" y="44622"/>
                  </a:lnTo>
                  <a:lnTo>
                    <a:pt x="151911" y="41952"/>
                  </a:lnTo>
                  <a:lnTo>
                    <a:pt x="212062" y="27419"/>
                  </a:lnTo>
                  <a:lnTo>
                    <a:pt x="221812" y="22784"/>
                  </a:lnTo>
                  <a:lnTo>
                    <a:pt x="226462" y="17845"/>
                  </a:lnTo>
                  <a:lnTo>
                    <a:pt x="227713" y="12704"/>
                  </a:lnTo>
                  <a:lnTo>
                    <a:pt x="226698" y="7427"/>
                  </a:lnTo>
                  <a:lnTo>
                    <a:pt x="222323" y="3909"/>
                  </a:lnTo>
                  <a:lnTo>
                    <a:pt x="207600" y="0"/>
                  </a:lnTo>
                  <a:lnTo>
                    <a:pt x="199421" y="1732"/>
                  </a:lnTo>
                  <a:lnTo>
                    <a:pt x="175583" y="16496"/>
                  </a:lnTo>
                  <a:lnTo>
                    <a:pt x="157322" y="33917"/>
                  </a:lnTo>
                  <a:lnTo>
                    <a:pt x="139312" y="72258"/>
                  </a:lnTo>
                  <a:lnTo>
                    <a:pt x="138347" y="91090"/>
                  </a:lnTo>
                  <a:lnTo>
                    <a:pt x="142849" y="111788"/>
                  </a:lnTo>
                  <a:lnTo>
                    <a:pt x="160978" y="142383"/>
                  </a:lnTo>
                  <a:lnTo>
                    <a:pt x="200084" y="176235"/>
                  </a:lnTo>
                  <a:lnTo>
                    <a:pt x="249632" y="1965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719966" y="865389"/>
            <a:ext cx="1131206" cy="1146080"/>
            <a:chOff x="3719966" y="865389"/>
            <a:chExt cx="1131206" cy="1146080"/>
          </a:xfrm>
        </p:grpSpPr>
        <p:sp>
          <p:nvSpPr>
            <p:cNvPr id="27" name="Freeform 26"/>
            <p:cNvSpPr/>
            <p:nvPr/>
          </p:nvSpPr>
          <p:spPr>
            <a:xfrm>
              <a:off x="3719966" y="865389"/>
              <a:ext cx="698512" cy="1146080"/>
            </a:xfrm>
            <a:custGeom>
              <a:avLst/>
              <a:gdLst/>
              <a:ahLst/>
              <a:cxnLst/>
              <a:rect l="0" t="0" r="0" b="0"/>
              <a:pathLst>
                <a:path w="698512" h="1146080">
                  <a:moveTo>
                    <a:pt x="16185" y="807142"/>
                  </a:moveTo>
                  <a:lnTo>
                    <a:pt x="7350" y="820394"/>
                  </a:lnTo>
                  <a:lnTo>
                    <a:pt x="1856" y="850722"/>
                  </a:lnTo>
                  <a:lnTo>
                    <a:pt x="0" y="907179"/>
                  </a:lnTo>
                  <a:lnTo>
                    <a:pt x="2098" y="963258"/>
                  </a:lnTo>
                  <a:lnTo>
                    <a:pt x="11142" y="1018166"/>
                  </a:lnTo>
                  <a:lnTo>
                    <a:pt x="20159" y="1080112"/>
                  </a:lnTo>
                  <a:lnTo>
                    <a:pt x="40123" y="1135937"/>
                  </a:lnTo>
                  <a:lnTo>
                    <a:pt x="46012" y="1141909"/>
                  </a:lnTo>
                  <a:lnTo>
                    <a:pt x="52712" y="1144965"/>
                  </a:lnTo>
                  <a:lnTo>
                    <a:pt x="59952" y="1146079"/>
                  </a:lnTo>
                  <a:lnTo>
                    <a:pt x="66628" y="1144047"/>
                  </a:lnTo>
                  <a:lnTo>
                    <a:pt x="78977" y="1134393"/>
                  </a:lnTo>
                  <a:lnTo>
                    <a:pt x="107690" y="1097103"/>
                  </a:lnTo>
                  <a:lnTo>
                    <a:pt x="127227" y="1052081"/>
                  </a:lnTo>
                  <a:lnTo>
                    <a:pt x="151096" y="992718"/>
                  </a:lnTo>
                  <a:lnTo>
                    <a:pt x="170759" y="950025"/>
                  </a:lnTo>
                  <a:lnTo>
                    <a:pt x="191825" y="898999"/>
                  </a:lnTo>
                  <a:lnTo>
                    <a:pt x="213516" y="842420"/>
                  </a:lnTo>
                  <a:lnTo>
                    <a:pt x="235483" y="783373"/>
                  </a:lnTo>
                  <a:lnTo>
                    <a:pt x="260040" y="720764"/>
                  </a:lnTo>
                  <a:lnTo>
                    <a:pt x="273060" y="688535"/>
                  </a:lnTo>
                  <a:lnTo>
                    <a:pt x="302320" y="625606"/>
                  </a:lnTo>
                  <a:lnTo>
                    <a:pt x="333815" y="562812"/>
                  </a:lnTo>
                  <a:lnTo>
                    <a:pt x="349981" y="530534"/>
                  </a:lnTo>
                  <a:lnTo>
                    <a:pt x="366305" y="497921"/>
                  </a:lnTo>
                  <a:lnTo>
                    <a:pt x="399235" y="434564"/>
                  </a:lnTo>
                  <a:lnTo>
                    <a:pt x="432363" y="373429"/>
                  </a:lnTo>
                  <a:lnTo>
                    <a:pt x="465577" y="315439"/>
                  </a:lnTo>
                  <a:lnTo>
                    <a:pt x="501296" y="261313"/>
                  </a:lnTo>
                  <a:lnTo>
                    <a:pt x="537819" y="209520"/>
                  </a:lnTo>
                  <a:lnTo>
                    <a:pt x="572543" y="158764"/>
                  </a:lnTo>
                  <a:lnTo>
                    <a:pt x="606467" y="113400"/>
                  </a:lnTo>
                  <a:lnTo>
                    <a:pt x="654288" y="53940"/>
                  </a:lnTo>
                  <a:lnTo>
                    <a:pt x="6985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10187" y="1381294"/>
              <a:ext cx="99822" cy="432696"/>
            </a:xfrm>
            <a:custGeom>
              <a:avLst/>
              <a:gdLst/>
              <a:ahLst/>
              <a:cxnLst/>
              <a:rect l="0" t="0" r="0" b="0"/>
              <a:pathLst>
                <a:path w="99822" h="432696">
                  <a:moveTo>
                    <a:pt x="33253" y="0"/>
                  </a:moveTo>
                  <a:lnTo>
                    <a:pt x="24418" y="17669"/>
                  </a:lnTo>
                  <a:lnTo>
                    <a:pt x="15173" y="80606"/>
                  </a:lnTo>
                  <a:lnTo>
                    <a:pt x="9649" y="131492"/>
                  </a:lnTo>
                  <a:lnTo>
                    <a:pt x="7634" y="186060"/>
                  </a:lnTo>
                  <a:lnTo>
                    <a:pt x="1756" y="243820"/>
                  </a:lnTo>
                  <a:lnTo>
                    <a:pt x="322" y="299540"/>
                  </a:lnTo>
                  <a:lnTo>
                    <a:pt x="38" y="353727"/>
                  </a:lnTo>
                  <a:lnTo>
                    <a:pt x="0" y="384654"/>
                  </a:lnTo>
                  <a:lnTo>
                    <a:pt x="2763" y="394195"/>
                  </a:lnTo>
                  <a:lnTo>
                    <a:pt x="7379" y="399632"/>
                  </a:lnTo>
                  <a:lnTo>
                    <a:pt x="13230" y="402332"/>
                  </a:lnTo>
                  <a:lnTo>
                    <a:pt x="19904" y="400433"/>
                  </a:lnTo>
                  <a:lnTo>
                    <a:pt x="34716" y="388462"/>
                  </a:lnTo>
                  <a:lnTo>
                    <a:pt x="64561" y="336515"/>
                  </a:lnTo>
                  <a:lnTo>
                    <a:pt x="76224" y="308967"/>
                  </a:lnTo>
                  <a:lnTo>
                    <a:pt x="78543" y="307680"/>
                  </a:lnTo>
                  <a:lnTo>
                    <a:pt x="80088" y="311444"/>
                  </a:lnTo>
                  <a:lnTo>
                    <a:pt x="82772" y="368034"/>
                  </a:lnTo>
                  <a:lnTo>
                    <a:pt x="87543" y="422250"/>
                  </a:lnTo>
                  <a:lnTo>
                    <a:pt x="89786" y="427581"/>
                  </a:lnTo>
                  <a:lnTo>
                    <a:pt x="92207" y="430210"/>
                  </a:lnTo>
                  <a:lnTo>
                    <a:pt x="99821" y="4326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51613" y="1481147"/>
              <a:ext cx="24964" cy="16643"/>
            </a:xfrm>
            <a:custGeom>
              <a:avLst/>
              <a:gdLst/>
              <a:ahLst/>
              <a:cxnLst/>
              <a:rect l="0" t="0" r="0" b="0"/>
              <a:pathLst>
                <a:path w="24964" h="16643">
                  <a:moveTo>
                    <a:pt x="0" y="0"/>
                  </a:moveTo>
                  <a:lnTo>
                    <a:pt x="24963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01540" y="1564357"/>
              <a:ext cx="108174" cy="341574"/>
            </a:xfrm>
            <a:custGeom>
              <a:avLst/>
              <a:gdLst/>
              <a:ahLst/>
              <a:cxnLst/>
              <a:rect l="0" t="0" r="0" b="0"/>
              <a:pathLst>
                <a:path w="108174" h="341574">
                  <a:moveTo>
                    <a:pt x="108173" y="0"/>
                  </a:moveTo>
                  <a:lnTo>
                    <a:pt x="85010" y="27581"/>
                  </a:lnTo>
                  <a:lnTo>
                    <a:pt x="69053" y="55119"/>
                  </a:lnTo>
                  <a:lnTo>
                    <a:pt x="53738" y="113788"/>
                  </a:lnTo>
                  <a:lnTo>
                    <a:pt x="41810" y="163318"/>
                  </a:lnTo>
                  <a:lnTo>
                    <a:pt x="38276" y="204641"/>
                  </a:lnTo>
                  <a:lnTo>
                    <a:pt x="41974" y="227787"/>
                  </a:lnTo>
                  <a:lnTo>
                    <a:pt x="49782" y="247319"/>
                  </a:lnTo>
                  <a:lnTo>
                    <a:pt x="72806" y="277665"/>
                  </a:lnTo>
                  <a:lnTo>
                    <a:pt x="74580" y="296608"/>
                  </a:lnTo>
                  <a:lnTo>
                    <a:pt x="70984" y="305912"/>
                  </a:lnTo>
                  <a:lnTo>
                    <a:pt x="57128" y="323647"/>
                  </a:lnTo>
                  <a:lnTo>
                    <a:pt x="32952" y="340390"/>
                  </a:lnTo>
                  <a:lnTo>
                    <a:pt x="25666" y="341573"/>
                  </a:lnTo>
                  <a:lnTo>
                    <a:pt x="18960" y="340512"/>
                  </a:lnTo>
                  <a:lnTo>
                    <a:pt x="12640" y="337955"/>
                  </a:lnTo>
                  <a:lnTo>
                    <a:pt x="8426" y="334402"/>
                  </a:lnTo>
                  <a:lnTo>
                    <a:pt x="0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44003" y="1655889"/>
              <a:ext cx="107169" cy="266274"/>
            </a:xfrm>
            <a:custGeom>
              <a:avLst/>
              <a:gdLst/>
              <a:ahLst/>
              <a:cxnLst/>
              <a:rect l="0" t="0" r="0" b="0"/>
              <a:pathLst>
                <a:path w="107169" h="266274">
                  <a:moveTo>
                    <a:pt x="82205" y="0"/>
                  </a:moveTo>
                  <a:lnTo>
                    <a:pt x="47460" y="15999"/>
                  </a:lnTo>
                  <a:lnTo>
                    <a:pt x="27942" y="35559"/>
                  </a:lnTo>
                  <a:lnTo>
                    <a:pt x="10448" y="63338"/>
                  </a:lnTo>
                  <a:lnTo>
                    <a:pt x="2388" y="103826"/>
                  </a:lnTo>
                  <a:lnTo>
                    <a:pt x="0" y="146539"/>
                  </a:lnTo>
                  <a:lnTo>
                    <a:pt x="2439" y="155015"/>
                  </a:lnTo>
                  <a:lnTo>
                    <a:pt x="6838" y="159741"/>
                  </a:lnTo>
                  <a:lnTo>
                    <a:pt x="12545" y="161968"/>
                  </a:lnTo>
                  <a:lnTo>
                    <a:pt x="19123" y="160678"/>
                  </a:lnTo>
                  <a:lnTo>
                    <a:pt x="33828" y="151849"/>
                  </a:lnTo>
                  <a:lnTo>
                    <a:pt x="70759" y="100460"/>
                  </a:lnTo>
                  <a:lnTo>
                    <a:pt x="75499" y="97484"/>
                  </a:lnTo>
                  <a:lnTo>
                    <a:pt x="79584" y="98273"/>
                  </a:lnTo>
                  <a:lnTo>
                    <a:pt x="83231" y="101573"/>
                  </a:lnTo>
                  <a:lnTo>
                    <a:pt x="87284" y="115102"/>
                  </a:lnTo>
                  <a:lnTo>
                    <a:pt x="92707" y="175350"/>
                  </a:lnTo>
                  <a:lnTo>
                    <a:pt x="98963" y="229371"/>
                  </a:lnTo>
                  <a:lnTo>
                    <a:pt x="107168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6598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31957" y="332842"/>
            <a:ext cx="3619657" cy="1689174"/>
            <a:chOff x="931957" y="332842"/>
            <a:chExt cx="3619657" cy="1689174"/>
          </a:xfrm>
        </p:grpSpPr>
        <p:sp>
          <p:nvSpPr>
            <p:cNvPr id="2" name="Freeform 1"/>
            <p:cNvSpPr/>
            <p:nvPr/>
          </p:nvSpPr>
          <p:spPr>
            <a:xfrm>
              <a:off x="1331516" y="367106"/>
              <a:ext cx="316053" cy="681347"/>
            </a:xfrm>
            <a:custGeom>
              <a:avLst/>
              <a:gdLst/>
              <a:ahLst/>
              <a:cxnLst/>
              <a:rect l="0" t="0" r="0" b="0"/>
              <a:pathLst>
                <a:path w="316053" h="681347">
                  <a:moveTo>
                    <a:pt x="157952" y="298578"/>
                  </a:moveTo>
                  <a:lnTo>
                    <a:pt x="143559" y="238951"/>
                  </a:lnTo>
                  <a:lnTo>
                    <a:pt x="140460" y="218452"/>
                  </a:lnTo>
                  <a:lnTo>
                    <a:pt x="132919" y="200096"/>
                  </a:lnTo>
                  <a:lnTo>
                    <a:pt x="120938" y="187624"/>
                  </a:lnTo>
                  <a:lnTo>
                    <a:pt x="113860" y="183003"/>
                  </a:lnTo>
                  <a:lnTo>
                    <a:pt x="106368" y="181772"/>
                  </a:lnTo>
                  <a:lnTo>
                    <a:pt x="90647" y="185335"/>
                  </a:lnTo>
                  <a:lnTo>
                    <a:pt x="76879" y="195548"/>
                  </a:lnTo>
                  <a:lnTo>
                    <a:pt x="52974" y="224704"/>
                  </a:lnTo>
                  <a:lnTo>
                    <a:pt x="31370" y="270460"/>
                  </a:lnTo>
                  <a:lnTo>
                    <a:pt x="17241" y="326479"/>
                  </a:lnTo>
                  <a:lnTo>
                    <a:pt x="8394" y="374338"/>
                  </a:lnTo>
                  <a:lnTo>
                    <a:pt x="2383" y="423652"/>
                  </a:lnTo>
                  <a:lnTo>
                    <a:pt x="602" y="473396"/>
                  </a:lnTo>
                  <a:lnTo>
                    <a:pt x="0" y="535486"/>
                  </a:lnTo>
                  <a:lnTo>
                    <a:pt x="8923" y="594725"/>
                  </a:lnTo>
                  <a:lnTo>
                    <a:pt x="23065" y="638367"/>
                  </a:lnTo>
                  <a:lnTo>
                    <a:pt x="37959" y="657928"/>
                  </a:lnTo>
                  <a:lnTo>
                    <a:pt x="51922" y="669705"/>
                  </a:lnTo>
                  <a:lnTo>
                    <a:pt x="60453" y="671736"/>
                  </a:lnTo>
                  <a:lnTo>
                    <a:pt x="79794" y="669062"/>
                  </a:lnTo>
                  <a:lnTo>
                    <a:pt x="107057" y="657161"/>
                  </a:lnTo>
                  <a:lnTo>
                    <a:pt x="119306" y="644709"/>
                  </a:lnTo>
                  <a:lnTo>
                    <a:pt x="144473" y="591804"/>
                  </a:lnTo>
                  <a:lnTo>
                    <a:pt x="160841" y="545409"/>
                  </a:lnTo>
                  <a:lnTo>
                    <a:pt x="176477" y="491084"/>
                  </a:lnTo>
                  <a:lnTo>
                    <a:pt x="188301" y="433074"/>
                  </a:lnTo>
                  <a:lnTo>
                    <a:pt x="197944" y="391022"/>
                  </a:lnTo>
                  <a:lnTo>
                    <a:pt x="208394" y="347677"/>
                  </a:lnTo>
                  <a:lnTo>
                    <a:pt x="217353" y="303758"/>
                  </a:lnTo>
                  <a:lnTo>
                    <a:pt x="221335" y="259583"/>
                  </a:lnTo>
                  <a:lnTo>
                    <a:pt x="225570" y="215295"/>
                  </a:lnTo>
                  <a:lnTo>
                    <a:pt x="230534" y="171881"/>
                  </a:lnTo>
                  <a:lnTo>
                    <a:pt x="238527" y="112903"/>
                  </a:lnTo>
                  <a:lnTo>
                    <a:pt x="247045" y="53088"/>
                  </a:lnTo>
                  <a:lnTo>
                    <a:pt x="249001" y="5385"/>
                  </a:lnTo>
                  <a:lnTo>
                    <a:pt x="247313" y="490"/>
                  </a:lnTo>
                  <a:lnTo>
                    <a:pt x="244338" y="0"/>
                  </a:lnTo>
                  <a:lnTo>
                    <a:pt x="240506" y="2447"/>
                  </a:lnTo>
                  <a:lnTo>
                    <a:pt x="236248" y="15028"/>
                  </a:lnTo>
                  <a:lnTo>
                    <a:pt x="227571" y="70470"/>
                  </a:lnTo>
                  <a:lnTo>
                    <a:pt x="225123" y="129183"/>
                  </a:lnTo>
                  <a:lnTo>
                    <a:pt x="224699" y="181202"/>
                  </a:lnTo>
                  <a:lnTo>
                    <a:pt x="224573" y="234214"/>
                  </a:lnTo>
                  <a:lnTo>
                    <a:pt x="224536" y="288444"/>
                  </a:lnTo>
                  <a:lnTo>
                    <a:pt x="226990" y="342112"/>
                  </a:lnTo>
                  <a:lnTo>
                    <a:pt x="231108" y="396536"/>
                  </a:lnTo>
                  <a:lnTo>
                    <a:pt x="234793" y="447796"/>
                  </a:lnTo>
                  <a:lnTo>
                    <a:pt x="244321" y="510397"/>
                  </a:lnTo>
                  <a:lnTo>
                    <a:pt x="255107" y="567279"/>
                  </a:lnTo>
                  <a:lnTo>
                    <a:pt x="268606" y="618099"/>
                  </a:lnTo>
                  <a:lnTo>
                    <a:pt x="289395" y="662196"/>
                  </a:lnTo>
                  <a:lnTo>
                    <a:pt x="316052" y="6813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731379" y="640721"/>
              <a:ext cx="240711" cy="314652"/>
            </a:xfrm>
            <a:custGeom>
              <a:avLst/>
              <a:gdLst/>
              <a:ahLst/>
              <a:cxnLst/>
              <a:rect l="0" t="0" r="0" b="0"/>
              <a:pathLst>
                <a:path w="240711" h="314652">
                  <a:moveTo>
                    <a:pt x="140857" y="0"/>
                  </a:moveTo>
                  <a:lnTo>
                    <a:pt x="118770" y="0"/>
                  </a:lnTo>
                  <a:lnTo>
                    <a:pt x="100530" y="7396"/>
                  </a:lnTo>
                  <a:lnTo>
                    <a:pt x="85027" y="19929"/>
                  </a:lnTo>
                  <a:lnTo>
                    <a:pt x="54476" y="73500"/>
                  </a:lnTo>
                  <a:lnTo>
                    <a:pt x="35071" y="121699"/>
                  </a:lnTo>
                  <a:lnTo>
                    <a:pt x="17643" y="179673"/>
                  </a:lnTo>
                  <a:lnTo>
                    <a:pt x="2441" y="240499"/>
                  </a:lnTo>
                  <a:lnTo>
                    <a:pt x="0" y="285529"/>
                  </a:lnTo>
                  <a:lnTo>
                    <a:pt x="4597" y="302876"/>
                  </a:lnTo>
                  <a:lnTo>
                    <a:pt x="8412" y="310091"/>
                  </a:lnTo>
                  <a:lnTo>
                    <a:pt x="14653" y="313052"/>
                  </a:lnTo>
                  <a:lnTo>
                    <a:pt x="31450" y="311411"/>
                  </a:lnTo>
                  <a:lnTo>
                    <a:pt x="46312" y="302052"/>
                  </a:lnTo>
                  <a:lnTo>
                    <a:pt x="92398" y="244873"/>
                  </a:lnTo>
                  <a:lnTo>
                    <a:pt x="129352" y="183271"/>
                  </a:lnTo>
                  <a:lnTo>
                    <a:pt x="139134" y="166513"/>
                  </a:lnTo>
                  <a:lnTo>
                    <a:pt x="144331" y="164633"/>
                  </a:lnTo>
                  <a:lnTo>
                    <a:pt x="149645" y="167078"/>
                  </a:lnTo>
                  <a:lnTo>
                    <a:pt x="155036" y="172406"/>
                  </a:lnTo>
                  <a:lnTo>
                    <a:pt x="173452" y="231038"/>
                  </a:lnTo>
                  <a:lnTo>
                    <a:pt x="182200" y="287281"/>
                  </a:lnTo>
                  <a:lnTo>
                    <a:pt x="186352" y="306121"/>
                  </a:lnTo>
                  <a:lnTo>
                    <a:pt x="190603" y="311329"/>
                  </a:lnTo>
                  <a:lnTo>
                    <a:pt x="196210" y="313877"/>
                  </a:lnTo>
                  <a:lnTo>
                    <a:pt x="202722" y="314651"/>
                  </a:lnTo>
                  <a:lnTo>
                    <a:pt x="207988" y="312394"/>
                  </a:lnTo>
                  <a:lnTo>
                    <a:pt x="216305" y="302489"/>
                  </a:lnTo>
                  <a:lnTo>
                    <a:pt x="232097" y="249926"/>
                  </a:lnTo>
                  <a:lnTo>
                    <a:pt x="24071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63620" y="332842"/>
              <a:ext cx="16643" cy="399411"/>
            </a:xfrm>
            <a:custGeom>
              <a:avLst/>
              <a:gdLst/>
              <a:ahLst/>
              <a:cxnLst/>
              <a:rect l="0" t="0" r="0" b="0"/>
              <a:pathLst>
                <a:path w="16643" h="399411">
                  <a:moveTo>
                    <a:pt x="0" y="0"/>
                  </a:moveTo>
                  <a:lnTo>
                    <a:pt x="2466" y="51844"/>
                  </a:lnTo>
                  <a:lnTo>
                    <a:pt x="7164" y="110196"/>
                  </a:lnTo>
                  <a:lnTo>
                    <a:pt x="7978" y="163116"/>
                  </a:lnTo>
                  <a:lnTo>
                    <a:pt x="8220" y="224203"/>
                  </a:lnTo>
                  <a:lnTo>
                    <a:pt x="8276" y="267299"/>
                  </a:lnTo>
                  <a:lnTo>
                    <a:pt x="9226" y="311108"/>
                  </a:lnTo>
                  <a:lnTo>
                    <a:pt x="14034" y="369959"/>
                  </a:lnTo>
                  <a:lnTo>
                    <a:pt x="16642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63848" y="707289"/>
              <a:ext cx="91305" cy="229600"/>
            </a:xfrm>
            <a:custGeom>
              <a:avLst/>
              <a:gdLst/>
              <a:ahLst/>
              <a:cxnLst/>
              <a:rect l="0" t="0" r="0" b="0"/>
              <a:pathLst>
                <a:path w="91305" h="229600">
                  <a:moveTo>
                    <a:pt x="8093" y="216347"/>
                  </a:moveTo>
                  <a:lnTo>
                    <a:pt x="3676" y="229599"/>
                  </a:lnTo>
                  <a:lnTo>
                    <a:pt x="2375" y="227956"/>
                  </a:lnTo>
                  <a:lnTo>
                    <a:pt x="0" y="168753"/>
                  </a:lnTo>
                  <a:lnTo>
                    <a:pt x="4219" y="113663"/>
                  </a:lnTo>
                  <a:lnTo>
                    <a:pt x="19335" y="51565"/>
                  </a:lnTo>
                  <a:lnTo>
                    <a:pt x="27552" y="25449"/>
                  </a:lnTo>
                  <a:lnTo>
                    <a:pt x="34010" y="18815"/>
                  </a:lnTo>
                  <a:lnTo>
                    <a:pt x="62411" y="5986"/>
                  </a:lnTo>
                  <a:lnTo>
                    <a:pt x="9130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38981" y="624079"/>
              <a:ext cx="174124" cy="307879"/>
            </a:xfrm>
            <a:custGeom>
              <a:avLst/>
              <a:gdLst/>
              <a:ahLst/>
              <a:cxnLst/>
              <a:rect l="0" t="0" r="0" b="0"/>
              <a:pathLst>
                <a:path w="174124" h="307879">
                  <a:moveTo>
                    <a:pt x="107555" y="0"/>
                  </a:moveTo>
                  <a:lnTo>
                    <a:pt x="88550" y="7567"/>
                  </a:lnTo>
                  <a:lnTo>
                    <a:pt x="69770" y="23610"/>
                  </a:lnTo>
                  <a:lnTo>
                    <a:pt x="44378" y="55483"/>
                  </a:lnTo>
                  <a:lnTo>
                    <a:pt x="18330" y="110948"/>
                  </a:lnTo>
                  <a:lnTo>
                    <a:pt x="4083" y="155326"/>
                  </a:lnTo>
                  <a:lnTo>
                    <a:pt x="0" y="210799"/>
                  </a:lnTo>
                  <a:lnTo>
                    <a:pt x="3492" y="218196"/>
                  </a:lnTo>
                  <a:lnTo>
                    <a:pt x="9518" y="223127"/>
                  </a:lnTo>
                  <a:lnTo>
                    <a:pt x="17234" y="226414"/>
                  </a:lnTo>
                  <a:lnTo>
                    <a:pt x="35669" y="225136"/>
                  </a:lnTo>
                  <a:lnTo>
                    <a:pt x="55265" y="217480"/>
                  </a:lnTo>
                  <a:lnTo>
                    <a:pt x="94505" y="186533"/>
                  </a:lnTo>
                  <a:lnTo>
                    <a:pt x="119188" y="155121"/>
                  </a:lnTo>
                  <a:lnTo>
                    <a:pt x="126405" y="152416"/>
                  </a:lnTo>
                  <a:lnTo>
                    <a:pt x="133990" y="151537"/>
                  </a:lnTo>
                  <a:lnTo>
                    <a:pt x="139047" y="154649"/>
                  </a:lnTo>
                  <a:lnTo>
                    <a:pt x="142418" y="160422"/>
                  </a:lnTo>
                  <a:lnTo>
                    <a:pt x="160347" y="220900"/>
                  </a:lnTo>
                  <a:lnTo>
                    <a:pt x="167549" y="278949"/>
                  </a:lnTo>
                  <a:lnTo>
                    <a:pt x="174123" y="3078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37403" y="715610"/>
              <a:ext cx="125510" cy="497081"/>
            </a:xfrm>
            <a:custGeom>
              <a:avLst/>
              <a:gdLst/>
              <a:ahLst/>
              <a:cxnLst/>
              <a:rect l="0" t="0" r="0" b="0"/>
              <a:pathLst>
                <a:path w="125510" h="497081">
                  <a:moveTo>
                    <a:pt x="91311" y="0"/>
                  </a:moveTo>
                  <a:lnTo>
                    <a:pt x="77118" y="57697"/>
                  </a:lnTo>
                  <a:lnTo>
                    <a:pt x="66284" y="111626"/>
                  </a:lnTo>
                  <a:lnTo>
                    <a:pt x="60473" y="164054"/>
                  </a:lnTo>
                  <a:lnTo>
                    <a:pt x="56286" y="223967"/>
                  </a:lnTo>
                  <a:lnTo>
                    <a:pt x="49190" y="285173"/>
                  </a:lnTo>
                  <a:lnTo>
                    <a:pt x="38767" y="345222"/>
                  </a:lnTo>
                  <a:lnTo>
                    <a:pt x="26432" y="395682"/>
                  </a:lnTo>
                  <a:lnTo>
                    <a:pt x="13982" y="458565"/>
                  </a:lnTo>
                  <a:lnTo>
                    <a:pt x="5426" y="494601"/>
                  </a:lnTo>
                  <a:lnTo>
                    <a:pt x="3544" y="497080"/>
                  </a:lnTo>
                  <a:lnTo>
                    <a:pt x="2289" y="494109"/>
                  </a:lnTo>
                  <a:lnTo>
                    <a:pt x="0" y="434902"/>
                  </a:lnTo>
                  <a:lnTo>
                    <a:pt x="2310" y="386812"/>
                  </a:lnTo>
                  <a:lnTo>
                    <a:pt x="8851" y="329109"/>
                  </a:lnTo>
                  <a:lnTo>
                    <a:pt x="16644" y="267633"/>
                  </a:lnTo>
                  <a:lnTo>
                    <a:pt x="27274" y="210895"/>
                  </a:lnTo>
                  <a:lnTo>
                    <a:pt x="39669" y="158950"/>
                  </a:lnTo>
                  <a:lnTo>
                    <a:pt x="56558" y="100534"/>
                  </a:lnTo>
                  <a:lnTo>
                    <a:pt x="88652" y="37978"/>
                  </a:lnTo>
                  <a:lnTo>
                    <a:pt x="109631" y="14129"/>
                  </a:lnTo>
                  <a:lnTo>
                    <a:pt x="115544" y="12193"/>
                  </a:lnTo>
                  <a:lnTo>
                    <a:pt x="120410" y="13676"/>
                  </a:lnTo>
                  <a:lnTo>
                    <a:pt x="124579" y="17439"/>
                  </a:lnTo>
                  <a:lnTo>
                    <a:pt x="125509" y="24570"/>
                  </a:lnTo>
                  <a:lnTo>
                    <a:pt x="121611" y="44821"/>
                  </a:lnTo>
                  <a:lnTo>
                    <a:pt x="94844" y="100325"/>
                  </a:lnTo>
                  <a:lnTo>
                    <a:pt x="84139" y="124956"/>
                  </a:lnTo>
                  <a:lnTo>
                    <a:pt x="58027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11281" y="732054"/>
              <a:ext cx="183560" cy="136565"/>
            </a:xfrm>
            <a:custGeom>
              <a:avLst/>
              <a:gdLst/>
              <a:ahLst/>
              <a:cxnLst/>
              <a:rect l="0" t="0" r="0" b="0"/>
              <a:pathLst>
                <a:path w="183560" h="136565">
                  <a:moveTo>
                    <a:pt x="17138" y="91730"/>
                  </a:moveTo>
                  <a:lnTo>
                    <a:pt x="0" y="135405"/>
                  </a:lnTo>
                  <a:lnTo>
                    <a:pt x="1090" y="136564"/>
                  </a:lnTo>
                  <a:lnTo>
                    <a:pt x="3666" y="135488"/>
                  </a:lnTo>
                  <a:lnTo>
                    <a:pt x="8993" y="126895"/>
                  </a:lnTo>
                  <a:lnTo>
                    <a:pt x="31938" y="66515"/>
                  </a:lnTo>
                  <a:lnTo>
                    <a:pt x="52040" y="25128"/>
                  </a:lnTo>
                  <a:lnTo>
                    <a:pt x="68092" y="10970"/>
                  </a:lnTo>
                  <a:lnTo>
                    <a:pt x="78844" y="4606"/>
                  </a:lnTo>
                  <a:lnTo>
                    <a:pt x="103119" y="0"/>
                  </a:lnTo>
                  <a:lnTo>
                    <a:pt x="116064" y="66"/>
                  </a:lnTo>
                  <a:lnTo>
                    <a:pt x="126543" y="3808"/>
                  </a:lnTo>
                  <a:lnTo>
                    <a:pt x="143117" y="17828"/>
                  </a:lnTo>
                  <a:lnTo>
                    <a:pt x="162845" y="50931"/>
                  </a:lnTo>
                  <a:lnTo>
                    <a:pt x="171566" y="85599"/>
                  </a:lnTo>
                  <a:lnTo>
                    <a:pt x="170643" y="130617"/>
                  </a:lnTo>
                  <a:lnTo>
                    <a:pt x="173100" y="133372"/>
                  </a:lnTo>
                  <a:lnTo>
                    <a:pt x="183559" y="1333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53088" y="607437"/>
              <a:ext cx="16643" cy="24964"/>
            </a:xfrm>
            <a:custGeom>
              <a:avLst/>
              <a:gdLst/>
              <a:ahLst/>
              <a:cxnLst/>
              <a:rect l="0" t="0" r="0" b="0"/>
              <a:pathLst>
                <a:path w="16643" h="24964">
                  <a:moveTo>
                    <a:pt x="0" y="0"/>
                  </a:moveTo>
                  <a:lnTo>
                    <a:pt x="6643" y="17155"/>
                  </a:lnTo>
                  <a:lnTo>
                    <a:pt x="16642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77903" y="732252"/>
              <a:ext cx="366128" cy="197152"/>
            </a:xfrm>
            <a:custGeom>
              <a:avLst/>
              <a:gdLst/>
              <a:ahLst/>
              <a:cxnLst/>
              <a:rect l="0" t="0" r="0" b="0"/>
              <a:pathLst>
                <a:path w="366128" h="197152">
                  <a:moveTo>
                    <a:pt x="0" y="0"/>
                  </a:moveTo>
                  <a:lnTo>
                    <a:pt x="0" y="62326"/>
                  </a:lnTo>
                  <a:lnTo>
                    <a:pt x="925" y="113260"/>
                  </a:lnTo>
                  <a:lnTo>
                    <a:pt x="11582" y="176177"/>
                  </a:lnTo>
                  <a:lnTo>
                    <a:pt x="16042" y="184944"/>
                  </a:lnTo>
                  <a:lnTo>
                    <a:pt x="28395" y="197151"/>
                  </a:lnTo>
                  <a:lnTo>
                    <a:pt x="35572" y="197078"/>
                  </a:lnTo>
                  <a:lnTo>
                    <a:pt x="50943" y="187135"/>
                  </a:lnTo>
                  <a:lnTo>
                    <a:pt x="88361" y="126756"/>
                  </a:lnTo>
                  <a:lnTo>
                    <a:pt x="119092" y="66682"/>
                  </a:lnTo>
                  <a:lnTo>
                    <a:pt x="137485" y="33307"/>
                  </a:lnTo>
                  <a:lnTo>
                    <a:pt x="152636" y="18501"/>
                  </a:lnTo>
                  <a:lnTo>
                    <a:pt x="171698" y="8839"/>
                  </a:lnTo>
                  <a:lnTo>
                    <a:pt x="194962" y="6394"/>
                  </a:lnTo>
                  <a:lnTo>
                    <a:pt x="218862" y="9314"/>
                  </a:lnTo>
                  <a:lnTo>
                    <a:pt x="274085" y="35708"/>
                  </a:lnTo>
                  <a:lnTo>
                    <a:pt x="292935" y="44378"/>
                  </a:lnTo>
                  <a:lnTo>
                    <a:pt x="278899" y="44687"/>
                  </a:lnTo>
                  <a:lnTo>
                    <a:pt x="264489" y="50988"/>
                  </a:lnTo>
                  <a:lnTo>
                    <a:pt x="220608" y="95103"/>
                  </a:lnTo>
                  <a:lnTo>
                    <a:pt x="207337" y="126388"/>
                  </a:lnTo>
                  <a:lnTo>
                    <a:pt x="205563" y="146779"/>
                  </a:lnTo>
                  <a:lnTo>
                    <a:pt x="206384" y="156100"/>
                  </a:lnTo>
                  <a:lnTo>
                    <a:pt x="211555" y="161390"/>
                  </a:lnTo>
                  <a:lnTo>
                    <a:pt x="219624" y="163992"/>
                  </a:lnTo>
                  <a:lnTo>
                    <a:pt x="250603" y="163236"/>
                  </a:lnTo>
                  <a:lnTo>
                    <a:pt x="307234" y="154431"/>
                  </a:lnTo>
                  <a:lnTo>
                    <a:pt x="324234" y="158318"/>
                  </a:lnTo>
                  <a:lnTo>
                    <a:pt x="366127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20972" y="715610"/>
              <a:ext cx="181011" cy="227022"/>
            </a:xfrm>
            <a:custGeom>
              <a:avLst/>
              <a:gdLst/>
              <a:ahLst/>
              <a:cxnLst/>
              <a:rect l="0" t="0" r="0" b="0"/>
              <a:pathLst>
                <a:path w="181011" h="227022">
                  <a:moveTo>
                    <a:pt x="81158" y="0"/>
                  </a:moveTo>
                  <a:lnTo>
                    <a:pt x="34873" y="50702"/>
                  </a:lnTo>
                  <a:lnTo>
                    <a:pt x="9417" y="108219"/>
                  </a:lnTo>
                  <a:lnTo>
                    <a:pt x="1756" y="135000"/>
                  </a:lnTo>
                  <a:lnTo>
                    <a:pt x="0" y="169541"/>
                  </a:lnTo>
                  <a:lnTo>
                    <a:pt x="2866" y="189073"/>
                  </a:lnTo>
                  <a:lnTo>
                    <a:pt x="12152" y="204533"/>
                  </a:lnTo>
                  <a:lnTo>
                    <a:pt x="26450" y="216644"/>
                  </a:lnTo>
                  <a:lnTo>
                    <a:pt x="45132" y="225109"/>
                  </a:lnTo>
                  <a:lnTo>
                    <a:pt x="63297" y="227021"/>
                  </a:lnTo>
                  <a:lnTo>
                    <a:pt x="97558" y="220716"/>
                  </a:lnTo>
                  <a:lnTo>
                    <a:pt x="147705" y="193567"/>
                  </a:lnTo>
                  <a:lnTo>
                    <a:pt x="181010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04474" y="757215"/>
              <a:ext cx="247140" cy="465719"/>
            </a:xfrm>
            <a:custGeom>
              <a:avLst/>
              <a:gdLst/>
              <a:ahLst/>
              <a:cxnLst/>
              <a:rect l="0" t="0" r="0" b="0"/>
              <a:pathLst>
                <a:path w="247140" h="465719">
                  <a:moveTo>
                    <a:pt x="39113" y="0"/>
                  </a:moveTo>
                  <a:lnTo>
                    <a:pt x="26752" y="21779"/>
                  </a:lnTo>
                  <a:lnTo>
                    <a:pt x="8735" y="81957"/>
                  </a:lnTo>
                  <a:lnTo>
                    <a:pt x="0" y="123644"/>
                  </a:lnTo>
                  <a:lnTo>
                    <a:pt x="464" y="150183"/>
                  </a:lnTo>
                  <a:lnTo>
                    <a:pt x="6835" y="171224"/>
                  </a:lnTo>
                  <a:lnTo>
                    <a:pt x="18295" y="184890"/>
                  </a:lnTo>
                  <a:lnTo>
                    <a:pt x="25235" y="189828"/>
                  </a:lnTo>
                  <a:lnTo>
                    <a:pt x="34484" y="191272"/>
                  </a:lnTo>
                  <a:lnTo>
                    <a:pt x="57088" y="187944"/>
                  </a:lnTo>
                  <a:lnTo>
                    <a:pt x="82552" y="175675"/>
                  </a:lnTo>
                  <a:lnTo>
                    <a:pt x="138148" y="137652"/>
                  </a:lnTo>
                  <a:lnTo>
                    <a:pt x="156393" y="115367"/>
                  </a:lnTo>
                  <a:lnTo>
                    <a:pt x="178814" y="79159"/>
                  </a:lnTo>
                  <a:lnTo>
                    <a:pt x="182173" y="80509"/>
                  </a:lnTo>
                  <a:lnTo>
                    <a:pt x="185906" y="96803"/>
                  </a:lnTo>
                  <a:lnTo>
                    <a:pt x="179447" y="152574"/>
                  </a:lnTo>
                  <a:lnTo>
                    <a:pt x="169254" y="210222"/>
                  </a:lnTo>
                  <a:lnTo>
                    <a:pt x="156672" y="258603"/>
                  </a:lnTo>
                  <a:lnTo>
                    <a:pt x="142498" y="317082"/>
                  </a:lnTo>
                  <a:lnTo>
                    <a:pt x="127971" y="376607"/>
                  </a:lnTo>
                  <a:lnTo>
                    <a:pt x="111238" y="436571"/>
                  </a:lnTo>
                  <a:lnTo>
                    <a:pt x="100754" y="453217"/>
                  </a:lnTo>
                  <a:lnTo>
                    <a:pt x="94076" y="460245"/>
                  </a:lnTo>
                  <a:lnTo>
                    <a:pt x="86850" y="464005"/>
                  </a:lnTo>
                  <a:lnTo>
                    <a:pt x="71424" y="465718"/>
                  </a:lnTo>
                  <a:lnTo>
                    <a:pt x="55323" y="460932"/>
                  </a:lnTo>
                  <a:lnTo>
                    <a:pt x="38921" y="450792"/>
                  </a:lnTo>
                  <a:lnTo>
                    <a:pt x="15943" y="424291"/>
                  </a:lnTo>
                  <a:lnTo>
                    <a:pt x="6318" y="403689"/>
                  </a:lnTo>
                  <a:lnTo>
                    <a:pt x="3889" y="382204"/>
                  </a:lnTo>
                  <a:lnTo>
                    <a:pt x="4535" y="371298"/>
                  </a:lnTo>
                  <a:lnTo>
                    <a:pt x="12650" y="354248"/>
                  </a:lnTo>
                  <a:lnTo>
                    <a:pt x="68893" y="299350"/>
                  </a:lnTo>
                  <a:lnTo>
                    <a:pt x="125843" y="272876"/>
                  </a:lnTo>
                  <a:lnTo>
                    <a:pt x="178738" y="256416"/>
                  </a:lnTo>
                  <a:lnTo>
                    <a:pt x="231984" y="244569"/>
                  </a:lnTo>
                  <a:lnTo>
                    <a:pt x="247139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31957" y="1239836"/>
              <a:ext cx="219609" cy="782180"/>
            </a:xfrm>
            <a:custGeom>
              <a:avLst/>
              <a:gdLst/>
              <a:ahLst/>
              <a:cxnLst/>
              <a:rect l="0" t="0" r="0" b="0"/>
              <a:pathLst>
                <a:path w="219609" h="782180">
                  <a:moveTo>
                    <a:pt x="208027" y="0"/>
                  </a:moveTo>
                  <a:lnTo>
                    <a:pt x="219608" y="43580"/>
                  </a:lnTo>
                  <a:lnTo>
                    <a:pt x="217416" y="99748"/>
                  </a:lnTo>
                  <a:lnTo>
                    <a:pt x="212141" y="153046"/>
                  </a:lnTo>
                  <a:lnTo>
                    <a:pt x="194629" y="211274"/>
                  </a:lnTo>
                  <a:lnTo>
                    <a:pt x="167884" y="272771"/>
                  </a:lnTo>
                  <a:lnTo>
                    <a:pt x="144521" y="334126"/>
                  </a:lnTo>
                  <a:lnTo>
                    <a:pt x="115456" y="393021"/>
                  </a:lnTo>
                  <a:lnTo>
                    <a:pt x="85471" y="449171"/>
                  </a:lnTo>
                  <a:lnTo>
                    <a:pt x="61468" y="504778"/>
                  </a:lnTo>
                  <a:lnTo>
                    <a:pt x="35809" y="567562"/>
                  </a:lnTo>
                  <a:lnTo>
                    <a:pt x="22689" y="621647"/>
                  </a:lnTo>
                  <a:lnTo>
                    <a:pt x="10853" y="681641"/>
                  </a:lnTo>
                  <a:lnTo>
                    <a:pt x="2936" y="737710"/>
                  </a:lnTo>
                  <a:lnTo>
                    <a:pt x="0" y="7821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30596" y="2230041"/>
            <a:ext cx="1455658" cy="707290"/>
            <a:chOff x="330596" y="2230041"/>
            <a:chExt cx="1455658" cy="707290"/>
          </a:xfrm>
        </p:grpSpPr>
        <p:sp>
          <p:nvSpPr>
            <p:cNvPr id="15" name="Freeform 14"/>
            <p:cNvSpPr/>
            <p:nvPr/>
          </p:nvSpPr>
          <p:spPr>
            <a:xfrm>
              <a:off x="330596" y="2410817"/>
              <a:ext cx="177183" cy="276883"/>
            </a:xfrm>
            <a:custGeom>
              <a:avLst/>
              <a:gdLst/>
              <a:ahLst/>
              <a:cxnLst/>
              <a:rect l="0" t="0" r="0" b="0"/>
              <a:pathLst>
                <a:path w="177183" h="276883">
                  <a:moveTo>
                    <a:pt x="10567" y="135424"/>
                  </a:moveTo>
                  <a:lnTo>
                    <a:pt x="44308" y="123907"/>
                  </a:lnTo>
                  <a:lnTo>
                    <a:pt x="102125" y="95248"/>
                  </a:lnTo>
                  <a:lnTo>
                    <a:pt x="152027" y="63190"/>
                  </a:lnTo>
                  <a:lnTo>
                    <a:pt x="172571" y="37796"/>
                  </a:lnTo>
                  <a:lnTo>
                    <a:pt x="177182" y="17453"/>
                  </a:lnTo>
                  <a:lnTo>
                    <a:pt x="177118" y="6850"/>
                  </a:lnTo>
                  <a:lnTo>
                    <a:pt x="172451" y="1631"/>
                  </a:lnTo>
                  <a:lnTo>
                    <a:pt x="164718" y="0"/>
                  </a:lnTo>
                  <a:lnTo>
                    <a:pt x="127925" y="6253"/>
                  </a:lnTo>
                  <a:lnTo>
                    <a:pt x="113269" y="16069"/>
                  </a:lnTo>
                  <a:lnTo>
                    <a:pt x="52883" y="78314"/>
                  </a:lnTo>
                  <a:lnTo>
                    <a:pt x="17345" y="134671"/>
                  </a:lnTo>
                  <a:lnTo>
                    <a:pt x="0" y="176930"/>
                  </a:lnTo>
                  <a:lnTo>
                    <a:pt x="142" y="206380"/>
                  </a:lnTo>
                  <a:lnTo>
                    <a:pt x="6242" y="222742"/>
                  </a:lnTo>
                  <a:lnTo>
                    <a:pt x="16966" y="237102"/>
                  </a:lnTo>
                  <a:lnTo>
                    <a:pt x="45644" y="259856"/>
                  </a:lnTo>
                  <a:lnTo>
                    <a:pt x="85680" y="275946"/>
                  </a:lnTo>
                  <a:lnTo>
                    <a:pt x="143704" y="2768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20932" y="2230041"/>
              <a:ext cx="53074" cy="523377"/>
            </a:xfrm>
            <a:custGeom>
              <a:avLst/>
              <a:gdLst/>
              <a:ahLst/>
              <a:cxnLst/>
              <a:rect l="0" t="0" r="0" b="0"/>
              <a:pathLst>
                <a:path w="53074" h="523377">
                  <a:moveTo>
                    <a:pt x="53073" y="0"/>
                  </a:moveTo>
                  <a:lnTo>
                    <a:pt x="53073" y="57908"/>
                  </a:lnTo>
                  <a:lnTo>
                    <a:pt x="50607" y="118550"/>
                  </a:lnTo>
                  <a:lnTo>
                    <a:pt x="45908" y="172374"/>
                  </a:lnTo>
                  <a:lnTo>
                    <a:pt x="38337" y="233241"/>
                  </a:lnTo>
                  <a:lnTo>
                    <a:pt x="27938" y="293204"/>
                  </a:lnTo>
                  <a:lnTo>
                    <a:pt x="22203" y="341746"/>
                  </a:lnTo>
                  <a:lnTo>
                    <a:pt x="15848" y="403429"/>
                  </a:lnTo>
                  <a:lnTo>
                    <a:pt x="11408" y="459205"/>
                  </a:lnTo>
                  <a:lnTo>
                    <a:pt x="0" y="518152"/>
                  </a:lnTo>
                  <a:lnTo>
                    <a:pt x="1049" y="522950"/>
                  </a:lnTo>
                  <a:lnTo>
                    <a:pt x="4522" y="523376"/>
                  </a:lnTo>
                  <a:lnTo>
                    <a:pt x="9611" y="520885"/>
                  </a:lnTo>
                  <a:lnTo>
                    <a:pt x="17731" y="510722"/>
                  </a:lnTo>
                  <a:lnTo>
                    <a:pt x="28110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80036" y="2271646"/>
              <a:ext cx="268564" cy="441017"/>
            </a:xfrm>
            <a:custGeom>
              <a:avLst/>
              <a:gdLst/>
              <a:ahLst/>
              <a:cxnLst/>
              <a:rect l="0" t="0" r="0" b="0"/>
              <a:pathLst>
                <a:path w="268564" h="441017">
                  <a:moveTo>
                    <a:pt x="127106" y="0"/>
                  </a:moveTo>
                  <a:lnTo>
                    <a:pt x="122688" y="53492"/>
                  </a:lnTo>
                  <a:lnTo>
                    <a:pt x="118631" y="104803"/>
                  </a:lnTo>
                  <a:lnTo>
                    <a:pt x="112351" y="167399"/>
                  </a:lnTo>
                  <a:lnTo>
                    <a:pt x="108557" y="216637"/>
                  </a:lnTo>
                  <a:lnTo>
                    <a:pt x="98992" y="278556"/>
                  </a:lnTo>
                  <a:lnTo>
                    <a:pt x="88200" y="334378"/>
                  </a:lnTo>
                  <a:lnTo>
                    <a:pt x="79007" y="368636"/>
                  </a:lnTo>
                  <a:lnTo>
                    <a:pt x="59802" y="397715"/>
                  </a:lnTo>
                  <a:lnTo>
                    <a:pt x="54500" y="403827"/>
                  </a:lnTo>
                  <a:lnTo>
                    <a:pt x="49116" y="406053"/>
                  </a:lnTo>
                  <a:lnTo>
                    <a:pt x="43677" y="405688"/>
                  </a:lnTo>
                  <a:lnTo>
                    <a:pt x="38203" y="403596"/>
                  </a:lnTo>
                  <a:lnTo>
                    <a:pt x="21663" y="387398"/>
                  </a:lnTo>
                  <a:lnTo>
                    <a:pt x="0" y="340839"/>
                  </a:lnTo>
                  <a:lnTo>
                    <a:pt x="763" y="334475"/>
                  </a:lnTo>
                  <a:lnTo>
                    <a:pt x="4046" y="329308"/>
                  </a:lnTo>
                  <a:lnTo>
                    <a:pt x="9008" y="324939"/>
                  </a:lnTo>
                  <a:lnTo>
                    <a:pt x="24383" y="320084"/>
                  </a:lnTo>
                  <a:lnTo>
                    <a:pt x="79918" y="315787"/>
                  </a:lnTo>
                  <a:lnTo>
                    <a:pt x="139622" y="300268"/>
                  </a:lnTo>
                  <a:lnTo>
                    <a:pt x="181970" y="285453"/>
                  </a:lnTo>
                  <a:lnTo>
                    <a:pt x="215053" y="260330"/>
                  </a:lnTo>
                  <a:lnTo>
                    <a:pt x="214398" y="257688"/>
                  </a:lnTo>
                  <a:lnTo>
                    <a:pt x="201344" y="257219"/>
                  </a:lnTo>
                  <a:lnTo>
                    <a:pt x="187529" y="262557"/>
                  </a:lnTo>
                  <a:lnTo>
                    <a:pt x="181256" y="266570"/>
                  </a:lnTo>
                  <a:lnTo>
                    <a:pt x="171821" y="278425"/>
                  </a:lnTo>
                  <a:lnTo>
                    <a:pt x="153813" y="317470"/>
                  </a:lnTo>
                  <a:lnTo>
                    <a:pt x="146730" y="360647"/>
                  </a:lnTo>
                  <a:lnTo>
                    <a:pt x="150004" y="382490"/>
                  </a:lnTo>
                  <a:lnTo>
                    <a:pt x="158548" y="399287"/>
                  </a:lnTo>
                  <a:lnTo>
                    <a:pt x="171590" y="415998"/>
                  </a:lnTo>
                  <a:lnTo>
                    <a:pt x="191564" y="427739"/>
                  </a:lnTo>
                  <a:lnTo>
                    <a:pt x="228798" y="437082"/>
                  </a:lnTo>
                  <a:lnTo>
                    <a:pt x="268563" y="4410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5143" y="2627387"/>
              <a:ext cx="124915" cy="193449"/>
            </a:xfrm>
            <a:custGeom>
              <a:avLst/>
              <a:gdLst/>
              <a:ahLst/>
              <a:cxnLst/>
              <a:rect l="0" t="0" r="0" b="0"/>
              <a:pathLst>
                <a:path w="124915" h="193449">
                  <a:moveTo>
                    <a:pt x="91630" y="35349"/>
                  </a:moveTo>
                  <a:lnTo>
                    <a:pt x="91630" y="17679"/>
                  </a:lnTo>
                  <a:lnTo>
                    <a:pt x="88856" y="11550"/>
                  </a:lnTo>
                  <a:lnTo>
                    <a:pt x="78378" y="2273"/>
                  </a:lnTo>
                  <a:lnTo>
                    <a:pt x="62010" y="0"/>
                  </a:lnTo>
                  <a:lnTo>
                    <a:pt x="52468" y="688"/>
                  </a:lnTo>
                  <a:lnTo>
                    <a:pt x="34468" y="8849"/>
                  </a:lnTo>
                  <a:lnTo>
                    <a:pt x="18148" y="22646"/>
                  </a:lnTo>
                  <a:lnTo>
                    <a:pt x="4730" y="41106"/>
                  </a:lnTo>
                  <a:lnTo>
                    <a:pt x="0" y="59172"/>
                  </a:lnTo>
                  <a:lnTo>
                    <a:pt x="33" y="67873"/>
                  </a:lnTo>
                  <a:lnTo>
                    <a:pt x="2828" y="75523"/>
                  </a:lnTo>
                  <a:lnTo>
                    <a:pt x="13331" y="88953"/>
                  </a:lnTo>
                  <a:lnTo>
                    <a:pt x="32176" y="96155"/>
                  </a:lnTo>
                  <a:lnTo>
                    <a:pt x="54111" y="98432"/>
                  </a:lnTo>
                  <a:lnTo>
                    <a:pt x="81130" y="97289"/>
                  </a:lnTo>
                  <a:lnTo>
                    <a:pt x="94976" y="103250"/>
                  </a:lnTo>
                  <a:lnTo>
                    <a:pt x="98484" y="109278"/>
                  </a:lnTo>
                  <a:lnTo>
                    <a:pt x="101793" y="170471"/>
                  </a:lnTo>
                  <a:lnTo>
                    <a:pt x="108783" y="186626"/>
                  </a:lnTo>
                  <a:lnTo>
                    <a:pt x="112311" y="190749"/>
                  </a:lnTo>
                  <a:lnTo>
                    <a:pt x="115587" y="192573"/>
                  </a:lnTo>
                  <a:lnTo>
                    <a:pt x="124914" y="1934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68805" y="2363178"/>
              <a:ext cx="129280" cy="528641"/>
            </a:xfrm>
            <a:custGeom>
              <a:avLst/>
              <a:gdLst/>
              <a:ahLst/>
              <a:cxnLst/>
              <a:rect l="0" t="0" r="0" b="0"/>
              <a:pathLst>
                <a:path w="129280" h="528641">
                  <a:moveTo>
                    <a:pt x="104315" y="0"/>
                  </a:moveTo>
                  <a:lnTo>
                    <a:pt x="92734" y="59579"/>
                  </a:lnTo>
                  <a:lnTo>
                    <a:pt x="75387" y="119360"/>
                  </a:lnTo>
                  <a:lnTo>
                    <a:pt x="56619" y="181163"/>
                  </a:lnTo>
                  <a:lnTo>
                    <a:pt x="39317" y="242579"/>
                  </a:lnTo>
                  <a:lnTo>
                    <a:pt x="24737" y="301486"/>
                  </a:lnTo>
                  <a:lnTo>
                    <a:pt x="12953" y="355172"/>
                  </a:lnTo>
                  <a:lnTo>
                    <a:pt x="4656" y="412007"/>
                  </a:lnTo>
                  <a:lnTo>
                    <a:pt x="0" y="439817"/>
                  </a:lnTo>
                  <a:lnTo>
                    <a:pt x="8110" y="491297"/>
                  </a:lnTo>
                  <a:lnTo>
                    <a:pt x="20569" y="509899"/>
                  </a:lnTo>
                  <a:lnTo>
                    <a:pt x="29068" y="517448"/>
                  </a:lnTo>
                  <a:lnTo>
                    <a:pt x="50840" y="525836"/>
                  </a:lnTo>
                  <a:lnTo>
                    <a:pt x="74077" y="528640"/>
                  </a:lnTo>
                  <a:lnTo>
                    <a:pt x="101828" y="525020"/>
                  </a:lnTo>
                  <a:lnTo>
                    <a:pt x="129279" y="5159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414585" y="2454709"/>
              <a:ext cx="99847" cy="390230"/>
            </a:xfrm>
            <a:custGeom>
              <a:avLst/>
              <a:gdLst/>
              <a:ahLst/>
              <a:cxnLst/>
              <a:rect l="0" t="0" r="0" b="0"/>
              <a:pathLst>
                <a:path w="99847" h="390230">
                  <a:moveTo>
                    <a:pt x="99846" y="0"/>
                  </a:moveTo>
                  <a:lnTo>
                    <a:pt x="91371" y="57697"/>
                  </a:lnTo>
                  <a:lnTo>
                    <a:pt x="82625" y="111626"/>
                  </a:lnTo>
                  <a:lnTo>
                    <a:pt x="71995" y="171007"/>
                  </a:lnTo>
                  <a:lnTo>
                    <a:pt x="59337" y="222124"/>
                  </a:lnTo>
                  <a:lnTo>
                    <a:pt x="45137" y="284091"/>
                  </a:lnTo>
                  <a:lnTo>
                    <a:pt x="33428" y="338382"/>
                  </a:lnTo>
                  <a:lnTo>
                    <a:pt x="22212" y="384993"/>
                  </a:lnTo>
                  <a:lnTo>
                    <a:pt x="18504" y="389799"/>
                  </a:lnTo>
                  <a:lnTo>
                    <a:pt x="14183" y="390229"/>
                  </a:lnTo>
                  <a:lnTo>
                    <a:pt x="9453" y="387742"/>
                  </a:lnTo>
                  <a:lnTo>
                    <a:pt x="4198" y="370186"/>
                  </a:lnTo>
                  <a:lnTo>
                    <a:pt x="547" y="311187"/>
                  </a:lnTo>
                  <a:lnTo>
                    <a:pt x="66" y="255249"/>
                  </a:lnTo>
                  <a:lnTo>
                    <a:pt x="3" y="199715"/>
                  </a:lnTo>
                  <a:lnTo>
                    <a:pt x="0" y="188617"/>
                  </a:lnTo>
                  <a:lnTo>
                    <a:pt x="3696" y="181218"/>
                  </a:lnTo>
                  <a:lnTo>
                    <a:pt x="9858" y="176286"/>
                  </a:lnTo>
                  <a:lnTo>
                    <a:pt x="27492" y="170805"/>
                  </a:lnTo>
                  <a:lnTo>
                    <a:pt x="71548" y="167287"/>
                  </a:lnTo>
                  <a:lnTo>
                    <a:pt x="99846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645042" y="2504635"/>
              <a:ext cx="141212" cy="432696"/>
            </a:xfrm>
            <a:custGeom>
              <a:avLst/>
              <a:gdLst/>
              <a:ahLst/>
              <a:cxnLst/>
              <a:rect l="0" t="0" r="0" b="0"/>
              <a:pathLst>
                <a:path w="141212" h="432696">
                  <a:moveTo>
                    <a:pt x="77415" y="0"/>
                  </a:moveTo>
                  <a:lnTo>
                    <a:pt x="57855" y="58681"/>
                  </a:lnTo>
                  <a:lnTo>
                    <a:pt x="37526" y="115548"/>
                  </a:lnTo>
                  <a:lnTo>
                    <a:pt x="16449" y="171844"/>
                  </a:lnTo>
                  <a:lnTo>
                    <a:pt x="124" y="223009"/>
                  </a:lnTo>
                  <a:lnTo>
                    <a:pt x="0" y="230958"/>
                  </a:lnTo>
                  <a:lnTo>
                    <a:pt x="4793" y="244723"/>
                  </a:lnTo>
                  <a:lnTo>
                    <a:pt x="9585" y="247284"/>
                  </a:lnTo>
                  <a:lnTo>
                    <a:pt x="15553" y="247142"/>
                  </a:lnTo>
                  <a:lnTo>
                    <a:pt x="65433" y="237285"/>
                  </a:lnTo>
                  <a:lnTo>
                    <a:pt x="88116" y="238905"/>
                  </a:lnTo>
                  <a:lnTo>
                    <a:pt x="108059" y="250104"/>
                  </a:lnTo>
                  <a:lnTo>
                    <a:pt x="117260" y="258267"/>
                  </a:lnTo>
                  <a:lnTo>
                    <a:pt x="129949" y="282131"/>
                  </a:lnTo>
                  <a:lnTo>
                    <a:pt x="141211" y="333817"/>
                  </a:lnTo>
                  <a:lnTo>
                    <a:pt x="134567" y="393318"/>
                  </a:lnTo>
                  <a:lnTo>
                    <a:pt x="127341" y="4326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11777" y="1397936"/>
            <a:ext cx="2654416" cy="1499010"/>
            <a:chOff x="3311777" y="1397936"/>
            <a:chExt cx="2654416" cy="1499010"/>
          </a:xfrm>
        </p:grpSpPr>
        <p:sp>
          <p:nvSpPr>
            <p:cNvPr id="23" name="Freeform 22"/>
            <p:cNvSpPr/>
            <p:nvPr/>
          </p:nvSpPr>
          <p:spPr>
            <a:xfrm>
              <a:off x="3428272" y="1397936"/>
              <a:ext cx="158101" cy="482622"/>
            </a:xfrm>
            <a:custGeom>
              <a:avLst/>
              <a:gdLst/>
              <a:ahLst/>
              <a:cxnLst/>
              <a:rect l="0" t="0" r="0" b="0"/>
              <a:pathLst>
                <a:path w="158101" h="482622">
                  <a:moveTo>
                    <a:pt x="0" y="0"/>
                  </a:moveTo>
                  <a:lnTo>
                    <a:pt x="8834" y="8835"/>
                  </a:lnTo>
                  <a:lnTo>
                    <a:pt x="31252" y="58407"/>
                  </a:lnTo>
                  <a:lnTo>
                    <a:pt x="42091" y="114667"/>
                  </a:lnTo>
                  <a:lnTo>
                    <a:pt x="60172" y="176362"/>
                  </a:lnTo>
                  <a:lnTo>
                    <a:pt x="72872" y="228310"/>
                  </a:lnTo>
                  <a:lnTo>
                    <a:pt x="89763" y="280622"/>
                  </a:lnTo>
                  <a:lnTo>
                    <a:pt x="110886" y="338087"/>
                  </a:lnTo>
                  <a:lnTo>
                    <a:pt x="130114" y="399213"/>
                  </a:lnTo>
                  <a:lnTo>
                    <a:pt x="148616" y="456867"/>
                  </a:lnTo>
                  <a:lnTo>
                    <a:pt x="158100" y="48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11777" y="2088583"/>
              <a:ext cx="33285" cy="224669"/>
            </a:xfrm>
            <a:custGeom>
              <a:avLst/>
              <a:gdLst/>
              <a:ahLst/>
              <a:cxnLst/>
              <a:rect l="0" t="0" r="0" b="0"/>
              <a:pathLst>
                <a:path w="33285" h="224669">
                  <a:moveTo>
                    <a:pt x="33284" y="0"/>
                  </a:moveTo>
                  <a:lnTo>
                    <a:pt x="19091" y="57715"/>
                  </a:lnTo>
                  <a:lnTo>
                    <a:pt x="10999" y="107605"/>
                  </a:lnTo>
                  <a:lnTo>
                    <a:pt x="3670" y="157007"/>
                  </a:lnTo>
                  <a:lnTo>
                    <a:pt x="725" y="205722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386667" y="2121867"/>
              <a:ext cx="8322" cy="158101"/>
            </a:xfrm>
            <a:custGeom>
              <a:avLst/>
              <a:gdLst/>
              <a:ahLst/>
              <a:cxnLst/>
              <a:rect l="0" t="0" r="0" b="0"/>
              <a:pathLst>
                <a:path w="8322" h="158101">
                  <a:moveTo>
                    <a:pt x="8321" y="0"/>
                  </a:moveTo>
                  <a:lnTo>
                    <a:pt x="2602" y="21779"/>
                  </a:lnTo>
                  <a:lnTo>
                    <a:pt x="514" y="71144"/>
                  </a:lnTo>
                  <a:lnTo>
                    <a:pt x="101" y="129624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521502" y="2377064"/>
              <a:ext cx="142025" cy="180549"/>
            </a:xfrm>
            <a:custGeom>
              <a:avLst/>
              <a:gdLst/>
              <a:ahLst/>
              <a:cxnLst/>
              <a:rect l="0" t="0" r="0" b="0"/>
              <a:pathLst>
                <a:path w="142025" h="180549">
                  <a:moveTo>
                    <a:pt x="98154" y="2756"/>
                  </a:moveTo>
                  <a:lnTo>
                    <a:pt x="80485" y="7173"/>
                  </a:lnTo>
                  <a:lnTo>
                    <a:pt x="56244" y="23172"/>
                  </a:lnTo>
                  <a:lnTo>
                    <a:pt x="30772" y="47709"/>
                  </a:lnTo>
                  <a:lnTo>
                    <a:pt x="4034" y="111060"/>
                  </a:lnTo>
                  <a:lnTo>
                    <a:pt x="0" y="140348"/>
                  </a:lnTo>
                  <a:lnTo>
                    <a:pt x="3987" y="159138"/>
                  </a:lnTo>
                  <a:lnTo>
                    <a:pt x="7639" y="168032"/>
                  </a:lnTo>
                  <a:lnTo>
                    <a:pt x="13772" y="173961"/>
                  </a:lnTo>
                  <a:lnTo>
                    <a:pt x="30449" y="180548"/>
                  </a:lnTo>
                  <a:lnTo>
                    <a:pt x="60629" y="179840"/>
                  </a:lnTo>
                  <a:lnTo>
                    <a:pt x="77162" y="173608"/>
                  </a:lnTo>
                  <a:lnTo>
                    <a:pt x="120089" y="138438"/>
                  </a:lnTo>
                  <a:lnTo>
                    <a:pt x="132493" y="117539"/>
                  </a:lnTo>
                  <a:lnTo>
                    <a:pt x="142024" y="80528"/>
                  </a:lnTo>
                  <a:lnTo>
                    <a:pt x="140457" y="55196"/>
                  </a:lnTo>
                  <a:lnTo>
                    <a:pt x="129179" y="22608"/>
                  </a:lnTo>
                  <a:lnTo>
                    <a:pt x="124385" y="13217"/>
                  </a:lnTo>
                  <a:lnTo>
                    <a:pt x="117491" y="6956"/>
                  </a:lnTo>
                  <a:lnTo>
                    <a:pt x="99968" y="0"/>
                  </a:lnTo>
                  <a:lnTo>
                    <a:pt x="82318" y="1839"/>
                  </a:lnTo>
                  <a:lnTo>
                    <a:pt x="73728" y="4919"/>
                  </a:lnTo>
                  <a:lnTo>
                    <a:pt x="59253" y="18202"/>
                  </a:lnTo>
                  <a:lnTo>
                    <a:pt x="52804" y="26921"/>
                  </a:lnTo>
                  <a:lnTo>
                    <a:pt x="48105" y="44007"/>
                  </a:lnTo>
                  <a:lnTo>
                    <a:pt x="49097" y="58997"/>
                  </a:lnTo>
                  <a:lnTo>
                    <a:pt x="56549" y="776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724178" y="2450245"/>
              <a:ext cx="220000" cy="179207"/>
            </a:xfrm>
            <a:custGeom>
              <a:avLst/>
              <a:gdLst/>
              <a:ahLst/>
              <a:cxnLst/>
              <a:rect l="0" t="0" r="0" b="0"/>
              <a:pathLst>
                <a:path w="220000" h="179207">
                  <a:moveTo>
                    <a:pt x="3652" y="4464"/>
                  </a:moveTo>
                  <a:lnTo>
                    <a:pt x="10237" y="34085"/>
                  </a:lnTo>
                  <a:lnTo>
                    <a:pt x="7212" y="79144"/>
                  </a:lnTo>
                  <a:lnTo>
                    <a:pt x="0" y="134743"/>
                  </a:lnTo>
                  <a:lnTo>
                    <a:pt x="1217" y="144016"/>
                  </a:lnTo>
                  <a:lnTo>
                    <a:pt x="3878" y="147425"/>
                  </a:lnTo>
                  <a:lnTo>
                    <a:pt x="7500" y="146924"/>
                  </a:lnTo>
                  <a:lnTo>
                    <a:pt x="11765" y="143817"/>
                  </a:lnTo>
                  <a:lnTo>
                    <a:pt x="54806" y="86004"/>
                  </a:lnTo>
                  <a:lnTo>
                    <a:pt x="80754" y="29330"/>
                  </a:lnTo>
                  <a:lnTo>
                    <a:pt x="101168" y="541"/>
                  </a:lnTo>
                  <a:lnTo>
                    <a:pt x="105645" y="0"/>
                  </a:lnTo>
                  <a:lnTo>
                    <a:pt x="109554" y="3337"/>
                  </a:lnTo>
                  <a:lnTo>
                    <a:pt x="113085" y="9260"/>
                  </a:lnTo>
                  <a:lnTo>
                    <a:pt x="114542" y="28169"/>
                  </a:lnTo>
                  <a:lnTo>
                    <a:pt x="113108" y="83811"/>
                  </a:lnTo>
                  <a:lnTo>
                    <a:pt x="116402" y="102599"/>
                  </a:lnTo>
                  <a:lnTo>
                    <a:pt x="121348" y="107795"/>
                  </a:lnTo>
                  <a:lnTo>
                    <a:pt x="128344" y="110334"/>
                  </a:lnTo>
                  <a:lnTo>
                    <a:pt x="136706" y="111102"/>
                  </a:lnTo>
                  <a:lnTo>
                    <a:pt x="153394" y="107024"/>
                  </a:lnTo>
                  <a:lnTo>
                    <a:pt x="186707" y="89340"/>
                  </a:lnTo>
                  <a:lnTo>
                    <a:pt x="194106" y="88785"/>
                  </a:lnTo>
                  <a:lnTo>
                    <a:pt x="200888" y="91188"/>
                  </a:lnTo>
                  <a:lnTo>
                    <a:pt x="207258" y="95565"/>
                  </a:lnTo>
                  <a:lnTo>
                    <a:pt x="210581" y="102180"/>
                  </a:lnTo>
                  <a:lnTo>
                    <a:pt x="214160" y="164013"/>
                  </a:lnTo>
                  <a:lnTo>
                    <a:pt x="219999" y="1792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43383" y="2413104"/>
              <a:ext cx="88558" cy="217461"/>
            </a:xfrm>
            <a:custGeom>
              <a:avLst/>
              <a:gdLst/>
              <a:ahLst/>
              <a:cxnLst/>
              <a:rect l="0" t="0" r="0" b="0"/>
              <a:pathLst>
                <a:path w="88558" h="217461">
                  <a:moveTo>
                    <a:pt x="83857" y="0"/>
                  </a:moveTo>
                  <a:lnTo>
                    <a:pt x="70605" y="4417"/>
                  </a:lnTo>
                  <a:lnTo>
                    <a:pt x="59168" y="13983"/>
                  </a:lnTo>
                  <a:lnTo>
                    <a:pt x="36758" y="42724"/>
                  </a:lnTo>
                  <a:lnTo>
                    <a:pt x="30565" y="63675"/>
                  </a:lnTo>
                  <a:lnTo>
                    <a:pt x="28913" y="75734"/>
                  </a:lnTo>
                  <a:lnTo>
                    <a:pt x="34474" y="96530"/>
                  </a:lnTo>
                  <a:lnTo>
                    <a:pt x="67458" y="140096"/>
                  </a:lnTo>
                  <a:lnTo>
                    <a:pt x="79958" y="153488"/>
                  </a:lnTo>
                  <a:lnTo>
                    <a:pt x="86747" y="170535"/>
                  </a:lnTo>
                  <a:lnTo>
                    <a:pt x="88557" y="180258"/>
                  </a:lnTo>
                  <a:lnTo>
                    <a:pt x="86991" y="187665"/>
                  </a:lnTo>
                  <a:lnTo>
                    <a:pt x="83173" y="193528"/>
                  </a:lnTo>
                  <a:lnTo>
                    <a:pt x="57115" y="213997"/>
                  </a:lnTo>
                  <a:lnTo>
                    <a:pt x="36530" y="217460"/>
                  </a:lnTo>
                  <a:lnTo>
                    <a:pt x="24569" y="217089"/>
                  </a:lnTo>
                  <a:lnTo>
                    <a:pt x="15670" y="214068"/>
                  </a:lnTo>
                  <a:lnTo>
                    <a:pt x="3317" y="203315"/>
                  </a:lnTo>
                  <a:lnTo>
                    <a:pt x="578" y="195640"/>
                  </a:lnTo>
                  <a:lnTo>
                    <a:pt x="0" y="177250"/>
                  </a:lnTo>
                  <a:lnTo>
                    <a:pt x="8968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79020" y="2446819"/>
              <a:ext cx="122963" cy="175588"/>
            </a:xfrm>
            <a:custGeom>
              <a:avLst/>
              <a:gdLst/>
              <a:ahLst/>
              <a:cxnLst/>
              <a:rect l="0" t="0" r="0" b="0"/>
              <a:pathLst>
                <a:path w="122963" h="175588">
                  <a:moveTo>
                    <a:pt x="6467" y="49495"/>
                  </a:moveTo>
                  <a:lnTo>
                    <a:pt x="19719" y="53913"/>
                  </a:lnTo>
                  <a:lnTo>
                    <a:pt x="22698" y="57988"/>
                  </a:lnTo>
                  <a:lnTo>
                    <a:pt x="23760" y="63478"/>
                  </a:lnTo>
                  <a:lnTo>
                    <a:pt x="23543" y="69912"/>
                  </a:lnTo>
                  <a:lnTo>
                    <a:pt x="2316" y="131249"/>
                  </a:lnTo>
                  <a:lnTo>
                    <a:pt x="0" y="152707"/>
                  </a:lnTo>
                  <a:lnTo>
                    <a:pt x="3080" y="160833"/>
                  </a:lnTo>
                  <a:lnTo>
                    <a:pt x="8832" y="167175"/>
                  </a:lnTo>
                  <a:lnTo>
                    <a:pt x="16365" y="172327"/>
                  </a:lnTo>
                  <a:lnTo>
                    <a:pt x="32131" y="175587"/>
                  </a:lnTo>
                  <a:lnTo>
                    <a:pt x="40219" y="175162"/>
                  </a:lnTo>
                  <a:lnTo>
                    <a:pt x="56601" y="167293"/>
                  </a:lnTo>
                  <a:lnTo>
                    <a:pt x="73128" y="152701"/>
                  </a:lnTo>
                  <a:lnTo>
                    <a:pt x="101407" y="110597"/>
                  </a:lnTo>
                  <a:lnTo>
                    <a:pt x="108759" y="90520"/>
                  </a:lnTo>
                  <a:lnTo>
                    <a:pt x="111974" y="54152"/>
                  </a:lnTo>
                  <a:lnTo>
                    <a:pt x="109449" y="30916"/>
                  </a:lnTo>
                  <a:lnTo>
                    <a:pt x="100314" y="13193"/>
                  </a:lnTo>
                  <a:lnTo>
                    <a:pt x="93995" y="5878"/>
                  </a:lnTo>
                  <a:lnTo>
                    <a:pt x="87008" y="1926"/>
                  </a:lnTo>
                  <a:lnTo>
                    <a:pt x="71849" y="0"/>
                  </a:lnTo>
                  <a:lnTo>
                    <a:pt x="65773" y="2630"/>
                  </a:lnTo>
                  <a:lnTo>
                    <a:pt x="56556" y="12949"/>
                  </a:lnTo>
                  <a:lnTo>
                    <a:pt x="55577" y="19584"/>
                  </a:lnTo>
                  <a:lnTo>
                    <a:pt x="59421" y="34352"/>
                  </a:lnTo>
                  <a:lnTo>
                    <a:pt x="64884" y="40325"/>
                  </a:lnTo>
                  <a:lnTo>
                    <a:pt x="80815" y="49426"/>
                  </a:lnTo>
                  <a:lnTo>
                    <a:pt x="122962" y="57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390697" y="2517262"/>
              <a:ext cx="160917" cy="129700"/>
            </a:xfrm>
            <a:custGeom>
              <a:avLst/>
              <a:gdLst/>
              <a:ahLst/>
              <a:cxnLst/>
              <a:rect l="0" t="0" r="0" b="0"/>
              <a:pathLst>
                <a:path w="160917" h="129700">
                  <a:moveTo>
                    <a:pt x="27780" y="20658"/>
                  </a:moveTo>
                  <a:lnTo>
                    <a:pt x="13586" y="77430"/>
                  </a:lnTo>
                  <a:lnTo>
                    <a:pt x="0" y="127359"/>
                  </a:lnTo>
                  <a:lnTo>
                    <a:pt x="939" y="129699"/>
                  </a:lnTo>
                  <a:lnTo>
                    <a:pt x="4339" y="127560"/>
                  </a:lnTo>
                  <a:lnTo>
                    <a:pt x="13663" y="116247"/>
                  </a:lnTo>
                  <a:lnTo>
                    <a:pt x="45423" y="57848"/>
                  </a:lnTo>
                  <a:lnTo>
                    <a:pt x="74699" y="10226"/>
                  </a:lnTo>
                  <a:lnTo>
                    <a:pt x="90854" y="2153"/>
                  </a:lnTo>
                  <a:lnTo>
                    <a:pt x="100340" y="0"/>
                  </a:lnTo>
                  <a:lnTo>
                    <a:pt x="108513" y="414"/>
                  </a:lnTo>
                  <a:lnTo>
                    <a:pt x="160916" y="20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47567" y="2496314"/>
              <a:ext cx="145508" cy="400632"/>
            </a:xfrm>
            <a:custGeom>
              <a:avLst/>
              <a:gdLst/>
              <a:ahLst/>
              <a:cxnLst/>
              <a:rect l="0" t="0" r="0" b="0"/>
              <a:pathLst>
                <a:path w="145508" h="400632">
                  <a:moveTo>
                    <a:pt x="120541" y="0"/>
                  </a:moveTo>
                  <a:lnTo>
                    <a:pt x="107289" y="4418"/>
                  </a:lnTo>
                  <a:lnTo>
                    <a:pt x="66278" y="38307"/>
                  </a:lnTo>
                  <a:lnTo>
                    <a:pt x="48784" y="59736"/>
                  </a:lnTo>
                  <a:lnTo>
                    <a:pt x="36307" y="88069"/>
                  </a:lnTo>
                  <a:lnTo>
                    <a:pt x="34718" y="106635"/>
                  </a:lnTo>
                  <a:lnTo>
                    <a:pt x="35589" y="115469"/>
                  </a:lnTo>
                  <a:lnTo>
                    <a:pt x="40792" y="121359"/>
                  </a:lnTo>
                  <a:lnTo>
                    <a:pt x="58901" y="127902"/>
                  </a:lnTo>
                  <a:lnTo>
                    <a:pt x="90669" y="127169"/>
                  </a:lnTo>
                  <a:lnTo>
                    <a:pt x="119087" y="116678"/>
                  </a:lnTo>
                  <a:lnTo>
                    <a:pt x="140656" y="101859"/>
                  </a:lnTo>
                  <a:lnTo>
                    <a:pt x="144121" y="103040"/>
                  </a:lnTo>
                  <a:lnTo>
                    <a:pt x="145507" y="108449"/>
                  </a:lnTo>
                  <a:lnTo>
                    <a:pt x="143039" y="133219"/>
                  </a:lnTo>
                  <a:lnTo>
                    <a:pt x="128646" y="192122"/>
                  </a:lnTo>
                  <a:lnTo>
                    <a:pt x="118787" y="255552"/>
                  </a:lnTo>
                  <a:lnTo>
                    <a:pt x="105517" y="306810"/>
                  </a:lnTo>
                  <a:lnTo>
                    <a:pt x="81192" y="367846"/>
                  </a:lnTo>
                  <a:lnTo>
                    <a:pt x="67919" y="383225"/>
                  </a:lnTo>
                  <a:lnTo>
                    <a:pt x="51850" y="393142"/>
                  </a:lnTo>
                  <a:lnTo>
                    <a:pt x="32381" y="400631"/>
                  </a:lnTo>
                  <a:lnTo>
                    <a:pt x="23861" y="400224"/>
                  </a:lnTo>
                  <a:lnTo>
                    <a:pt x="16331" y="397179"/>
                  </a:lnTo>
                  <a:lnTo>
                    <a:pt x="9463" y="392376"/>
                  </a:lnTo>
                  <a:lnTo>
                    <a:pt x="1831" y="372246"/>
                  </a:lnTo>
                  <a:lnTo>
                    <a:pt x="0" y="334655"/>
                  </a:lnTo>
                  <a:lnTo>
                    <a:pt x="7778" y="300096"/>
                  </a:lnTo>
                  <a:lnTo>
                    <a:pt x="37331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67961" y="2579525"/>
              <a:ext cx="91532" cy="162656"/>
            </a:xfrm>
            <a:custGeom>
              <a:avLst/>
              <a:gdLst/>
              <a:ahLst/>
              <a:cxnLst/>
              <a:rect l="0" t="0" r="0" b="0"/>
              <a:pathLst>
                <a:path w="91532" h="162656">
                  <a:moveTo>
                    <a:pt x="91531" y="0"/>
                  </a:moveTo>
                  <a:lnTo>
                    <a:pt x="61911" y="6586"/>
                  </a:lnTo>
                  <a:lnTo>
                    <a:pt x="44158" y="9399"/>
                  </a:lnTo>
                  <a:lnTo>
                    <a:pt x="30104" y="16813"/>
                  </a:lnTo>
                  <a:lnTo>
                    <a:pt x="26541" y="23228"/>
                  </a:lnTo>
                  <a:lnTo>
                    <a:pt x="25048" y="40218"/>
                  </a:lnTo>
                  <a:lnTo>
                    <a:pt x="29931" y="55165"/>
                  </a:lnTo>
                  <a:lnTo>
                    <a:pt x="70442" y="116699"/>
                  </a:lnTo>
                  <a:lnTo>
                    <a:pt x="76919" y="133227"/>
                  </a:lnTo>
                  <a:lnTo>
                    <a:pt x="77167" y="140594"/>
                  </a:lnTo>
                  <a:lnTo>
                    <a:pt x="72511" y="153710"/>
                  </a:lnTo>
                  <a:lnTo>
                    <a:pt x="65908" y="157947"/>
                  </a:lnTo>
                  <a:lnTo>
                    <a:pt x="46242" y="162655"/>
                  </a:lnTo>
                  <a:lnTo>
                    <a:pt x="29490" y="159816"/>
                  </a:lnTo>
                  <a:lnTo>
                    <a:pt x="22433" y="156470"/>
                  </a:lnTo>
                  <a:lnTo>
                    <a:pt x="12127" y="145356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36062" y="2518799"/>
              <a:ext cx="200493" cy="227148"/>
            </a:xfrm>
            <a:custGeom>
              <a:avLst/>
              <a:gdLst/>
              <a:ahLst/>
              <a:cxnLst/>
              <a:rect l="0" t="0" r="0" b="0"/>
              <a:pathLst>
                <a:path w="200493" h="227148">
                  <a:moveTo>
                    <a:pt x="164593" y="69047"/>
                  </a:moveTo>
                  <a:lnTo>
                    <a:pt x="169010" y="55795"/>
                  </a:lnTo>
                  <a:lnTo>
                    <a:pt x="168713" y="41892"/>
                  </a:lnTo>
                  <a:lnTo>
                    <a:pt x="164575" y="27392"/>
                  </a:lnTo>
                  <a:lnTo>
                    <a:pt x="156573" y="14784"/>
                  </a:lnTo>
                  <a:lnTo>
                    <a:pt x="150001" y="10682"/>
                  </a:lnTo>
                  <a:lnTo>
                    <a:pt x="132836" y="6125"/>
                  </a:lnTo>
                  <a:lnTo>
                    <a:pt x="110415" y="11496"/>
                  </a:lnTo>
                  <a:lnTo>
                    <a:pt x="71605" y="33127"/>
                  </a:lnTo>
                  <a:lnTo>
                    <a:pt x="27425" y="77867"/>
                  </a:lnTo>
                  <a:lnTo>
                    <a:pt x="4340" y="127338"/>
                  </a:lnTo>
                  <a:lnTo>
                    <a:pt x="0" y="156688"/>
                  </a:lnTo>
                  <a:lnTo>
                    <a:pt x="3915" y="175492"/>
                  </a:lnTo>
                  <a:lnTo>
                    <a:pt x="7548" y="184389"/>
                  </a:lnTo>
                  <a:lnTo>
                    <a:pt x="14593" y="190321"/>
                  </a:lnTo>
                  <a:lnTo>
                    <a:pt x="34748" y="196911"/>
                  </a:lnTo>
                  <a:lnTo>
                    <a:pt x="59115" y="192444"/>
                  </a:lnTo>
                  <a:lnTo>
                    <a:pt x="93893" y="174335"/>
                  </a:lnTo>
                  <a:lnTo>
                    <a:pt x="145123" y="127041"/>
                  </a:lnTo>
                  <a:lnTo>
                    <a:pt x="169582" y="89543"/>
                  </a:lnTo>
                  <a:lnTo>
                    <a:pt x="191794" y="28937"/>
                  </a:lnTo>
                  <a:lnTo>
                    <a:pt x="200492" y="2921"/>
                  </a:lnTo>
                  <a:lnTo>
                    <a:pt x="199620" y="0"/>
                  </a:lnTo>
                  <a:lnTo>
                    <a:pt x="196266" y="826"/>
                  </a:lnTo>
                  <a:lnTo>
                    <a:pt x="191256" y="4151"/>
                  </a:lnTo>
                  <a:lnTo>
                    <a:pt x="183223" y="20172"/>
                  </a:lnTo>
                  <a:lnTo>
                    <a:pt x="167629" y="75657"/>
                  </a:lnTo>
                  <a:lnTo>
                    <a:pt x="157950" y="137251"/>
                  </a:lnTo>
                  <a:lnTo>
                    <a:pt x="158959" y="191247"/>
                  </a:lnTo>
                  <a:lnTo>
                    <a:pt x="163938" y="207494"/>
                  </a:lnTo>
                  <a:lnTo>
                    <a:pt x="181235" y="2271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74106" y="2654414"/>
              <a:ext cx="159540" cy="91012"/>
            </a:xfrm>
            <a:custGeom>
              <a:avLst/>
              <a:gdLst/>
              <a:ahLst/>
              <a:cxnLst/>
              <a:rect l="0" t="0" r="0" b="0"/>
              <a:pathLst>
                <a:path w="159540" h="91012">
                  <a:moveTo>
                    <a:pt x="68007" y="0"/>
                  </a:moveTo>
                  <a:lnTo>
                    <a:pt x="33262" y="16000"/>
                  </a:lnTo>
                  <a:lnTo>
                    <a:pt x="13744" y="31142"/>
                  </a:lnTo>
                  <a:lnTo>
                    <a:pt x="4442" y="46817"/>
                  </a:lnTo>
                  <a:lnTo>
                    <a:pt x="667" y="56175"/>
                  </a:lnTo>
                  <a:lnTo>
                    <a:pt x="0" y="64262"/>
                  </a:lnTo>
                  <a:lnTo>
                    <a:pt x="4189" y="78179"/>
                  </a:lnTo>
                  <a:lnTo>
                    <a:pt x="9744" y="82630"/>
                  </a:lnTo>
                  <a:lnTo>
                    <a:pt x="25779" y="87576"/>
                  </a:lnTo>
                  <a:lnTo>
                    <a:pt x="83563" y="91011"/>
                  </a:lnTo>
                  <a:lnTo>
                    <a:pt x="128813" y="87012"/>
                  </a:lnTo>
                  <a:lnTo>
                    <a:pt x="137206" y="82971"/>
                  </a:lnTo>
                  <a:lnTo>
                    <a:pt x="159539" y="58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454909" y="2474536"/>
              <a:ext cx="120194" cy="273089"/>
            </a:xfrm>
            <a:custGeom>
              <a:avLst/>
              <a:gdLst/>
              <a:ahLst/>
              <a:cxnLst/>
              <a:rect l="0" t="0" r="0" b="0"/>
              <a:pathLst>
                <a:path w="120194" h="273089">
                  <a:moveTo>
                    <a:pt x="53625" y="13457"/>
                  </a:moveTo>
                  <a:lnTo>
                    <a:pt x="58042" y="206"/>
                  </a:lnTo>
                  <a:lnTo>
                    <a:pt x="58419" y="0"/>
                  </a:lnTo>
                  <a:lnTo>
                    <a:pt x="51522" y="58851"/>
                  </a:lnTo>
                  <a:lnTo>
                    <a:pt x="42115" y="111285"/>
                  </a:lnTo>
                  <a:lnTo>
                    <a:pt x="28607" y="173391"/>
                  </a:lnTo>
                  <a:lnTo>
                    <a:pt x="12015" y="236826"/>
                  </a:lnTo>
                  <a:lnTo>
                    <a:pt x="0" y="273088"/>
                  </a:lnTo>
                  <a:lnTo>
                    <a:pt x="14918" y="213372"/>
                  </a:lnTo>
                  <a:lnTo>
                    <a:pt x="29521" y="184871"/>
                  </a:lnTo>
                  <a:lnTo>
                    <a:pt x="34782" y="177660"/>
                  </a:lnTo>
                  <a:lnTo>
                    <a:pt x="40139" y="174701"/>
                  </a:lnTo>
                  <a:lnTo>
                    <a:pt x="45558" y="174578"/>
                  </a:lnTo>
                  <a:lnTo>
                    <a:pt x="58361" y="180296"/>
                  </a:lnTo>
                  <a:lnTo>
                    <a:pt x="120193" y="221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77494" y="2683281"/>
              <a:ext cx="97462" cy="187482"/>
            </a:xfrm>
            <a:custGeom>
              <a:avLst/>
              <a:gdLst/>
              <a:ahLst/>
              <a:cxnLst/>
              <a:rect l="0" t="0" r="0" b="0"/>
              <a:pathLst>
                <a:path w="97462" h="187482">
                  <a:moveTo>
                    <a:pt x="97461" y="4418"/>
                  </a:moveTo>
                  <a:lnTo>
                    <a:pt x="84209" y="0"/>
                  </a:lnTo>
                  <a:lnTo>
                    <a:pt x="53881" y="1670"/>
                  </a:lnTo>
                  <a:lnTo>
                    <a:pt x="33713" y="10593"/>
                  </a:lnTo>
                  <a:lnTo>
                    <a:pt x="2583" y="34504"/>
                  </a:lnTo>
                  <a:lnTo>
                    <a:pt x="0" y="40193"/>
                  </a:lnTo>
                  <a:lnTo>
                    <a:pt x="127" y="45834"/>
                  </a:lnTo>
                  <a:lnTo>
                    <a:pt x="2062" y="51445"/>
                  </a:lnTo>
                  <a:lnTo>
                    <a:pt x="11607" y="60144"/>
                  </a:lnTo>
                  <a:lnTo>
                    <a:pt x="70870" y="87530"/>
                  </a:lnTo>
                  <a:lnTo>
                    <a:pt x="80404" y="103610"/>
                  </a:lnTo>
                  <a:lnTo>
                    <a:pt x="86551" y="133455"/>
                  </a:lnTo>
                  <a:lnTo>
                    <a:pt x="83059" y="152375"/>
                  </a:lnTo>
                  <a:lnTo>
                    <a:pt x="64177" y="18748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00655" y="2329893"/>
              <a:ext cx="91533" cy="316201"/>
            </a:xfrm>
            <a:custGeom>
              <a:avLst/>
              <a:gdLst/>
              <a:ahLst/>
              <a:cxnLst/>
              <a:rect l="0" t="0" r="0" b="0"/>
              <a:pathLst>
                <a:path w="91533" h="316201">
                  <a:moveTo>
                    <a:pt x="91532" y="0"/>
                  </a:moveTo>
                  <a:lnTo>
                    <a:pt x="71620" y="62491"/>
                  </a:lnTo>
                  <a:lnTo>
                    <a:pt x="55774" y="119097"/>
                  </a:lnTo>
                  <a:lnTo>
                    <a:pt x="41645" y="181306"/>
                  </a:lnTo>
                  <a:lnTo>
                    <a:pt x="27742" y="238306"/>
                  </a:lnTo>
                  <a:lnTo>
                    <a:pt x="6301" y="301387"/>
                  </a:lnTo>
                  <a:lnTo>
                    <a:pt x="0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874660" y="2321572"/>
              <a:ext cx="8323" cy="141459"/>
            </a:xfrm>
            <a:custGeom>
              <a:avLst/>
              <a:gdLst/>
              <a:ahLst/>
              <a:cxnLst/>
              <a:rect l="0" t="0" r="0" b="0"/>
              <a:pathLst>
                <a:path w="8323" h="141459">
                  <a:moveTo>
                    <a:pt x="8321" y="0"/>
                  </a:moveTo>
                  <a:lnTo>
                    <a:pt x="8322" y="55162"/>
                  </a:lnTo>
                  <a:lnTo>
                    <a:pt x="1735" y="113258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24586" y="2404783"/>
              <a:ext cx="41607" cy="166422"/>
            </a:xfrm>
            <a:custGeom>
              <a:avLst/>
              <a:gdLst/>
              <a:ahLst/>
              <a:cxnLst/>
              <a:rect l="0" t="0" r="0" b="0"/>
              <a:pathLst>
                <a:path w="41607" h="166422">
                  <a:moveTo>
                    <a:pt x="41606" y="0"/>
                  </a:moveTo>
                  <a:lnTo>
                    <a:pt x="30024" y="59579"/>
                  </a:lnTo>
                  <a:lnTo>
                    <a:pt x="13601" y="117511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566610" y="3062146"/>
            <a:ext cx="1834442" cy="615292"/>
            <a:chOff x="3566610" y="3062146"/>
            <a:chExt cx="1834442" cy="615292"/>
          </a:xfrm>
        </p:grpSpPr>
        <p:sp>
          <p:nvSpPr>
            <p:cNvPr id="41" name="Freeform 40"/>
            <p:cNvSpPr/>
            <p:nvPr/>
          </p:nvSpPr>
          <p:spPr>
            <a:xfrm>
              <a:off x="3566610" y="3062146"/>
              <a:ext cx="233015" cy="465980"/>
            </a:xfrm>
            <a:custGeom>
              <a:avLst/>
              <a:gdLst/>
              <a:ahLst/>
              <a:cxnLst/>
              <a:rect l="0" t="0" r="0" b="0"/>
              <a:pathLst>
                <a:path w="233015" h="465980">
                  <a:moveTo>
                    <a:pt x="44725" y="0"/>
                  </a:moveTo>
                  <a:lnTo>
                    <a:pt x="44725" y="55162"/>
                  </a:lnTo>
                  <a:lnTo>
                    <a:pt x="38139" y="114068"/>
                  </a:lnTo>
                  <a:lnTo>
                    <a:pt x="32329" y="167071"/>
                  </a:lnTo>
                  <a:lnTo>
                    <a:pt x="22279" y="229385"/>
                  </a:lnTo>
                  <a:lnTo>
                    <a:pt x="13051" y="285762"/>
                  </a:lnTo>
                  <a:lnTo>
                    <a:pt x="2601" y="345293"/>
                  </a:lnTo>
                  <a:lnTo>
                    <a:pt x="0" y="355011"/>
                  </a:lnTo>
                  <a:lnTo>
                    <a:pt x="1040" y="358716"/>
                  </a:lnTo>
                  <a:lnTo>
                    <a:pt x="4507" y="358412"/>
                  </a:lnTo>
                  <a:lnTo>
                    <a:pt x="9592" y="355436"/>
                  </a:lnTo>
                  <a:lnTo>
                    <a:pt x="17707" y="344733"/>
                  </a:lnTo>
                  <a:lnTo>
                    <a:pt x="27474" y="318182"/>
                  </a:lnTo>
                  <a:lnTo>
                    <a:pt x="34284" y="296740"/>
                  </a:lnTo>
                  <a:lnTo>
                    <a:pt x="63303" y="241064"/>
                  </a:lnTo>
                  <a:lnTo>
                    <a:pt x="83939" y="212394"/>
                  </a:lnTo>
                  <a:lnTo>
                    <a:pt x="89359" y="210014"/>
                  </a:lnTo>
                  <a:lnTo>
                    <a:pt x="94821" y="210276"/>
                  </a:lnTo>
                  <a:lnTo>
                    <a:pt x="100312" y="212299"/>
                  </a:lnTo>
                  <a:lnTo>
                    <a:pt x="108878" y="221945"/>
                  </a:lnTo>
                  <a:lnTo>
                    <a:pt x="121911" y="255154"/>
                  </a:lnTo>
                  <a:lnTo>
                    <a:pt x="125821" y="303045"/>
                  </a:lnTo>
                  <a:lnTo>
                    <a:pt x="116411" y="359302"/>
                  </a:lnTo>
                  <a:lnTo>
                    <a:pt x="118404" y="358803"/>
                  </a:lnTo>
                  <a:lnTo>
                    <a:pt x="125548" y="349928"/>
                  </a:lnTo>
                  <a:lnTo>
                    <a:pt x="159726" y="287404"/>
                  </a:lnTo>
                  <a:lnTo>
                    <a:pt x="188817" y="245006"/>
                  </a:lnTo>
                  <a:lnTo>
                    <a:pt x="196260" y="238227"/>
                  </a:lnTo>
                  <a:lnTo>
                    <a:pt x="203996" y="236481"/>
                  </a:lnTo>
                  <a:lnTo>
                    <a:pt x="211926" y="238091"/>
                  </a:lnTo>
                  <a:lnTo>
                    <a:pt x="219987" y="241937"/>
                  </a:lnTo>
                  <a:lnTo>
                    <a:pt x="225361" y="250050"/>
                  </a:lnTo>
                  <a:lnTo>
                    <a:pt x="232924" y="287046"/>
                  </a:lnTo>
                  <a:lnTo>
                    <a:pt x="233014" y="341431"/>
                  </a:lnTo>
                  <a:lnTo>
                    <a:pt x="224403" y="396689"/>
                  </a:lnTo>
                  <a:lnTo>
                    <a:pt x="213531" y="449538"/>
                  </a:lnTo>
                  <a:lnTo>
                    <a:pt x="211146" y="4659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885929" y="3340725"/>
              <a:ext cx="116496" cy="163645"/>
            </a:xfrm>
            <a:custGeom>
              <a:avLst/>
              <a:gdLst/>
              <a:ahLst/>
              <a:cxnLst/>
              <a:rect l="0" t="0" r="0" b="0"/>
              <a:pathLst>
                <a:path w="116496" h="163645">
                  <a:moveTo>
                    <a:pt x="0" y="120831"/>
                  </a:moveTo>
                  <a:lnTo>
                    <a:pt x="30328" y="97668"/>
                  </a:lnTo>
                  <a:lnTo>
                    <a:pt x="79003" y="37366"/>
                  </a:lnTo>
                  <a:lnTo>
                    <a:pt x="93475" y="4286"/>
                  </a:lnTo>
                  <a:lnTo>
                    <a:pt x="92827" y="605"/>
                  </a:lnTo>
                  <a:lnTo>
                    <a:pt x="89622" y="0"/>
                  </a:lnTo>
                  <a:lnTo>
                    <a:pt x="84711" y="1445"/>
                  </a:lnTo>
                  <a:lnTo>
                    <a:pt x="64548" y="16732"/>
                  </a:lnTo>
                  <a:lnTo>
                    <a:pt x="28047" y="74524"/>
                  </a:lnTo>
                  <a:lnTo>
                    <a:pt x="24177" y="96244"/>
                  </a:lnTo>
                  <a:lnTo>
                    <a:pt x="29226" y="140321"/>
                  </a:lnTo>
                  <a:lnTo>
                    <a:pt x="34277" y="148617"/>
                  </a:lnTo>
                  <a:lnTo>
                    <a:pt x="49751" y="160301"/>
                  </a:lnTo>
                  <a:lnTo>
                    <a:pt x="68957" y="163644"/>
                  </a:lnTo>
                  <a:lnTo>
                    <a:pt x="95630" y="160329"/>
                  </a:lnTo>
                  <a:lnTo>
                    <a:pt x="116495" y="1541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044674" y="3402361"/>
              <a:ext cx="140814" cy="138970"/>
            </a:xfrm>
            <a:custGeom>
              <a:avLst/>
              <a:gdLst/>
              <a:ahLst/>
              <a:cxnLst/>
              <a:rect l="0" t="0" r="0" b="0"/>
              <a:pathLst>
                <a:path w="140814" h="138970">
                  <a:moveTo>
                    <a:pt x="57603" y="25911"/>
                  </a:moveTo>
                  <a:lnTo>
                    <a:pt x="53186" y="12659"/>
                  </a:lnTo>
                  <a:lnTo>
                    <a:pt x="43621" y="3687"/>
                  </a:lnTo>
                  <a:lnTo>
                    <a:pt x="37187" y="0"/>
                  </a:lnTo>
                  <a:lnTo>
                    <a:pt x="31048" y="316"/>
                  </a:lnTo>
                  <a:lnTo>
                    <a:pt x="19297" y="8064"/>
                  </a:lnTo>
                  <a:lnTo>
                    <a:pt x="10376" y="23218"/>
                  </a:lnTo>
                  <a:lnTo>
                    <a:pt x="2621" y="52542"/>
                  </a:lnTo>
                  <a:lnTo>
                    <a:pt x="0" y="95582"/>
                  </a:lnTo>
                  <a:lnTo>
                    <a:pt x="4573" y="115123"/>
                  </a:lnTo>
                  <a:lnTo>
                    <a:pt x="8381" y="124217"/>
                  </a:lnTo>
                  <a:lnTo>
                    <a:pt x="14618" y="129356"/>
                  </a:lnTo>
                  <a:lnTo>
                    <a:pt x="22475" y="131856"/>
                  </a:lnTo>
                  <a:lnTo>
                    <a:pt x="31410" y="132599"/>
                  </a:lnTo>
                  <a:lnTo>
                    <a:pt x="48735" y="126028"/>
                  </a:lnTo>
                  <a:lnTo>
                    <a:pt x="78041" y="103626"/>
                  </a:lnTo>
                  <a:lnTo>
                    <a:pt x="81398" y="103609"/>
                  </a:lnTo>
                  <a:lnTo>
                    <a:pt x="82712" y="107296"/>
                  </a:lnTo>
                  <a:lnTo>
                    <a:pt x="82663" y="113452"/>
                  </a:lnTo>
                  <a:lnTo>
                    <a:pt x="91430" y="135368"/>
                  </a:lnTo>
                  <a:lnTo>
                    <a:pt x="96796" y="138638"/>
                  </a:lnTo>
                  <a:lnTo>
                    <a:pt x="103148" y="138969"/>
                  </a:lnTo>
                  <a:lnTo>
                    <a:pt x="140813" y="1257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60210" y="3407213"/>
              <a:ext cx="44337" cy="187990"/>
            </a:xfrm>
            <a:custGeom>
              <a:avLst/>
              <a:gdLst/>
              <a:ahLst/>
              <a:cxnLst/>
              <a:rect l="0" t="0" r="0" b="0"/>
              <a:pathLst>
                <a:path w="44337" h="187990">
                  <a:moveTo>
                    <a:pt x="33451" y="4417"/>
                  </a:moveTo>
                  <a:lnTo>
                    <a:pt x="20198" y="0"/>
                  </a:lnTo>
                  <a:lnTo>
                    <a:pt x="14446" y="1472"/>
                  </a:lnTo>
                  <a:lnTo>
                    <a:pt x="3123" y="10504"/>
                  </a:lnTo>
                  <a:lnTo>
                    <a:pt x="288" y="16796"/>
                  </a:lnTo>
                  <a:lnTo>
                    <a:pt x="0" y="59295"/>
                  </a:lnTo>
                  <a:lnTo>
                    <a:pt x="7489" y="77809"/>
                  </a:lnTo>
                  <a:lnTo>
                    <a:pt x="39219" y="135687"/>
                  </a:lnTo>
                  <a:lnTo>
                    <a:pt x="44336" y="153366"/>
                  </a:lnTo>
                  <a:lnTo>
                    <a:pt x="43528" y="170469"/>
                  </a:lnTo>
                  <a:lnTo>
                    <a:pt x="40169" y="177064"/>
                  </a:lnTo>
                  <a:lnTo>
                    <a:pt x="29040" y="186857"/>
                  </a:lnTo>
                  <a:lnTo>
                    <a:pt x="23114" y="187989"/>
                  </a:lnTo>
                  <a:lnTo>
                    <a:pt x="17314" y="186895"/>
                  </a:lnTo>
                  <a:lnTo>
                    <a:pt x="11598" y="184316"/>
                  </a:lnTo>
                  <a:lnTo>
                    <a:pt x="7788" y="177974"/>
                  </a:lnTo>
                  <a:lnTo>
                    <a:pt x="3554" y="158600"/>
                  </a:lnTo>
                  <a:lnTo>
                    <a:pt x="6603" y="139511"/>
                  </a:lnTo>
                  <a:lnTo>
                    <a:pt x="35671" y="82024"/>
                  </a:lnTo>
                  <a:lnTo>
                    <a:pt x="41772" y="709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76871" y="3403309"/>
              <a:ext cx="166422" cy="212294"/>
            </a:xfrm>
            <a:custGeom>
              <a:avLst/>
              <a:gdLst/>
              <a:ahLst/>
              <a:cxnLst/>
              <a:rect l="0" t="0" r="0" b="0"/>
              <a:pathLst>
                <a:path w="166422" h="212294">
                  <a:moveTo>
                    <a:pt x="0" y="0"/>
                  </a:moveTo>
                  <a:lnTo>
                    <a:pt x="13252" y="8835"/>
                  </a:lnTo>
                  <a:lnTo>
                    <a:pt x="16231" y="16060"/>
                  </a:lnTo>
                  <a:lnTo>
                    <a:pt x="16771" y="73865"/>
                  </a:lnTo>
                  <a:lnTo>
                    <a:pt x="19125" y="136757"/>
                  </a:lnTo>
                  <a:lnTo>
                    <a:pt x="21071" y="146645"/>
                  </a:lnTo>
                  <a:lnTo>
                    <a:pt x="26067" y="152312"/>
                  </a:lnTo>
                  <a:lnTo>
                    <a:pt x="33095" y="155166"/>
                  </a:lnTo>
                  <a:lnTo>
                    <a:pt x="41479" y="156144"/>
                  </a:lnTo>
                  <a:lnTo>
                    <a:pt x="58192" y="152299"/>
                  </a:lnTo>
                  <a:lnTo>
                    <a:pt x="73940" y="143502"/>
                  </a:lnTo>
                  <a:lnTo>
                    <a:pt x="87103" y="130347"/>
                  </a:lnTo>
                  <a:lnTo>
                    <a:pt x="90429" y="128503"/>
                  </a:lnTo>
                  <a:lnTo>
                    <a:pt x="91721" y="130048"/>
                  </a:lnTo>
                  <a:lnTo>
                    <a:pt x="94014" y="174197"/>
                  </a:lnTo>
                  <a:lnTo>
                    <a:pt x="103054" y="199543"/>
                  </a:lnTo>
                  <a:lnTo>
                    <a:pt x="107534" y="207918"/>
                  </a:lnTo>
                  <a:lnTo>
                    <a:pt x="112370" y="211653"/>
                  </a:lnTo>
                  <a:lnTo>
                    <a:pt x="117443" y="212293"/>
                  </a:lnTo>
                  <a:lnTo>
                    <a:pt x="122675" y="210871"/>
                  </a:lnTo>
                  <a:lnTo>
                    <a:pt x="143289" y="195617"/>
                  </a:lnTo>
                  <a:lnTo>
                    <a:pt x="166421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79233" y="3454650"/>
              <a:ext cx="194805" cy="140044"/>
            </a:xfrm>
            <a:custGeom>
              <a:avLst/>
              <a:gdLst/>
              <a:ahLst/>
              <a:cxnLst/>
              <a:rect l="0" t="0" r="0" b="0"/>
              <a:pathLst>
                <a:path w="194805" h="140044">
                  <a:moveTo>
                    <a:pt x="22307" y="23548"/>
                  </a:moveTo>
                  <a:lnTo>
                    <a:pt x="1327" y="85641"/>
                  </a:lnTo>
                  <a:lnTo>
                    <a:pt x="0" y="98227"/>
                  </a:lnTo>
                  <a:lnTo>
                    <a:pt x="963" y="104769"/>
                  </a:lnTo>
                  <a:lnTo>
                    <a:pt x="3455" y="107281"/>
                  </a:lnTo>
                  <a:lnTo>
                    <a:pt x="6965" y="107107"/>
                  </a:lnTo>
                  <a:lnTo>
                    <a:pt x="10230" y="103293"/>
                  </a:lnTo>
                  <a:lnTo>
                    <a:pt x="39622" y="44269"/>
                  </a:lnTo>
                  <a:lnTo>
                    <a:pt x="44945" y="37362"/>
                  </a:lnTo>
                  <a:lnTo>
                    <a:pt x="60721" y="29688"/>
                  </a:lnTo>
                  <a:lnTo>
                    <a:pt x="79136" y="27201"/>
                  </a:lnTo>
                  <a:lnTo>
                    <a:pt x="136075" y="30413"/>
                  </a:lnTo>
                  <a:lnTo>
                    <a:pt x="154232" y="27216"/>
                  </a:lnTo>
                  <a:lnTo>
                    <a:pt x="175630" y="15800"/>
                  </a:lnTo>
                  <a:lnTo>
                    <a:pt x="194804" y="0"/>
                  </a:lnTo>
                  <a:lnTo>
                    <a:pt x="148056" y="49216"/>
                  </a:lnTo>
                  <a:lnTo>
                    <a:pt x="137126" y="78101"/>
                  </a:lnTo>
                  <a:lnTo>
                    <a:pt x="136867" y="110082"/>
                  </a:lnTo>
                  <a:lnTo>
                    <a:pt x="142873" y="127035"/>
                  </a:lnTo>
                  <a:lnTo>
                    <a:pt x="147063" y="134145"/>
                  </a:lnTo>
                  <a:lnTo>
                    <a:pt x="153554" y="137960"/>
                  </a:lnTo>
                  <a:lnTo>
                    <a:pt x="188728" y="1400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20133" y="3408952"/>
              <a:ext cx="189139" cy="268486"/>
            </a:xfrm>
            <a:custGeom>
              <a:avLst/>
              <a:gdLst/>
              <a:ahLst/>
              <a:cxnLst/>
              <a:rect l="0" t="0" r="0" b="0"/>
              <a:pathLst>
                <a:path w="189139" h="268486">
                  <a:moveTo>
                    <a:pt x="80964" y="152457"/>
                  </a:moveTo>
                  <a:lnTo>
                    <a:pt x="76547" y="139204"/>
                  </a:lnTo>
                  <a:lnTo>
                    <a:pt x="72472" y="137150"/>
                  </a:lnTo>
                  <a:lnTo>
                    <a:pt x="66982" y="137630"/>
                  </a:lnTo>
                  <a:lnTo>
                    <a:pt x="53485" y="144018"/>
                  </a:lnTo>
                  <a:lnTo>
                    <a:pt x="31217" y="164133"/>
                  </a:lnTo>
                  <a:lnTo>
                    <a:pt x="13422" y="193104"/>
                  </a:lnTo>
                  <a:lnTo>
                    <a:pt x="2807" y="225110"/>
                  </a:lnTo>
                  <a:lnTo>
                    <a:pt x="0" y="247001"/>
                  </a:lnTo>
                  <a:lnTo>
                    <a:pt x="2025" y="255242"/>
                  </a:lnTo>
                  <a:lnTo>
                    <a:pt x="6148" y="261661"/>
                  </a:lnTo>
                  <a:lnTo>
                    <a:pt x="11671" y="266865"/>
                  </a:lnTo>
                  <a:lnTo>
                    <a:pt x="17202" y="268485"/>
                  </a:lnTo>
                  <a:lnTo>
                    <a:pt x="22739" y="267715"/>
                  </a:lnTo>
                  <a:lnTo>
                    <a:pt x="33821" y="261930"/>
                  </a:lnTo>
                  <a:lnTo>
                    <a:pt x="50457" y="247352"/>
                  </a:lnTo>
                  <a:lnTo>
                    <a:pt x="95872" y="191306"/>
                  </a:lnTo>
                  <a:lnTo>
                    <a:pt x="125115" y="138225"/>
                  </a:lnTo>
                  <a:lnTo>
                    <a:pt x="148633" y="83067"/>
                  </a:lnTo>
                  <a:lnTo>
                    <a:pt x="177174" y="19642"/>
                  </a:lnTo>
                  <a:lnTo>
                    <a:pt x="183205" y="2821"/>
                  </a:lnTo>
                  <a:lnTo>
                    <a:pt x="182409" y="0"/>
                  </a:lnTo>
                  <a:lnTo>
                    <a:pt x="179104" y="892"/>
                  </a:lnTo>
                  <a:lnTo>
                    <a:pt x="174128" y="4261"/>
                  </a:lnTo>
                  <a:lnTo>
                    <a:pt x="166133" y="15401"/>
                  </a:lnTo>
                  <a:lnTo>
                    <a:pt x="153467" y="45153"/>
                  </a:lnTo>
                  <a:lnTo>
                    <a:pt x="148054" y="105867"/>
                  </a:lnTo>
                  <a:lnTo>
                    <a:pt x="148560" y="166026"/>
                  </a:lnTo>
                  <a:lnTo>
                    <a:pt x="159128" y="226359"/>
                  </a:lnTo>
                  <a:lnTo>
                    <a:pt x="163584" y="235934"/>
                  </a:lnTo>
                  <a:lnTo>
                    <a:pt x="189138" y="2606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58903" y="3223244"/>
              <a:ext cx="142149" cy="296560"/>
            </a:xfrm>
            <a:custGeom>
              <a:avLst/>
              <a:gdLst/>
              <a:ahLst/>
              <a:cxnLst/>
              <a:rect l="0" t="0" r="0" b="0"/>
              <a:pathLst>
                <a:path w="142149" h="296560">
                  <a:moveTo>
                    <a:pt x="0" y="30286"/>
                  </a:moveTo>
                  <a:lnTo>
                    <a:pt x="43580" y="7122"/>
                  </a:lnTo>
                  <a:lnTo>
                    <a:pt x="81843" y="0"/>
                  </a:lnTo>
                  <a:lnTo>
                    <a:pt x="118041" y="2308"/>
                  </a:lnTo>
                  <a:lnTo>
                    <a:pt x="126771" y="6086"/>
                  </a:lnTo>
                  <a:lnTo>
                    <a:pt x="138937" y="17681"/>
                  </a:lnTo>
                  <a:lnTo>
                    <a:pt x="141626" y="24656"/>
                  </a:lnTo>
                  <a:lnTo>
                    <a:pt x="142148" y="39803"/>
                  </a:lnTo>
                  <a:lnTo>
                    <a:pt x="132827" y="68342"/>
                  </a:lnTo>
                  <a:lnTo>
                    <a:pt x="120980" y="84491"/>
                  </a:lnTo>
                  <a:lnTo>
                    <a:pt x="73508" y="140380"/>
                  </a:lnTo>
                  <a:lnTo>
                    <a:pt x="49825" y="191162"/>
                  </a:lnTo>
                  <a:lnTo>
                    <a:pt x="44965" y="226396"/>
                  </a:lnTo>
                  <a:lnTo>
                    <a:pt x="47105" y="249042"/>
                  </a:lnTo>
                  <a:lnTo>
                    <a:pt x="56068" y="268969"/>
                  </a:lnTo>
                  <a:lnTo>
                    <a:pt x="74889" y="29655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325471" y="3661261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1" name="Freeform 50"/>
          <p:cNvSpPr/>
          <p:nvPr/>
        </p:nvSpPr>
        <p:spPr>
          <a:xfrm>
            <a:off x="5749844" y="1869660"/>
            <a:ext cx="459962" cy="2232618"/>
          </a:xfrm>
          <a:custGeom>
            <a:avLst/>
            <a:gdLst/>
            <a:ahLst/>
            <a:cxnLst/>
            <a:rect l="0" t="0" r="0" b="0"/>
            <a:pathLst>
              <a:path w="459962" h="2232618">
                <a:moveTo>
                  <a:pt x="0" y="27539"/>
                </a:moveTo>
                <a:lnTo>
                  <a:pt x="55848" y="5796"/>
                </a:lnTo>
                <a:lnTo>
                  <a:pt x="73823" y="0"/>
                </a:lnTo>
                <a:lnTo>
                  <a:pt x="130838" y="2033"/>
                </a:lnTo>
                <a:lnTo>
                  <a:pt x="186082" y="13964"/>
                </a:lnTo>
                <a:lnTo>
                  <a:pt x="249321" y="47297"/>
                </a:lnTo>
                <a:lnTo>
                  <a:pt x="273578" y="64623"/>
                </a:lnTo>
                <a:lnTo>
                  <a:pt x="304606" y="102929"/>
                </a:lnTo>
                <a:lnTo>
                  <a:pt x="335433" y="161630"/>
                </a:lnTo>
                <a:lnTo>
                  <a:pt x="351869" y="222701"/>
                </a:lnTo>
                <a:lnTo>
                  <a:pt x="355708" y="272027"/>
                </a:lnTo>
                <a:lnTo>
                  <a:pt x="350988" y="319301"/>
                </a:lnTo>
                <a:lnTo>
                  <a:pt x="349782" y="376613"/>
                </a:lnTo>
                <a:lnTo>
                  <a:pt x="347059" y="432386"/>
                </a:lnTo>
                <a:lnTo>
                  <a:pt x="342328" y="472402"/>
                </a:lnTo>
                <a:lnTo>
                  <a:pt x="348037" y="534924"/>
                </a:lnTo>
                <a:lnTo>
                  <a:pt x="358067" y="594255"/>
                </a:lnTo>
                <a:lnTo>
                  <a:pt x="368670" y="624451"/>
                </a:lnTo>
                <a:lnTo>
                  <a:pt x="397942" y="684773"/>
                </a:lnTo>
                <a:lnTo>
                  <a:pt x="436946" y="746124"/>
                </a:lnTo>
                <a:lnTo>
                  <a:pt x="457984" y="783698"/>
                </a:lnTo>
                <a:lnTo>
                  <a:pt x="459961" y="800927"/>
                </a:lnTo>
                <a:lnTo>
                  <a:pt x="456832" y="816905"/>
                </a:lnTo>
                <a:lnTo>
                  <a:pt x="444675" y="836297"/>
                </a:lnTo>
                <a:lnTo>
                  <a:pt x="418578" y="873873"/>
                </a:lnTo>
                <a:lnTo>
                  <a:pt x="400108" y="933211"/>
                </a:lnTo>
                <a:lnTo>
                  <a:pt x="388454" y="991903"/>
                </a:lnTo>
                <a:lnTo>
                  <a:pt x="378173" y="1046814"/>
                </a:lnTo>
                <a:lnTo>
                  <a:pt x="372718" y="1098752"/>
                </a:lnTo>
                <a:lnTo>
                  <a:pt x="354633" y="1157062"/>
                </a:lnTo>
                <a:lnTo>
                  <a:pt x="338703" y="1219028"/>
                </a:lnTo>
                <a:lnTo>
                  <a:pt x="327357" y="1271009"/>
                </a:lnTo>
                <a:lnTo>
                  <a:pt x="316212" y="1325792"/>
                </a:lnTo>
                <a:lnTo>
                  <a:pt x="305108" y="1381130"/>
                </a:lnTo>
                <a:lnTo>
                  <a:pt x="294936" y="1443220"/>
                </a:lnTo>
                <a:lnTo>
                  <a:pt x="291409" y="1492370"/>
                </a:lnTo>
                <a:lnTo>
                  <a:pt x="285843" y="1542067"/>
                </a:lnTo>
                <a:lnTo>
                  <a:pt x="283783" y="1592849"/>
                </a:lnTo>
                <a:lnTo>
                  <a:pt x="283173" y="1647549"/>
                </a:lnTo>
                <a:lnTo>
                  <a:pt x="282992" y="1699301"/>
                </a:lnTo>
                <a:lnTo>
                  <a:pt x="282014" y="1748844"/>
                </a:lnTo>
                <a:lnTo>
                  <a:pt x="276334" y="1809934"/>
                </a:lnTo>
                <a:lnTo>
                  <a:pt x="275111" y="1858671"/>
                </a:lnTo>
                <a:lnTo>
                  <a:pt x="270279" y="1916002"/>
                </a:lnTo>
                <a:lnTo>
                  <a:pt x="260422" y="1969583"/>
                </a:lnTo>
                <a:lnTo>
                  <a:pt x="247106" y="2022217"/>
                </a:lnTo>
                <a:lnTo>
                  <a:pt x="228205" y="2078827"/>
                </a:lnTo>
                <a:lnTo>
                  <a:pt x="209257" y="2123915"/>
                </a:lnTo>
                <a:lnTo>
                  <a:pt x="170029" y="2183584"/>
                </a:lnTo>
                <a:lnTo>
                  <a:pt x="116495" y="2232617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2" name="Group 61"/>
          <p:cNvGrpSpPr/>
          <p:nvPr/>
        </p:nvGrpSpPr>
        <p:grpSpPr>
          <a:xfrm>
            <a:off x="6282391" y="1289762"/>
            <a:ext cx="3063883" cy="682328"/>
            <a:chOff x="6282391" y="1289762"/>
            <a:chExt cx="3063883" cy="682328"/>
          </a:xfrm>
        </p:grpSpPr>
        <p:sp>
          <p:nvSpPr>
            <p:cNvPr id="52" name="Freeform 51"/>
            <p:cNvSpPr/>
            <p:nvPr/>
          </p:nvSpPr>
          <p:spPr>
            <a:xfrm>
              <a:off x="6282391" y="1647568"/>
              <a:ext cx="299559" cy="324522"/>
            </a:xfrm>
            <a:custGeom>
              <a:avLst/>
              <a:gdLst/>
              <a:ahLst/>
              <a:cxnLst/>
              <a:rect l="0" t="0" r="0" b="0"/>
              <a:pathLst>
                <a:path w="299559" h="324522">
                  <a:moveTo>
                    <a:pt x="0" y="324521"/>
                  </a:moveTo>
                  <a:lnTo>
                    <a:pt x="45496" y="265214"/>
                  </a:lnTo>
                  <a:lnTo>
                    <a:pt x="97615" y="207964"/>
                  </a:lnTo>
                  <a:lnTo>
                    <a:pt x="150135" y="149775"/>
                  </a:lnTo>
                  <a:lnTo>
                    <a:pt x="212282" y="87285"/>
                  </a:lnTo>
                  <a:lnTo>
                    <a:pt x="274580" y="24978"/>
                  </a:lnTo>
                  <a:lnTo>
                    <a:pt x="29955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31581" y="1289762"/>
              <a:ext cx="66569" cy="549742"/>
            </a:xfrm>
            <a:custGeom>
              <a:avLst/>
              <a:gdLst/>
              <a:ahLst/>
              <a:cxnLst/>
              <a:rect l="0" t="0" r="0" b="0"/>
              <a:pathLst>
                <a:path w="66569" h="549742">
                  <a:moveTo>
                    <a:pt x="66568" y="0"/>
                  </a:moveTo>
                  <a:lnTo>
                    <a:pt x="57733" y="8835"/>
                  </a:lnTo>
                  <a:lnTo>
                    <a:pt x="45750" y="58829"/>
                  </a:lnTo>
                  <a:lnTo>
                    <a:pt x="42423" y="109659"/>
                  </a:lnTo>
                  <a:lnTo>
                    <a:pt x="41767" y="163941"/>
                  </a:lnTo>
                  <a:lnTo>
                    <a:pt x="41637" y="224898"/>
                  </a:lnTo>
                  <a:lnTo>
                    <a:pt x="44077" y="282414"/>
                  </a:lnTo>
                  <a:lnTo>
                    <a:pt x="49156" y="345549"/>
                  </a:lnTo>
                  <a:lnTo>
                    <a:pt x="47308" y="395791"/>
                  </a:lnTo>
                  <a:lnTo>
                    <a:pt x="35713" y="456839"/>
                  </a:lnTo>
                  <a:lnTo>
                    <a:pt x="17727" y="517658"/>
                  </a:lnTo>
                  <a:lnTo>
                    <a:pt x="6690" y="547244"/>
                  </a:lnTo>
                  <a:lnTo>
                    <a:pt x="4460" y="549741"/>
                  </a:lnTo>
                  <a:lnTo>
                    <a:pt x="2974" y="547708"/>
                  </a:lnTo>
                  <a:lnTo>
                    <a:pt x="0" y="5325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965874" y="1497084"/>
              <a:ext cx="246326" cy="167119"/>
            </a:xfrm>
            <a:custGeom>
              <a:avLst/>
              <a:gdLst/>
              <a:ahLst/>
              <a:cxnLst/>
              <a:rect l="0" t="0" r="0" b="0"/>
              <a:pathLst>
                <a:path w="246326" h="167119">
                  <a:moveTo>
                    <a:pt x="7165" y="50631"/>
                  </a:moveTo>
                  <a:lnTo>
                    <a:pt x="1446" y="113122"/>
                  </a:lnTo>
                  <a:lnTo>
                    <a:pt x="0" y="136036"/>
                  </a:lnTo>
                  <a:lnTo>
                    <a:pt x="539" y="137153"/>
                  </a:lnTo>
                  <a:lnTo>
                    <a:pt x="14029" y="84693"/>
                  </a:lnTo>
                  <a:lnTo>
                    <a:pt x="39712" y="34982"/>
                  </a:lnTo>
                  <a:lnTo>
                    <a:pt x="81774" y="3974"/>
                  </a:lnTo>
                  <a:lnTo>
                    <a:pt x="98572" y="0"/>
                  </a:lnTo>
                  <a:lnTo>
                    <a:pt x="106935" y="235"/>
                  </a:lnTo>
                  <a:lnTo>
                    <a:pt x="121157" y="5427"/>
                  </a:lnTo>
                  <a:lnTo>
                    <a:pt x="173926" y="35395"/>
                  </a:lnTo>
                  <a:lnTo>
                    <a:pt x="190379" y="36771"/>
                  </a:lnTo>
                  <a:lnTo>
                    <a:pt x="198649" y="35844"/>
                  </a:lnTo>
                  <a:lnTo>
                    <a:pt x="202314" y="33376"/>
                  </a:lnTo>
                  <a:lnTo>
                    <a:pt x="202908" y="29882"/>
                  </a:lnTo>
                  <a:lnTo>
                    <a:pt x="201455" y="25704"/>
                  </a:lnTo>
                  <a:lnTo>
                    <a:pt x="196788" y="23843"/>
                  </a:lnTo>
                  <a:lnTo>
                    <a:pt x="181740" y="24240"/>
                  </a:lnTo>
                  <a:lnTo>
                    <a:pt x="165191" y="34895"/>
                  </a:lnTo>
                  <a:lnTo>
                    <a:pt x="149514" y="52883"/>
                  </a:lnTo>
                  <a:lnTo>
                    <a:pt x="132142" y="89000"/>
                  </a:lnTo>
                  <a:lnTo>
                    <a:pt x="127097" y="127130"/>
                  </a:lnTo>
                  <a:lnTo>
                    <a:pt x="129194" y="147501"/>
                  </a:lnTo>
                  <a:lnTo>
                    <a:pt x="132896" y="154967"/>
                  </a:lnTo>
                  <a:lnTo>
                    <a:pt x="144407" y="165728"/>
                  </a:lnTo>
                  <a:lnTo>
                    <a:pt x="152284" y="167118"/>
                  </a:lnTo>
                  <a:lnTo>
                    <a:pt x="170898" y="163732"/>
                  </a:lnTo>
                  <a:lnTo>
                    <a:pt x="193336" y="151430"/>
                  </a:lnTo>
                  <a:lnTo>
                    <a:pt x="228845" y="119813"/>
                  </a:lnTo>
                  <a:lnTo>
                    <a:pt x="241220" y="98866"/>
                  </a:lnTo>
                  <a:lnTo>
                    <a:pt x="246325" y="61841"/>
                  </a:lnTo>
                  <a:lnTo>
                    <a:pt x="243421" y="24572"/>
                  </a:lnTo>
                  <a:lnTo>
                    <a:pt x="239558" y="15692"/>
                  </a:lnTo>
                  <a:lnTo>
                    <a:pt x="227869" y="3359"/>
                  </a:lnTo>
                  <a:lnTo>
                    <a:pt x="221794" y="2474"/>
                  </a:lnTo>
                  <a:lnTo>
                    <a:pt x="215895" y="4658"/>
                  </a:lnTo>
                  <a:lnTo>
                    <a:pt x="210113" y="8888"/>
                  </a:lnTo>
                  <a:lnTo>
                    <a:pt x="203688" y="18518"/>
                  </a:lnTo>
                  <a:lnTo>
                    <a:pt x="198548" y="33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99058" y="1547715"/>
              <a:ext cx="206528" cy="158101"/>
            </a:xfrm>
            <a:custGeom>
              <a:avLst/>
              <a:gdLst/>
              <a:ahLst/>
              <a:cxnLst/>
              <a:rect l="0" t="0" r="0" b="0"/>
              <a:pathLst>
                <a:path w="206528" h="158101">
                  <a:moveTo>
                    <a:pt x="15144" y="0"/>
                  </a:moveTo>
                  <a:lnTo>
                    <a:pt x="750" y="59627"/>
                  </a:lnTo>
                  <a:lnTo>
                    <a:pt x="0" y="70262"/>
                  </a:lnTo>
                  <a:lnTo>
                    <a:pt x="2275" y="75503"/>
                  </a:lnTo>
                  <a:lnTo>
                    <a:pt x="6564" y="77147"/>
                  </a:lnTo>
                  <a:lnTo>
                    <a:pt x="12197" y="76395"/>
                  </a:lnTo>
                  <a:lnTo>
                    <a:pt x="23388" y="68162"/>
                  </a:lnTo>
                  <a:lnTo>
                    <a:pt x="52116" y="39966"/>
                  </a:lnTo>
                  <a:lnTo>
                    <a:pt x="66709" y="32247"/>
                  </a:lnTo>
                  <a:lnTo>
                    <a:pt x="71710" y="34442"/>
                  </a:lnTo>
                  <a:lnTo>
                    <a:pt x="75044" y="40528"/>
                  </a:lnTo>
                  <a:lnTo>
                    <a:pt x="84667" y="66249"/>
                  </a:lnTo>
                  <a:lnTo>
                    <a:pt x="89230" y="74677"/>
                  </a:lnTo>
                  <a:lnTo>
                    <a:pt x="95045" y="78446"/>
                  </a:lnTo>
                  <a:lnTo>
                    <a:pt x="101696" y="79109"/>
                  </a:lnTo>
                  <a:lnTo>
                    <a:pt x="164128" y="63635"/>
                  </a:lnTo>
                  <a:lnTo>
                    <a:pt x="177205" y="68655"/>
                  </a:lnTo>
                  <a:lnTo>
                    <a:pt x="186715" y="84446"/>
                  </a:lnTo>
                  <a:lnTo>
                    <a:pt x="203784" y="142491"/>
                  </a:lnTo>
                  <a:lnTo>
                    <a:pt x="206527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948292" y="1483201"/>
              <a:ext cx="109161" cy="185107"/>
            </a:xfrm>
            <a:custGeom>
              <a:avLst/>
              <a:gdLst/>
              <a:ahLst/>
              <a:cxnLst/>
              <a:rect l="0" t="0" r="0" b="0"/>
              <a:pathLst>
                <a:path w="109161" h="185107">
                  <a:moveTo>
                    <a:pt x="48235" y="22909"/>
                  </a:moveTo>
                  <a:lnTo>
                    <a:pt x="30155" y="43763"/>
                  </a:lnTo>
                  <a:lnTo>
                    <a:pt x="9765" y="98240"/>
                  </a:lnTo>
                  <a:lnTo>
                    <a:pt x="0" y="150922"/>
                  </a:lnTo>
                  <a:lnTo>
                    <a:pt x="3992" y="167945"/>
                  </a:lnTo>
                  <a:lnTo>
                    <a:pt x="7645" y="175073"/>
                  </a:lnTo>
                  <a:lnTo>
                    <a:pt x="14703" y="179825"/>
                  </a:lnTo>
                  <a:lnTo>
                    <a:pt x="34873" y="185106"/>
                  </a:lnTo>
                  <a:lnTo>
                    <a:pt x="44875" y="183740"/>
                  </a:lnTo>
                  <a:lnTo>
                    <a:pt x="63384" y="174826"/>
                  </a:lnTo>
                  <a:lnTo>
                    <a:pt x="75924" y="161619"/>
                  </a:lnTo>
                  <a:lnTo>
                    <a:pt x="100608" y="105958"/>
                  </a:lnTo>
                  <a:lnTo>
                    <a:pt x="109160" y="81108"/>
                  </a:lnTo>
                  <a:lnTo>
                    <a:pt x="107046" y="30707"/>
                  </a:lnTo>
                  <a:lnTo>
                    <a:pt x="102727" y="9732"/>
                  </a:lnTo>
                  <a:lnTo>
                    <a:pt x="96582" y="3954"/>
                  </a:lnTo>
                  <a:lnTo>
                    <a:pt x="87863" y="1027"/>
                  </a:lnTo>
                  <a:lnTo>
                    <a:pt x="77427" y="0"/>
                  </a:lnTo>
                  <a:lnTo>
                    <a:pt x="60902" y="3790"/>
                  </a:lnTo>
                  <a:lnTo>
                    <a:pt x="53906" y="7389"/>
                  </a:lnTo>
                  <a:lnTo>
                    <a:pt x="43667" y="18785"/>
                  </a:lnTo>
                  <a:lnTo>
                    <a:pt x="21746" y="58595"/>
                  </a:lnTo>
                  <a:lnTo>
                    <a:pt x="14951" y="11444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130007" y="1522752"/>
              <a:ext cx="91190" cy="149780"/>
            </a:xfrm>
            <a:custGeom>
              <a:avLst/>
              <a:gdLst/>
              <a:ahLst/>
              <a:cxnLst/>
              <a:rect l="0" t="0" r="0" b="0"/>
              <a:pathLst>
                <a:path w="91190" h="149780">
                  <a:moveTo>
                    <a:pt x="7978" y="0"/>
                  </a:moveTo>
                  <a:lnTo>
                    <a:pt x="2259" y="60453"/>
                  </a:lnTo>
                  <a:lnTo>
                    <a:pt x="171" y="113643"/>
                  </a:lnTo>
                  <a:lnTo>
                    <a:pt x="0" y="125688"/>
                  </a:lnTo>
                  <a:lnTo>
                    <a:pt x="3583" y="133718"/>
                  </a:lnTo>
                  <a:lnTo>
                    <a:pt x="9671" y="139072"/>
                  </a:lnTo>
                  <a:lnTo>
                    <a:pt x="17428" y="142641"/>
                  </a:lnTo>
                  <a:lnTo>
                    <a:pt x="24448" y="143171"/>
                  </a:lnTo>
                  <a:lnTo>
                    <a:pt x="37180" y="138829"/>
                  </a:lnTo>
                  <a:lnTo>
                    <a:pt x="54743" y="125988"/>
                  </a:lnTo>
                  <a:lnTo>
                    <a:pt x="71657" y="106055"/>
                  </a:lnTo>
                  <a:lnTo>
                    <a:pt x="76319" y="103988"/>
                  </a:lnTo>
                  <a:lnTo>
                    <a:pt x="80352" y="105383"/>
                  </a:lnTo>
                  <a:lnTo>
                    <a:pt x="83964" y="109087"/>
                  </a:lnTo>
                  <a:lnTo>
                    <a:pt x="87978" y="123064"/>
                  </a:lnTo>
                  <a:lnTo>
                    <a:pt x="91189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321820" y="1522839"/>
              <a:ext cx="132366" cy="158881"/>
            </a:xfrm>
            <a:custGeom>
              <a:avLst/>
              <a:gdLst/>
              <a:ahLst/>
              <a:cxnLst/>
              <a:rect l="0" t="0" r="0" b="0"/>
              <a:pathLst>
                <a:path w="132366" h="158881">
                  <a:moveTo>
                    <a:pt x="7549" y="49839"/>
                  </a:moveTo>
                  <a:lnTo>
                    <a:pt x="0" y="106611"/>
                  </a:lnTo>
                  <a:lnTo>
                    <a:pt x="1846" y="147483"/>
                  </a:lnTo>
                  <a:lnTo>
                    <a:pt x="3747" y="156540"/>
                  </a:lnTo>
                  <a:lnTo>
                    <a:pt x="5939" y="158880"/>
                  </a:lnTo>
                  <a:lnTo>
                    <a:pt x="8325" y="156742"/>
                  </a:lnTo>
                  <a:lnTo>
                    <a:pt x="24260" y="102393"/>
                  </a:lnTo>
                  <a:lnTo>
                    <a:pt x="43787" y="47069"/>
                  </a:lnTo>
                  <a:lnTo>
                    <a:pt x="59429" y="11796"/>
                  </a:lnTo>
                  <a:lnTo>
                    <a:pt x="64325" y="5061"/>
                  </a:lnTo>
                  <a:lnTo>
                    <a:pt x="72213" y="1496"/>
                  </a:lnTo>
                  <a:lnTo>
                    <a:pt x="93304" y="0"/>
                  </a:lnTo>
                  <a:lnTo>
                    <a:pt x="132365" y="823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803461" y="1521872"/>
              <a:ext cx="114969" cy="208907"/>
            </a:xfrm>
            <a:custGeom>
              <a:avLst/>
              <a:gdLst/>
              <a:ahLst/>
              <a:cxnLst/>
              <a:rect l="0" t="0" r="0" b="0"/>
              <a:pathLst>
                <a:path w="114969" h="208907">
                  <a:moveTo>
                    <a:pt x="108382" y="92411"/>
                  </a:moveTo>
                  <a:lnTo>
                    <a:pt x="114968" y="62791"/>
                  </a:lnTo>
                  <a:lnTo>
                    <a:pt x="113723" y="32784"/>
                  </a:lnTo>
                  <a:lnTo>
                    <a:pt x="111943" y="22149"/>
                  </a:lnTo>
                  <a:lnTo>
                    <a:pt x="107982" y="14135"/>
                  </a:lnTo>
                  <a:lnTo>
                    <a:pt x="96185" y="2765"/>
                  </a:lnTo>
                  <a:lnTo>
                    <a:pt x="89156" y="287"/>
                  </a:lnTo>
                  <a:lnTo>
                    <a:pt x="73949" y="0"/>
                  </a:lnTo>
                  <a:lnTo>
                    <a:pt x="49795" y="9454"/>
                  </a:lnTo>
                  <a:lnTo>
                    <a:pt x="17708" y="41576"/>
                  </a:lnTo>
                  <a:lnTo>
                    <a:pt x="4595" y="58723"/>
                  </a:lnTo>
                  <a:lnTo>
                    <a:pt x="0" y="75590"/>
                  </a:lnTo>
                  <a:lnTo>
                    <a:pt x="69" y="83971"/>
                  </a:lnTo>
                  <a:lnTo>
                    <a:pt x="3814" y="90482"/>
                  </a:lnTo>
                  <a:lnTo>
                    <a:pt x="17836" y="100183"/>
                  </a:lnTo>
                  <a:lnTo>
                    <a:pt x="46523" y="106425"/>
                  </a:lnTo>
                  <a:lnTo>
                    <a:pt x="74028" y="103857"/>
                  </a:lnTo>
                  <a:lnTo>
                    <a:pt x="79932" y="106514"/>
                  </a:lnTo>
                  <a:lnTo>
                    <a:pt x="83868" y="111983"/>
                  </a:lnTo>
                  <a:lnTo>
                    <a:pt x="86492" y="119328"/>
                  </a:lnTo>
                  <a:lnTo>
                    <a:pt x="85767" y="151751"/>
                  </a:lnTo>
                  <a:lnTo>
                    <a:pt x="79088" y="188987"/>
                  </a:lnTo>
                  <a:lnTo>
                    <a:pt x="83418" y="2089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979122" y="1583268"/>
              <a:ext cx="115769" cy="302958"/>
            </a:xfrm>
            <a:custGeom>
              <a:avLst/>
              <a:gdLst/>
              <a:ahLst/>
              <a:cxnLst/>
              <a:rect l="0" t="0" r="0" b="0"/>
              <a:pathLst>
                <a:path w="115769" h="302958">
                  <a:moveTo>
                    <a:pt x="24252" y="55978"/>
                  </a:moveTo>
                  <a:lnTo>
                    <a:pt x="24252" y="115558"/>
                  </a:lnTo>
                  <a:lnTo>
                    <a:pt x="24252" y="167771"/>
                  </a:lnTo>
                  <a:lnTo>
                    <a:pt x="19836" y="224919"/>
                  </a:lnTo>
                  <a:lnTo>
                    <a:pt x="10060" y="280015"/>
                  </a:lnTo>
                  <a:lnTo>
                    <a:pt x="4692" y="301631"/>
                  </a:lnTo>
                  <a:lnTo>
                    <a:pt x="2891" y="302957"/>
                  </a:lnTo>
                  <a:lnTo>
                    <a:pt x="0" y="270158"/>
                  </a:lnTo>
                  <a:lnTo>
                    <a:pt x="6026" y="209924"/>
                  </a:lnTo>
                  <a:lnTo>
                    <a:pt x="16166" y="155558"/>
                  </a:lnTo>
                  <a:lnTo>
                    <a:pt x="27072" y="100303"/>
                  </a:lnTo>
                  <a:lnTo>
                    <a:pt x="43366" y="49111"/>
                  </a:lnTo>
                  <a:lnTo>
                    <a:pt x="63573" y="10243"/>
                  </a:lnTo>
                  <a:lnTo>
                    <a:pt x="70806" y="4223"/>
                  </a:lnTo>
                  <a:lnTo>
                    <a:pt x="79327" y="1135"/>
                  </a:lnTo>
                  <a:lnTo>
                    <a:pt x="88705" y="0"/>
                  </a:lnTo>
                  <a:lnTo>
                    <a:pt x="96807" y="2942"/>
                  </a:lnTo>
                  <a:lnTo>
                    <a:pt x="110739" y="16073"/>
                  </a:lnTo>
                  <a:lnTo>
                    <a:pt x="114270" y="23827"/>
                  </a:lnTo>
                  <a:lnTo>
                    <a:pt x="115768" y="68866"/>
                  </a:lnTo>
                  <a:lnTo>
                    <a:pt x="106944" y="105306"/>
                  </a:lnTo>
                  <a:lnTo>
                    <a:pt x="92619" y="132129"/>
                  </a:lnTo>
                  <a:lnTo>
                    <a:pt x="76663" y="151787"/>
                  </a:lnTo>
                  <a:lnTo>
                    <a:pt x="73986" y="153135"/>
                  </a:lnTo>
                  <a:lnTo>
                    <a:pt x="73125" y="151260"/>
                  </a:lnTo>
                  <a:lnTo>
                    <a:pt x="74179" y="1391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46475" y="1622659"/>
              <a:ext cx="199799" cy="250503"/>
            </a:xfrm>
            <a:custGeom>
              <a:avLst/>
              <a:gdLst/>
              <a:ahLst/>
              <a:cxnLst/>
              <a:rect l="0" t="0" r="0" b="0"/>
              <a:pathLst>
                <a:path w="199799" h="250503">
                  <a:moveTo>
                    <a:pt x="64926" y="58193"/>
                  </a:moveTo>
                  <a:lnTo>
                    <a:pt x="48067" y="116575"/>
                  </a:lnTo>
                  <a:lnTo>
                    <a:pt x="28855" y="174695"/>
                  </a:lnTo>
                  <a:lnTo>
                    <a:pt x="9451" y="232935"/>
                  </a:lnTo>
                  <a:lnTo>
                    <a:pt x="3904" y="249577"/>
                  </a:lnTo>
                  <a:lnTo>
                    <a:pt x="2055" y="250502"/>
                  </a:lnTo>
                  <a:lnTo>
                    <a:pt x="0" y="239201"/>
                  </a:lnTo>
                  <a:lnTo>
                    <a:pt x="6249" y="195204"/>
                  </a:lnTo>
                  <a:lnTo>
                    <a:pt x="29542" y="134357"/>
                  </a:lnTo>
                  <a:lnTo>
                    <a:pt x="56909" y="81011"/>
                  </a:lnTo>
                  <a:lnTo>
                    <a:pt x="91207" y="27000"/>
                  </a:lnTo>
                  <a:lnTo>
                    <a:pt x="119660" y="4983"/>
                  </a:lnTo>
                  <a:lnTo>
                    <a:pt x="140719" y="27"/>
                  </a:lnTo>
                  <a:lnTo>
                    <a:pt x="151513" y="0"/>
                  </a:lnTo>
                  <a:lnTo>
                    <a:pt x="161482" y="3680"/>
                  </a:lnTo>
                  <a:lnTo>
                    <a:pt x="179955" y="17631"/>
                  </a:lnTo>
                  <a:lnTo>
                    <a:pt x="197114" y="41860"/>
                  </a:lnTo>
                  <a:lnTo>
                    <a:pt x="199798" y="58330"/>
                  </a:lnTo>
                  <a:lnTo>
                    <a:pt x="186582" y="120866"/>
                  </a:lnTo>
                  <a:lnTo>
                    <a:pt x="169697" y="148570"/>
                  </a:lnTo>
                  <a:lnTo>
                    <a:pt x="143937" y="176137"/>
                  </a:lnTo>
                  <a:lnTo>
                    <a:pt x="88523" y="209705"/>
                  </a:lnTo>
                  <a:lnTo>
                    <a:pt x="39962" y="22461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265749" y="3070467"/>
            <a:ext cx="2604490" cy="559721"/>
            <a:chOff x="6265749" y="3070467"/>
            <a:chExt cx="2604490" cy="559721"/>
          </a:xfrm>
        </p:grpSpPr>
        <p:sp>
          <p:nvSpPr>
            <p:cNvPr id="63" name="Freeform 62"/>
            <p:cNvSpPr/>
            <p:nvPr/>
          </p:nvSpPr>
          <p:spPr>
            <a:xfrm>
              <a:off x="6265749" y="3070467"/>
              <a:ext cx="324523" cy="241311"/>
            </a:xfrm>
            <a:custGeom>
              <a:avLst/>
              <a:gdLst/>
              <a:ahLst/>
              <a:cxnLst/>
              <a:rect l="0" t="0" r="0" b="0"/>
              <a:pathLst>
                <a:path w="324523" h="241311">
                  <a:moveTo>
                    <a:pt x="0" y="0"/>
                  </a:moveTo>
                  <a:lnTo>
                    <a:pt x="34552" y="18103"/>
                  </a:lnTo>
                  <a:lnTo>
                    <a:pt x="84591" y="43537"/>
                  </a:lnTo>
                  <a:lnTo>
                    <a:pt x="141275" y="83465"/>
                  </a:lnTo>
                  <a:lnTo>
                    <a:pt x="196908" y="125774"/>
                  </a:lnTo>
                  <a:lnTo>
                    <a:pt x="256854" y="181370"/>
                  </a:lnTo>
                  <a:lnTo>
                    <a:pt x="311205" y="228527"/>
                  </a:lnTo>
                  <a:lnTo>
                    <a:pt x="324522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515381" y="3186961"/>
              <a:ext cx="138411" cy="183065"/>
            </a:xfrm>
            <a:custGeom>
              <a:avLst/>
              <a:gdLst/>
              <a:ahLst/>
              <a:cxnLst/>
              <a:rect l="0" t="0" r="0" b="0"/>
              <a:pathLst>
                <a:path w="138411" h="183065">
                  <a:moveTo>
                    <a:pt x="49926" y="0"/>
                  </a:moveTo>
                  <a:lnTo>
                    <a:pt x="107384" y="59307"/>
                  </a:lnTo>
                  <a:lnTo>
                    <a:pt x="134601" y="103473"/>
                  </a:lnTo>
                  <a:lnTo>
                    <a:pt x="138410" y="122111"/>
                  </a:lnTo>
                  <a:lnTo>
                    <a:pt x="135172" y="140256"/>
                  </a:lnTo>
                  <a:lnTo>
                    <a:pt x="131719" y="148978"/>
                  </a:lnTo>
                  <a:lnTo>
                    <a:pt x="125720" y="155717"/>
                  </a:lnTo>
                  <a:lnTo>
                    <a:pt x="109192" y="165670"/>
                  </a:lnTo>
                  <a:lnTo>
                    <a:pt x="56085" y="178669"/>
                  </a:lnTo>
                  <a:lnTo>
                    <a:pt x="0" y="18306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38407" y="3324930"/>
              <a:ext cx="156614" cy="182184"/>
            </a:xfrm>
            <a:custGeom>
              <a:avLst/>
              <a:gdLst/>
              <a:ahLst/>
              <a:cxnLst/>
              <a:rect l="0" t="0" r="0" b="0"/>
              <a:pathLst>
                <a:path w="156614" h="182184">
                  <a:moveTo>
                    <a:pt x="43247" y="28453"/>
                  </a:moveTo>
                  <a:lnTo>
                    <a:pt x="24242" y="50231"/>
                  </a:lnTo>
                  <a:lnTo>
                    <a:pt x="4188" y="97132"/>
                  </a:lnTo>
                  <a:lnTo>
                    <a:pt x="0" y="122771"/>
                  </a:lnTo>
                  <a:lnTo>
                    <a:pt x="4302" y="146494"/>
                  </a:lnTo>
                  <a:lnTo>
                    <a:pt x="17309" y="164434"/>
                  </a:lnTo>
                  <a:lnTo>
                    <a:pt x="25955" y="171807"/>
                  </a:lnTo>
                  <a:lnTo>
                    <a:pt x="45424" y="179999"/>
                  </a:lnTo>
                  <a:lnTo>
                    <a:pt x="55793" y="182183"/>
                  </a:lnTo>
                  <a:lnTo>
                    <a:pt x="77176" y="179679"/>
                  </a:lnTo>
                  <a:lnTo>
                    <a:pt x="116620" y="167423"/>
                  </a:lnTo>
                  <a:lnTo>
                    <a:pt x="129174" y="156785"/>
                  </a:lnTo>
                  <a:lnTo>
                    <a:pt x="149183" y="118522"/>
                  </a:lnTo>
                  <a:lnTo>
                    <a:pt x="156613" y="75480"/>
                  </a:lnTo>
                  <a:lnTo>
                    <a:pt x="149980" y="36428"/>
                  </a:lnTo>
                  <a:lnTo>
                    <a:pt x="138762" y="17821"/>
                  </a:lnTo>
                  <a:lnTo>
                    <a:pt x="131887" y="10270"/>
                  </a:lnTo>
                  <a:lnTo>
                    <a:pt x="111920" y="1880"/>
                  </a:lnTo>
                  <a:lnTo>
                    <a:pt x="89486" y="0"/>
                  </a:lnTo>
                  <a:lnTo>
                    <a:pt x="70270" y="5329"/>
                  </a:lnTo>
                  <a:lnTo>
                    <a:pt x="54949" y="18791"/>
                  </a:lnTo>
                  <a:lnTo>
                    <a:pt x="48275" y="27559"/>
                  </a:lnTo>
                  <a:lnTo>
                    <a:pt x="46599" y="34329"/>
                  </a:lnTo>
                  <a:lnTo>
                    <a:pt x="48255" y="39767"/>
                  </a:lnTo>
                  <a:lnTo>
                    <a:pt x="52134" y="44316"/>
                  </a:lnTo>
                  <a:lnTo>
                    <a:pt x="68771" y="49371"/>
                  </a:lnTo>
                  <a:lnTo>
                    <a:pt x="101495" y="534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992579" y="3145356"/>
              <a:ext cx="96955" cy="435947"/>
            </a:xfrm>
            <a:custGeom>
              <a:avLst/>
              <a:gdLst/>
              <a:ahLst/>
              <a:cxnLst/>
              <a:rect l="0" t="0" r="0" b="0"/>
              <a:pathLst>
                <a:path w="96955" h="435947">
                  <a:moveTo>
                    <a:pt x="96954" y="0"/>
                  </a:moveTo>
                  <a:lnTo>
                    <a:pt x="82560" y="60848"/>
                  </a:lnTo>
                  <a:lnTo>
                    <a:pt x="73966" y="121631"/>
                  </a:lnTo>
                  <a:lnTo>
                    <a:pt x="63513" y="184078"/>
                  </a:lnTo>
                  <a:lnTo>
                    <a:pt x="57768" y="233290"/>
                  </a:lnTo>
                  <a:lnTo>
                    <a:pt x="51410" y="295200"/>
                  </a:lnTo>
                  <a:lnTo>
                    <a:pt x="40326" y="351021"/>
                  </a:lnTo>
                  <a:lnTo>
                    <a:pt x="20417" y="409977"/>
                  </a:lnTo>
                  <a:lnTo>
                    <a:pt x="6886" y="434798"/>
                  </a:lnTo>
                  <a:lnTo>
                    <a:pt x="3624" y="435946"/>
                  </a:lnTo>
                  <a:lnTo>
                    <a:pt x="1450" y="433013"/>
                  </a:lnTo>
                  <a:lnTo>
                    <a:pt x="0" y="427360"/>
                  </a:lnTo>
                  <a:lnTo>
                    <a:pt x="3392" y="373633"/>
                  </a:lnTo>
                  <a:lnTo>
                    <a:pt x="7487" y="319053"/>
                  </a:lnTo>
                  <a:lnTo>
                    <a:pt x="13844" y="261102"/>
                  </a:lnTo>
                  <a:lnTo>
                    <a:pt x="17795" y="238704"/>
                  </a:lnTo>
                  <a:lnTo>
                    <a:pt x="22916" y="231252"/>
                  </a:lnTo>
                  <a:lnTo>
                    <a:pt x="30029" y="226284"/>
                  </a:lnTo>
                  <a:lnTo>
                    <a:pt x="88633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119803" y="3228567"/>
              <a:ext cx="402426" cy="401621"/>
            </a:xfrm>
            <a:custGeom>
              <a:avLst/>
              <a:gdLst/>
              <a:ahLst/>
              <a:cxnLst/>
              <a:rect l="0" t="0" r="0" b="0"/>
              <a:pathLst>
                <a:path w="402426" h="401621">
                  <a:moveTo>
                    <a:pt x="69583" y="0"/>
                  </a:moveTo>
                  <a:lnTo>
                    <a:pt x="57222" y="21778"/>
                  </a:lnTo>
                  <a:lnTo>
                    <a:pt x="42044" y="77426"/>
                  </a:lnTo>
                  <a:lnTo>
                    <a:pt x="20804" y="137046"/>
                  </a:lnTo>
                  <a:lnTo>
                    <a:pt x="7749" y="198161"/>
                  </a:lnTo>
                  <a:lnTo>
                    <a:pt x="0" y="228628"/>
                  </a:lnTo>
                  <a:lnTo>
                    <a:pt x="1004" y="234705"/>
                  </a:lnTo>
                  <a:lnTo>
                    <a:pt x="4447" y="237831"/>
                  </a:lnTo>
                  <a:lnTo>
                    <a:pt x="9518" y="238991"/>
                  </a:lnTo>
                  <a:lnTo>
                    <a:pt x="25012" y="232883"/>
                  </a:lnTo>
                  <a:lnTo>
                    <a:pt x="63473" y="208012"/>
                  </a:lnTo>
                  <a:lnTo>
                    <a:pt x="78887" y="207404"/>
                  </a:lnTo>
                  <a:lnTo>
                    <a:pt x="83182" y="212234"/>
                  </a:lnTo>
                  <a:lnTo>
                    <a:pt x="85734" y="240194"/>
                  </a:lnTo>
                  <a:lnTo>
                    <a:pt x="90578" y="289811"/>
                  </a:lnTo>
                  <a:lnTo>
                    <a:pt x="95598" y="296758"/>
                  </a:lnTo>
                  <a:lnTo>
                    <a:pt x="111039" y="306942"/>
                  </a:lnTo>
                  <a:lnTo>
                    <a:pt x="119410" y="308179"/>
                  </a:lnTo>
                  <a:lnTo>
                    <a:pt x="136108" y="304622"/>
                  </a:lnTo>
                  <a:lnTo>
                    <a:pt x="161101" y="287806"/>
                  </a:lnTo>
                  <a:lnTo>
                    <a:pt x="177238" y="265257"/>
                  </a:lnTo>
                  <a:lnTo>
                    <a:pt x="187876" y="241009"/>
                  </a:lnTo>
                  <a:lnTo>
                    <a:pt x="188201" y="237411"/>
                  </a:lnTo>
                  <a:lnTo>
                    <a:pt x="186569" y="236861"/>
                  </a:lnTo>
                  <a:lnTo>
                    <a:pt x="183631" y="238344"/>
                  </a:lnTo>
                  <a:lnTo>
                    <a:pt x="182833" y="254785"/>
                  </a:lnTo>
                  <a:lnTo>
                    <a:pt x="187409" y="278734"/>
                  </a:lnTo>
                  <a:lnTo>
                    <a:pt x="216215" y="339847"/>
                  </a:lnTo>
                  <a:lnTo>
                    <a:pt x="238258" y="398564"/>
                  </a:lnTo>
                  <a:lnTo>
                    <a:pt x="241205" y="401620"/>
                  </a:lnTo>
                  <a:lnTo>
                    <a:pt x="244094" y="400883"/>
                  </a:lnTo>
                  <a:lnTo>
                    <a:pt x="282473" y="342588"/>
                  </a:lnTo>
                  <a:lnTo>
                    <a:pt x="333065" y="285870"/>
                  </a:lnTo>
                  <a:lnTo>
                    <a:pt x="376455" y="267028"/>
                  </a:lnTo>
                  <a:lnTo>
                    <a:pt x="402425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751142" y="3353383"/>
              <a:ext cx="230681" cy="174743"/>
            </a:xfrm>
            <a:custGeom>
              <a:avLst/>
              <a:gdLst/>
              <a:ahLst/>
              <a:cxnLst/>
              <a:rect l="0" t="0" r="0" b="0"/>
              <a:pathLst>
                <a:path w="230681" h="174743">
                  <a:moveTo>
                    <a:pt x="12396" y="0"/>
                  </a:moveTo>
                  <a:lnTo>
                    <a:pt x="7979" y="57908"/>
                  </a:lnTo>
                  <a:lnTo>
                    <a:pt x="3922" y="110503"/>
                  </a:lnTo>
                  <a:lnTo>
                    <a:pt x="0" y="134480"/>
                  </a:lnTo>
                  <a:lnTo>
                    <a:pt x="434" y="139579"/>
                  </a:lnTo>
                  <a:lnTo>
                    <a:pt x="2572" y="140206"/>
                  </a:lnTo>
                  <a:lnTo>
                    <a:pt x="5847" y="137849"/>
                  </a:lnTo>
                  <a:lnTo>
                    <a:pt x="45857" y="74937"/>
                  </a:lnTo>
                  <a:lnTo>
                    <a:pt x="95611" y="16859"/>
                  </a:lnTo>
                  <a:lnTo>
                    <a:pt x="101157" y="11239"/>
                  </a:lnTo>
                  <a:lnTo>
                    <a:pt x="106703" y="9342"/>
                  </a:lnTo>
                  <a:lnTo>
                    <a:pt x="112250" y="9926"/>
                  </a:lnTo>
                  <a:lnTo>
                    <a:pt x="117797" y="12164"/>
                  </a:lnTo>
                  <a:lnTo>
                    <a:pt x="126426" y="24514"/>
                  </a:lnTo>
                  <a:lnTo>
                    <a:pt x="130021" y="32984"/>
                  </a:lnTo>
                  <a:lnTo>
                    <a:pt x="129679" y="92953"/>
                  </a:lnTo>
                  <a:lnTo>
                    <a:pt x="124629" y="138451"/>
                  </a:lnTo>
                  <a:lnTo>
                    <a:pt x="126975" y="144076"/>
                  </a:lnTo>
                  <a:lnTo>
                    <a:pt x="132236" y="146901"/>
                  </a:lnTo>
                  <a:lnTo>
                    <a:pt x="139442" y="147860"/>
                  </a:lnTo>
                  <a:lnTo>
                    <a:pt x="147019" y="144801"/>
                  </a:lnTo>
                  <a:lnTo>
                    <a:pt x="203867" y="96252"/>
                  </a:lnTo>
                  <a:lnTo>
                    <a:pt x="212160" y="91905"/>
                  </a:lnTo>
                  <a:lnTo>
                    <a:pt x="218612" y="92705"/>
                  </a:lnTo>
                  <a:lnTo>
                    <a:pt x="223838" y="96936"/>
                  </a:lnTo>
                  <a:lnTo>
                    <a:pt x="228247" y="103456"/>
                  </a:lnTo>
                  <a:lnTo>
                    <a:pt x="230680" y="123027"/>
                  </a:lnTo>
                  <a:lnTo>
                    <a:pt x="228743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041917" y="3423855"/>
              <a:ext cx="79427" cy="145876"/>
            </a:xfrm>
            <a:custGeom>
              <a:avLst/>
              <a:gdLst/>
              <a:ahLst/>
              <a:cxnLst/>
              <a:rect l="0" t="0" r="0" b="0"/>
              <a:pathLst>
                <a:path w="79427" h="145876">
                  <a:moveTo>
                    <a:pt x="79426" y="4417"/>
                  </a:moveTo>
                  <a:lnTo>
                    <a:pt x="66174" y="0"/>
                  </a:lnTo>
                  <a:lnTo>
                    <a:pt x="52271" y="2762"/>
                  </a:lnTo>
                  <a:lnTo>
                    <a:pt x="36846" y="11078"/>
                  </a:lnTo>
                  <a:lnTo>
                    <a:pt x="505" y="42482"/>
                  </a:lnTo>
                  <a:lnTo>
                    <a:pt x="0" y="47360"/>
                  </a:lnTo>
                  <a:lnTo>
                    <a:pt x="3361" y="51537"/>
                  </a:lnTo>
                  <a:lnTo>
                    <a:pt x="9300" y="55246"/>
                  </a:lnTo>
                  <a:lnTo>
                    <a:pt x="50890" y="66618"/>
                  </a:lnTo>
                  <a:lnTo>
                    <a:pt x="57628" y="70848"/>
                  </a:lnTo>
                  <a:lnTo>
                    <a:pt x="67581" y="82943"/>
                  </a:lnTo>
                  <a:lnTo>
                    <a:pt x="71529" y="90052"/>
                  </a:lnTo>
                  <a:lnTo>
                    <a:pt x="73450" y="107813"/>
                  </a:lnTo>
                  <a:lnTo>
                    <a:pt x="71105" y="1458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192158" y="3378346"/>
              <a:ext cx="145533" cy="159512"/>
            </a:xfrm>
            <a:custGeom>
              <a:avLst/>
              <a:gdLst/>
              <a:ahLst/>
              <a:cxnLst/>
              <a:rect l="0" t="0" r="0" b="0"/>
              <a:pathLst>
                <a:path w="145533" h="159512">
                  <a:moveTo>
                    <a:pt x="12395" y="33284"/>
                  </a:moveTo>
                  <a:lnTo>
                    <a:pt x="6677" y="90981"/>
                  </a:lnTo>
                  <a:lnTo>
                    <a:pt x="0" y="151567"/>
                  </a:lnTo>
                  <a:lnTo>
                    <a:pt x="433" y="157442"/>
                  </a:lnTo>
                  <a:lnTo>
                    <a:pt x="2571" y="159511"/>
                  </a:lnTo>
                  <a:lnTo>
                    <a:pt x="5846" y="159040"/>
                  </a:lnTo>
                  <a:lnTo>
                    <a:pt x="14415" y="148656"/>
                  </a:lnTo>
                  <a:lnTo>
                    <a:pt x="44181" y="91465"/>
                  </a:lnTo>
                  <a:lnTo>
                    <a:pt x="71990" y="59159"/>
                  </a:lnTo>
                  <a:lnTo>
                    <a:pt x="132847" y="11238"/>
                  </a:lnTo>
                  <a:lnTo>
                    <a:pt x="14553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376532" y="3228567"/>
              <a:ext cx="202470" cy="341164"/>
            </a:xfrm>
            <a:custGeom>
              <a:avLst/>
              <a:gdLst/>
              <a:ahLst/>
              <a:cxnLst/>
              <a:rect l="0" t="0" r="0" b="0"/>
              <a:pathLst>
                <a:path w="202470" h="341164">
                  <a:moveTo>
                    <a:pt x="69332" y="0"/>
                  </a:moveTo>
                  <a:lnTo>
                    <a:pt x="41870" y="61566"/>
                  </a:lnTo>
                  <a:lnTo>
                    <a:pt x="19585" y="124523"/>
                  </a:lnTo>
                  <a:lnTo>
                    <a:pt x="2780" y="181302"/>
                  </a:lnTo>
                  <a:lnTo>
                    <a:pt x="0" y="190210"/>
                  </a:lnTo>
                  <a:lnTo>
                    <a:pt x="1846" y="197073"/>
                  </a:lnTo>
                  <a:lnTo>
                    <a:pt x="6775" y="202574"/>
                  </a:lnTo>
                  <a:lnTo>
                    <a:pt x="13759" y="207165"/>
                  </a:lnTo>
                  <a:lnTo>
                    <a:pt x="28915" y="209801"/>
                  </a:lnTo>
                  <a:lnTo>
                    <a:pt x="61245" y="203959"/>
                  </a:lnTo>
                  <a:lnTo>
                    <a:pt x="66715" y="206239"/>
                  </a:lnTo>
                  <a:lnTo>
                    <a:pt x="70360" y="211458"/>
                  </a:lnTo>
                  <a:lnTo>
                    <a:pt x="72791" y="218635"/>
                  </a:lnTo>
                  <a:lnTo>
                    <a:pt x="73027" y="234006"/>
                  </a:lnTo>
                  <a:lnTo>
                    <a:pt x="71796" y="241988"/>
                  </a:lnTo>
                  <a:lnTo>
                    <a:pt x="75358" y="258254"/>
                  </a:lnTo>
                  <a:lnTo>
                    <a:pt x="78897" y="266474"/>
                  </a:lnTo>
                  <a:lnTo>
                    <a:pt x="84029" y="271030"/>
                  </a:lnTo>
                  <a:lnTo>
                    <a:pt x="90225" y="273143"/>
                  </a:lnTo>
                  <a:lnTo>
                    <a:pt x="104505" y="273025"/>
                  </a:lnTo>
                  <a:lnTo>
                    <a:pt x="144470" y="262928"/>
                  </a:lnTo>
                  <a:lnTo>
                    <a:pt x="149010" y="264043"/>
                  </a:lnTo>
                  <a:lnTo>
                    <a:pt x="151112" y="267560"/>
                  </a:lnTo>
                  <a:lnTo>
                    <a:pt x="150982" y="279789"/>
                  </a:lnTo>
                  <a:lnTo>
                    <a:pt x="147843" y="297552"/>
                  </a:lnTo>
                  <a:lnTo>
                    <a:pt x="150761" y="315308"/>
                  </a:lnTo>
                  <a:lnTo>
                    <a:pt x="154129" y="323926"/>
                  </a:lnTo>
                  <a:lnTo>
                    <a:pt x="160996" y="329672"/>
                  </a:lnTo>
                  <a:lnTo>
                    <a:pt x="202469" y="3411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678853" y="3228567"/>
              <a:ext cx="33285" cy="289531"/>
            </a:xfrm>
            <a:custGeom>
              <a:avLst/>
              <a:gdLst/>
              <a:ahLst/>
              <a:cxnLst/>
              <a:rect l="0" t="0" r="0" b="0"/>
              <a:pathLst>
                <a:path w="33285" h="289531">
                  <a:moveTo>
                    <a:pt x="33284" y="0"/>
                  </a:moveTo>
                  <a:lnTo>
                    <a:pt x="24234" y="59240"/>
                  </a:lnTo>
                  <a:lnTo>
                    <a:pt x="18891" y="109392"/>
                  </a:lnTo>
                  <a:lnTo>
                    <a:pt x="17087" y="163888"/>
                  </a:lnTo>
                  <a:lnTo>
                    <a:pt x="16730" y="214374"/>
                  </a:lnTo>
                  <a:lnTo>
                    <a:pt x="16660" y="270917"/>
                  </a:lnTo>
                  <a:lnTo>
                    <a:pt x="16654" y="283238"/>
                  </a:lnTo>
                  <a:lnTo>
                    <a:pt x="14801" y="288678"/>
                  </a:lnTo>
                  <a:lnTo>
                    <a:pt x="11717" y="289530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670532" y="3361703"/>
              <a:ext cx="74891" cy="33286"/>
            </a:xfrm>
            <a:custGeom>
              <a:avLst/>
              <a:gdLst/>
              <a:ahLst/>
              <a:cxnLst/>
              <a:rect l="0" t="0" r="0" b="0"/>
              <a:pathLst>
                <a:path w="74891" h="33286">
                  <a:moveTo>
                    <a:pt x="0" y="0"/>
                  </a:moveTo>
                  <a:lnTo>
                    <a:pt x="58793" y="26537"/>
                  </a:lnTo>
                  <a:lnTo>
                    <a:pt x="74890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87027" y="3423855"/>
              <a:ext cx="83212" cy="139604"/>
            </a:xfrm>
            <a:custGeom>
              <a:avLst/>
              <a:gdLst/>
              <a:ahLst/>
              <a:cxnLst/>
              <a:rect l="0" t="0" r="0" b="0"/>
              <a:pathLst>
                <a:path w="83212" h="139604">
                  <a:moveTo>
                    <a:pt x="83211" y="4417"/>
                  </a:moveTo>
                  <a:lnTo>
                    <a:pt x="69959" y="0"/>
                  </a:lnTo>
                  <a:lnTo>
                    <a:pt x="44048" y="1670"/>
                  </a:lnTo>
                  <a:lnTo>
                    <a:pt x="36762" y="6284"/>
                  </a:lnTo>
                  <a:lnTo>
                    <a:pt x="26200" y="21272"/>
                  </a:lnTo>
                  <a:lnTo>
                    <a:pt x="23355" y="37796"/>
                  </a:lnTo>
                  <a:lnTo>
                    <a:pt x="29063" y="71004"/>
                  </a:lnTo>
                  <a:lnTo>
                    <a:pt x="45737" y="109067"/>
                  </a:lnTo>
                  <a:lnTo>
                    <a:pt x="56077" y="123660"/>
                  </a:lnTo>
                  <a:lnTo>
                    <a:pt x="56801" y="129216"/>
                  </a:lnTo>
                  <a:lnTo>
                    <a:pt x="54509" y="133844"/>
                  </a:lnTo>
                  <a:lnTo>
                    <a:pt x="50208" y="137854"/>
                  </a:lnTo>
                  <a:lnTo>
                    <a:pt x="43642" y="139603"/>
                  </a:lnTo>
                  <a:lnTo>
                    <a:pt x="0" y="1375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4101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5094" y="344645"/>
            <a:ext cx="1730779" cy="1261318"/>
            <a:chOff x="1065094" y="344645"/>
            <a:chExt cx="1730779" cy="1261318"/>
          </a:xfrm>
        </p:grpSpPr>
        <p:sp>
          <p:nvSpPr>
            <p:cNvPr id="2" name="Freeform 1"/>
            <p:cNvSpPr/>
            <p:nvPr/>
          </p:nvSpPr>
          <p:spPr>
            <a:xfrm>
              <a:off x="1065094" y="757215"/>
              <a:ext cx="49928" cy="632401"/>
            </a:xfrm>
            <a:custGeom>
              <a:avLst/>
              <a:gdLst/>
              <a:ahLst/>
              <a:cxnLst/>
              <a:rect l="0" t="0" r="0" b="0"/>
              <a:pathLst>
                <a:path w="49928" h="632401">
                  <a:moveTo>
                    <a:pt x="49927" y="0"/>
                  </a:moveTo>
                  <a:lnTo>
                    <a:pt x="38345" y="57909"/>
                  </a:lnTo>
                  <a:lnTo>
                    <a:pt x="33359" y="118996"/>
                  </a:lnTo>
                  <a:lnTo>
                    <a:pt x="26937" y="173532"/>
                  </a:lnTo>
                  <a:lnTo>
                    <a:pt x="20104" y="230679"/>
                  </a:lnTo>
                  <a:lnTo>
                    <a:pt x="16743" y="288601"/>
                  </a:lnTo>
                  <a:lnTo>
                    <a:pt x="11228" y="346751"/>
                  </a:lnTo>
                  <a:lnTo>
                    <a:pt x="8258" y="404046"/>
                  </a:lnTo>
                  <a:lnTo>
                    <a:pt x="2858" y="455641"/>
                  </a:lnTo>
                  <a:lnTo>
                    <a:pt x="565" y="514959"/>
                  </a:lnTo>
                  <a:lnTo>
                    <a:pt x="112" y="566775"/>
                  </a:lnTo>
                  <a:lnTo>
                    <a:pt x="15" y="616441"/>
                  </a:lnTo>
                  <a:lnTo>
                    <a:pt x="0" y="6324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73415" y="344645"/>
              <a:ext cx="454591" cy="1113638"/>
            </a:xfrm>
            <a:custGeom>
              <a:avLst/>
              <a:gdLst/>
              <a:ahLst/>
              <a:cxnLst/>
              <a:rect l="0" t="0" r="0" b="0"/>
              <a:pathLst>
                <a:path w="454591" h="1113638">
                  <a:moveTo>
                    <a:pt x="0" y="204544"/>
                  </a:moveTo>
                  <a:lnTo>
                    <a:pt x="15118" y="147772"/>
                  </a:lnTo>
                  <a:lnTo>
                    <a:pt x="43779" y="93426"/>
                  </a:lnTo>
                  <a:lnTo>
                    <a:pt x="77168" y="55827"/>
                  </a:lnTo>
                  <a:lnTo>
                    <a:pt x="135298" y="17717"/>
                  </a:lnTo>
                  <a:lnTo>
                    <a:pt x="185887" y="1664"/>
                  </a:lnTo>
                  <a:lnTo>
                    <a:pt x="234917" y="0"/>
                  </a:lnTo>
                  <a:lnTo>
                    <a:pt x="284427" y="8301"/>
                  </a:lnTo>
                  <a:lnTo>
                    <a:pt x="314182" y="24972"/>
                  </a:lnTo>
                  <a:lnTo>
                    <a:pt x="348161" y="56379"/>
                  </a:lnTo>
                  <a:lnTo>
                    <a:pt x="366762" y="87501"/>
                  </a:lnTo>
                  <a:lnTo>
                    <a:pt x="379333" y="138963"/>
                  </a:lnTo>
                  <a:lnTo>
                    <a:pt x="382090" y="198062"/>
                  </a:lnTo>
                  <a:lnTo>
                    <a:pt x="373733" y="246694"/>
                  </a:lnTo>
                  <a:lnTo>
                    <a:pt x="359545" y="296237"/>
                  </a:lnTo>
                  <a:lnTo>
                    <a:pt x="339213" y="350467"/>
                  </a:lnTo>
                  <a:lnTo>
                    <a:pt x="315622" y="403107"/>
                  </a:lnTo>
                  <a:lnTo>
                    <a:pt x="286648" y="453837"/>
                  </a:lnTo>
                  <a:lnTo>
                    <a:pt x="259059" y="504002"/>
                  </a:lnTo>
                  <a:lnTo>
                    <a:pt x="230606" y="557364"/>
                  </a:lnTo>
                  <a:lnTo>
                    <a:pt x="199905" y="610341"/>
                  </a:lnTo>
                  <a:lnTo>
                    <a:pt x="201688" y="614684"/>
                  </a:lnTo>
                  <a:lnTo>
                    <a:pt x="207499" y="615730"/>
                  </a:lnTo>
                  <a:lnTo>
                    <a:pt x="261924" y="601293"/>
                  </a:lnTo>
                  <a:lnTo>
                    <a:pt x="323287" y="591336"/>
                  </a:lnTo>
                  <a:lnTo>
                    <a:pt x="370381" y="599302"/>
                  </a:lnTo>
                  <a:lnTo>
                    <a:pt x="393788" y="611411"/>
                  </a:lnTo>
                  <a:lnTo>
                    <a:pt x="416852" y="631127"/>
                  </a:lnTo>
                  <a:lnTo>
                    <a:pt x="447303" y="690620"/>
                  </a:lnTo>
                  <a:lnTo>
                    <a:pt x="454590" y="723425"/>
                  </a:lnTo>
                  <a:lnTo>
                    <a:pt x="450668" y="778723"/>
                  </a:lnTo>
                  <a:lnTo>
                    <a:pt x="444800" y="814454"/>
                  </a:lnTo>
                  <a:lnTo>
                    <a:pt x="421003" y="875005"/>
                  </a:lnTo>
                  <a:lnTo>
                    <a:pt x="384950" y="935565"/>
                  </a:lnTo>
                  <a:lnTo>
                    <a:pt x="332399" y="994516"/>
                  </a:lnTo>
                  <a:lnTo>
                    <a:pt x="277310" y="1049523"/>
                  </a:lnTo>
                  <a:lnTo>
                    <a:pt x="221887" y="1089983"/>
                  </a:lnTo>
                  <a:lnTo>
                    <a:pt x="166908" y="1113637"/>
                  </a:lnTo>
                  <a:lnTo>
                    <a:pt x="137185" y="1113599"/>
                  </a:lnTo>
                  <a:lnTo>
                    <a:pt x="129364" y="1110138"/>
                  </a:lnTo>
                  <a:lnTo>
                    <a:pt x="118208" y="1098897"/>
                  </a:lnTo>
                  <a:lnTo>
                    <a:pt x="115788" y="1092016"/>
                  </a:lnTo>
                  <a:lnTo>
                    <a:pt x="115564" y="1076974"/>
                  </a:lnTo>
                  <a:lnTo>
                    <a:pt x="121012" y="1063509"/>
                  </a:lnTo>
                  <a:lnTo>
                    <a:pt x="133137" y="104497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50414" y="1033066"/>
              <a:ext cx="221970" cy="398155"/>
            </a:xfrm>
            <a:custGeom>
              <a:avLst/>
              <a:gdLst/>
              <a:ahLst/>
              <a:cxnLst/>
              <a:rect l="0" t="0" r="0" b="0"/>
              <a:pathLst>
                <a:path w="221970" h="398155">
                  <a:moveTo>
                    <a:pt x="163722" y="90275"/>
                  </a:moveTo>
                  <a:lnTo>
                    <a:pt x="170308" y="60655"/>
                  </a:lnTo>
                  <a:lnTo>
                    <a:pt x="169063" y="30648"/>
                  </a:lnTo>
                  <a:lnTo>
                    <a:pt x="167283" y="20013"/>
                  </a:lnTo>
                  <a:lnTo>
                    <a:pt x="162398" y="11999"/>
                  </a:lnTo>
                  <a:lnTo>
                    <a:pt x="147108" y="629"/>
                  </a:lnTo>
                  <a:lnTo>
                    <a:pt x="136928" y="0"/>
                  </a:lnTo>
                  <a:lnTo>
                    <a:pt x="113290" y="6699"/>
                  </a:lnTo>
                  <a:lnTo>
                    <a:pt x="94772" y="18922"/>
                  </a:lnTo>
                  <a:lnTo>
                    <a:pt x="49484" y="68088"/>
                  </a:lnTo>
                  <a:lnTo>
                    <a:pt x="25483" y="114657"/>
                  </a:lnTo>
                  <a:lnTo>
                    <a:pt x="9579" y="174090"/>
                  </a:lnTo>
                  <a:lnTo>
                    <a:pt x="0" y="233770"/>
                  </a:lnTo>
                  <a:lnTo>
                    <a:pt x="2251" y="289869"/>
                  </a:lnTo>
                  <a:lnTo>
                    <a:pt x="7730" y="335639"/>
                  </a:lnTo>
                  <a:lnTo>
                    <a:pt x="18578" y="354652"/>
                  </a:lnTo>
                  <a:lnTo>
                    <a:pt x="25354" y="359907"/>
                  </a:lnTo>
                  <a:lnTo>
                    <a:pt x="32645" y="362486"/>
                  </a:lnTo>
                  <a:lnTo>
                    <a:pt x="40280" y="363281"/>
                  </a:lnTo>
                  <a:lnTo>
                    <a:pt x="58624" y="354302"/>
                  </a:lnTo>
                  <a:lnTo>
                    <a:pt x="103859" y="313723"/>
                  </a:lnTo>
                  <a:lnTo>
                    <a:pt x="146866" y="250798"/>
                  </a:lnTo>
                  <a:lnTo>
                    <a:pt x="177197" y="195629"/>
                  </a:lnTo>
                  <a:lnTo>
                    <a:pt x="203676" y="145102"/>
                  </a:lnTo>
                  <a:lnTo>
                    <a:pt x="206075" y="143469"/>
                  </a:lnTo>
                  <a:lnTo>
                    <a:pt x="206751" y="145153"/>
                  </a:lnTo>
                  <a:lnTo>
                    <a:pt x="200993" y="202487"/>
                  </a:lnTo>
                  <a:lnTo>
                    <a:pt x="190945" y="265914"/>
                  </a:lnTo>
                  <a:lnTo>
                    <a:pt x="194701" y="327834"/>
                  </a:lnTo>
                  <a:lnTo>
                    <a:pt x="198172" y="359957"/>
                  </a:lnTo>
                  <a:lnTo>
                    <a:pt x="209166" y="381084"/>
                  </a:lnTo>
                  <a:lnTo>
                    <a:pt x="221969" y="39815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21065" y="1048452"/>
              <a:ext cx="148449" cy="557511"/>
            </a:xfrm>
            <a:custGeom>
              <a:avLst/>
              <a:gdLst/>
              <a:ahLst/>
              <a:cxnLst/>
              <a:rect l="0" t="0" r="0" b="0"/>
              <a:pathLst>
                <a:path w="148449" h="557511">
                  <a:moveTo>
                    <a:pt x="100802" y="0"/>
                  </a:moveTo>
                  <a:lnTo>
                    <a:pt x="87550" y="4417"/>
                  </a:lnTo>
                  <a:lnTo>
                    <a:pt x="66057" y="20416"/>
                  </a:lnTo>
                  <a:lnTo>
                    <a:pt x="29045" y="66900"/>
                  </a:lnTo>
                  <a:lnTo>
                    <a:pt x="2598" y="125359"/>
                  </a:lnTo>
                  <a:lnTo>
                    <a:pt x="0" y="164630"/>
                  </a:lnTo>
                  <a:lnTo>
                    <a:pt x="7924" y="189355"/>
                  </a:lnTo>
                  <a:lnTo>
                    <a:pt x="31194" y="226528"/>
                  </a:lnTo>
                  <a:lnTo>
                    <a:pt x="92019" y="268831"/>
                  </a:lnTo>
                  <a:lnTo>
                    <a:pt x="129608" y="296756"/>
                  </a:lnTo>
                  <a:lnTo>
                    <a:pt x="139185" y="312797"/>
                  </a:lnTo>
                  <a:lnTo>
                    <a:pt x="145598" y="333179"/>
                  </a:lnTo>
                  <a:lnTo>
                    <a:pt x="148448" y="357647"/>
                  </a:lnTo>
                  <a:lnTo>
                    <a:pt x="141218" y="392994"/>
                  </a:lnTo>
                  <a:lnTo>
                    <a:pt x="111549" y="453191"/>
                  </a:lnTo>
                  <a:lnTo>
                    <a:pt x="64571" y="514719"/>
                  </a:lnTo>
                  <a:lnTo>
                    <a:pt x="17592" y="5575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96741" y="898673"/>
              <a:ext cx="66438" cy="577401"/>
            </a:xfrm>
            <a:custGeom>
              <a:avLst/>
              <a:gdLst/>
              <a:ahLst/>
              <a:cxnLst/>
              <a:rect l="0" t="0" r="0" b="0"/>
              <a:pathLst>
                <a:path w="66438" h="577401">
                  <a:moveTo>
                    <a:pt x="16510" y="399411"/>
                  </a:moveTo>
                  <a:lnTo>
                    <a:pt x="4929" y="452902"/>
                  </a:lnTo>
                  <a:lnTo>
                    <a:pt x="535" y="515085"/>
                  </a:lnTo>
                  <a:lnTo>
                    <a:pt x="0" y="573477"/>
                  </a:lnTo>
                  <a:lnTo>
                    <a:pt x="881" y="577400"/>
                  </a:lnTo>
                  <a:lnTo>
                    <a:pt x="2392" y="575393"/>
                  </a:lnTo>
                  <a:lnTo>
                    <a:pt x="14069" y="525725"/>
                  </a:lnTo>
                  <a:lnTo>
                    <a:pt x="21232" y="479675"/>
                  </a:lnTo>
                  <a:lnTo>
                    <a:pt x="24689" y="424528"/>
                  </a:lnTo>
                  <a:lnTo>
                    <a:pt x="31159" y="362679"/>
                  </a:lnTo>
                  <a:lnTo>
                    <a:pt x="38931" y="302954"/>
                  </a:lnTo>
                  <a:lnTo>
                    <a:pt x="46165" y="244269"/>
                  </a:lnTo>
                  <a:lnTo>
                    <a:pt x="48719" y="187741"/>
                  </a:lnTo>
                  <a:lnTo>
                    <a:pt x="52048" y="126288"/>
                  </a:lnTo>
                  <a:lnTo>
                    <a:pt x="56917" y="65216"/>
                  </a:lnTo>
                  <a:lnTo>
                    <a:pt x="64544" y="11145"/>
                  </a:lnTo>
                  <a:lnTo>
                    <a:pt x="664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93725" y="1095286"/>
              <a:ext cx="302148" cy="459268"/>
            </a:xfrm>
            <a:custGeom>
              <a:avLst/>
              <a:gdLst/>
              <a:ahLst/>
              <a:cxnLst/>
              <a:rect l="0" t="0" r="0" b="0"/>
              <a:pathLst>
                <a:path w="302148" h="459268">
                  <a:moveTo>
                    <a:pt x="285505" y="19735"/>
                  </a:moveTo>
                  <a:lnTo>
                    <a:pt x="250760" y="988"/>
                  </a:lnTo>
                  <a:lnTo>
                    <a:pt x="234929" y="0"/>
                  </a:lnTo>
                  <a:lnTo>
                    <a:pt x="218648" y="3567"/>
                  </a:lnTo>
                  <a:lnTo>
                    <a:pt x="162342" y="38001"/>
                  </a:lnTo>
                  <a:lnTo>
                    <a:pt x="107842" y="87030"/>
                  </a:lnTo>
                  <a:lnTo>
                    <a:pt x="70225" y="140619"/>
                  </a:lnTo>
                  <a:lnTo>
                    <a:pt x="38550" y="203665"/>
                  </a:lnTo>
                  <a:lnTo>
                    <a:pt x="20025" y="252981"/>
                  </a:lnTo>
                  <a:lnTo>
                    <a:pt x="5290" y="302726"/>
                  </a:lnTo>
                  <a:lnTo>
                    <a:pt x="0" y="347668"/>
                  </a:lnTo>
                  <a:lnTo>
                    <a:pt x="4098" y="405555"/>
                  </a:lnTo>
                  <a:lnTo>
                    <a:pt x="15775" y="427856"/>
                  </a:lnTo>
                  <a:lnTo>
                    <a:pt x="25708" y="440275"/>
                  </a:lnTo>
                  <a:lnTo>
                    <a:pt x="46114" y="453245"/>
                  </a:lnTo>
                  <a:lnTo>
                    <a:pt x="84501" y="459267"/>
                  </a:lnTo>
                  <a:lnTo>
                    <a:pt x="143112" y="456137"/>
                  </a:lnTo>
                  <a:lnTo>
                    <a:pt x="203754" y="445594"/>
                  </a:lnTo>
                  <a:lnTo>
                    <a:pt x="264220" y="429129"/>
                  </a:lnTo>
                  <a:lnTo>
                    <a:pt x="302147" y="4191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23560" y="358337"/>
            <a:ext cx="3008317" cy="1231108"/>
            <a:chOff x="3623560" y="358337"/>
            <a:chExt cx="3008317" cy="1231108"/>
          </a:xfrm>
        </p:grpSpPr>
        <p:sp>
          <p:nvSpPr>
            <p:cNvPr id="9" name="Freeform 8"/>
            <p:cNvSpPr/>
            <p:nvPr/>
          </p:nvSpPr>
          <p:spPr>
            <a:xfrm>
              <a:off x="3811040" y="515905"/>
              <a:ext cx="41606" cy="715611"/>
            </a:xfrm>
            <a:custGeom>
              <a:avLst/>
              <a:gdLst/>
              <a:ahLst/>
              <a:cxnLst/>
              <a:rect l="0" t="0" r="0" b="0"/>
              <a:pathLst>
                <a:path w="41606" h="715611">
                  <a:moveTo>
                    <a:pt x="41605" y="0"/>
                  </a:moveTo>
                  <a:lnTo>
                    <a:pt x="35887" y="58621"/>
                  </a:lnTo>
                  <a:lnTo>
                    <a:pt x="33798" y="120678"/>
                  </a:lnTo>
                  <a:lnTo>
                    <a:pt x="33437" y="175981"/>
                  </a:lnTo>
                  <a:lnTo>
                    <a:pt x="33329" y="235822"/>
                  </a:lnTo>
                  <a:lnTo>
                    <a:pt x="33304" y="278627"/>
                  </a:lnTo>
                  <a:lnTo>
                    <a:pt x="33293" y="322307"/>
                  </a:lnTo>
                  <a:lnTo>
                    <a:pt x="28870" y="384064"/>
                  </a:lnTo>
                  <a:lnTo>
                    <a:pt x="26121" y="443351"/>
                  </a:lnTo>
                  <a:lnTo>
                    <a:pt x="25306" y="497489"/>
                  </a:lnTo>
                  <a:lnTo>
                    <a:pt x="20648" y="553081"/>
                  </a:lnTo>
                  <a:lnTo>
                    <a:pt x="17433" y="615636"/>
                  </a:lnTo>
                  <a:lnTo>
                    <a:pt x="12329" y="676032"/>
                  </a:lnTo>
                  <a:lnTo>
                    <a:pt x="0" y="7156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44619" y="358337"/>
              <a:ext cx="582474" cy="107643"/>
            </a:xfrm>
            <a:custGeom>
              <a:avLst/>
              <a:gdLst/>
              <a:ahLst/>
              <a:cxnLst/>
              <a:rect l="0" t="0" r="0" b="0"/>
              <a:pathLst>
                <a:path w="582474" h="107643">
                  <a:moveTo>
                    <a:pt x="0" y="107642"/>
                  </a:moveTo>
                  <a:lnTo>
                    <a:pt x="18103" y="69780"/>
                  </a:lnTo>
                  <a:lnTo>
                    <a:pt x="36183" y="50504"/>
                  </a:lnTo>
                  <a:lnTo>
                    <a:pt x="64037" y="33081"/>
                  </a:lnTo>
                  <a:lnTo>
                    <a:pt x="119282" y="15045"/>
                  </a:lnTo>
                  <a:lnTo>
                    <a:pt x="167247" y="5522"/>
                  </a:lnTo>
                  <a:lnTo>
                    <a:pt x="216592" y="1262"/>
                  </a:lnTo>
                  <a:lnTo>
                    <a:pt x="266346" y="0"/>
                  </a:lnTo>
                  <a:lnTo>
                    <a:pt x="320639" y="4043"/>
                  </a:lnTo>
                  <a:lnTo>
                    <a:pt x="368880" y="11096"/>
                  </a:lnTo>
                  <a:lnTo>
                    <a:pt x="431390" y="21763"/>
                  </a:lnTo>
                  <a:lnTo>
                    <a:pt x="483733" y="35239"/>
                  </a:lnTo>
                  <a:lnTo>
                    <a:pt x="509003" y="45877"/>
                  </a:lnTo>
                  <a:lnTo>
                    <a:pt x="570622" y="96247"/>
                  </a:lnTo>
                  <a:lnTo>
                    <a:pt x="582473" y="107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23560" y="1281442"/>
              <a:ext cx="420471" cy="57141"/>
            </a:xfrm>
            <a:custGeom>
              <a:avLst/>
              <a:gdLst/>
              <a:ahLst/>
              <a:cxnLst/>
              <a:rect l="0" t="0" r="0" b="0"/>
              <a:pathLst>
                <a:path w="420471" h="57141">
                  <a:moveTo>
                    <a:pt x="4417" y="0"/>
                  </a:moveTo>
                  <a:lnTo>
                    <a:pt x="0" y="13252"/>
                  </a:lnTo>
                  <a:lnTo>
                    <a:pt x="2762" y="27154"/>
                  </a:lnTo>
                  <a:lnTo>
                    <a:pt x="6087" y="34745"/>
                  </a:lnTo>
                  <a:lnTo>
                    <a:pt x="12927" y="40730"/>
                  </a:lnTo>
                  <a:lnTo>
                    <a:pt x="32854" y="49845"/>
                  </a:lnTo>
                  <a:lnTo>
                    <a:pt x="87720" y="57140"/>
                  </a:lnTo>
                  <a:lnTo>
                    <a:pt x="149757" y="52383"/>
                  </a:lnTo>
                  <a:lnTo>
                    <a:pt x="204341" y="47946"/>
                  </a:lnTo>
                  <a:lnTo>
                    <a:pt x="264057" y="42857"/>
                  </a:lnTo>
                  <a:lnTo>
                    <a:pt x="323553" y="40928"/>
                  </a:lnTo>
                  <a:lnTo>
                    <a:pt x="382834" y="35068"/>
                  </a:lnTo>
                  <a:lnTo>
                    <a:pt x="420470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35650" y="1164947"/>
              <a:ext cx="190386" cy="288842"/>
            </a:xfrm>
            <a:custGeom>
              <a:avLst/>
              <a:gdLst/>
              <a:ahLst/>
              <a:cxnLst/>
              <a:rect l="0" t="0" r="0" b="0"/>
              <a:pathLst>
                <a:path w="190386" h="288842">
                  <a:moveTo>
                    <a:pt x="32900" y="0"/>
                  </a:moveTo>
                  <a:lnTo>
                    <a:pt x="16042" y="59627"/>
                  </a:lnTo>
                  <a:lnTo>
                    <a:pt x="8080" y="113902"/>
                  </a:lnTo>
                  <a:lnTo>
                    <a:pt x="913" y="169218"/>
                  </a:lnTo>
                  <a:lnTo>
                    <a:pt x="0" y="206903"/>
                  </a:lnTo>
                  <a:lnTo>
                    <a:pt x="1721" y="211900"/>
                  </a:lnTo>
                  <a:lnTo>
                    <a:pt x="4718" y="211533"/>
                  </a:lnTo>
                  <a:lnTo>
                    <a:pt x="12978" y="201264"/>
                  </a:lnTo>
                  <a:lnTo>
                    <a:pt x="30883" y="164537"/>
                  </a:lnTo>
                  <a:lnTo>
                    <a:pt x="47427" y="105905"/>
                  </a:lnTo>
                  <a:lnTo>
                    <a:pt x="77581" y="51382"/>
                  </a:lnTo>
                  <a:lnTo>
                    <a:pt x="109473" y="15555"/>
                  </a:lnTo>
                  <a:lnTo>
                    <a:pt x="117233" y="11295"/>
                  </a:lnTo>
                  <a:lnTo>
                    <a:pt x="133252" y="9026"/>
                  </a:lnTo>
                  <a:lnTo>
                    <a:pt x="149617" y="16031"/>
                  </a:lnTo>
                  <a:lnTo>
                    <a:pt x="164286" y="28390"/>
                  </a:lnTo>
                  <a:lnTo>
                    <a:pt x="173888" y="43128"/>
                  </a:lnTo>
                  <a:lnTo>
                    <a:pt x="186325" y="103247"/>
                  </a:lnTo>
                  <a:lnTo>
                    <a:pt x="190385" y="160647"/>
                  </a:lnTo>
                  <a:lnTo>
                    <a:pt x="184276" y="221134"/>
                  </a:lnTo>
                  <a:lnTo>
                    <a:pt x="175847" y="281685"/>
                  </a:lnTo>
                  <a:lnTo>
                    <a:pt x="175020" y="288841"/>
                  </a:lnTo>
                  <a:lnTo>
                    <a:pt x="174358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12862" y="690647"/>
              <a:ext cx="196558" cy="763237"/>
            </a:xfrm>
            <a:custGeom>
              <a:avLst/>
              <a:gdLst/>
              <a:ahLst/>
              <a:cxnLst/>
              <a:rect l="0" t="0" r="0" b="0"/>
              <a:pathLst>
                <a:path w="196558" h="763237">
                  <a:moveTo>
                    <a:pt x="55099" y="0"/>
                  </a:moveTo>
                  <a:lnTo>
                    <a:pt x="60817" y="57697"/>
                  </a:lnTo>
                  <a:lnTo>
                    <a:pt x="65372" y="109161"/>
                  </a:lnTo>
                  <a:lnTo>
                    <a:pt x="74900" y="168260"/>
                  </a:lnTo>
                  <a:lnTo>
                    <a:pt x="82950" y="221309"/>
                  </a:lnTo>
                  <a:lnTo>
                    <a:pt x="86773" y="278017"/>
                  </a:lnTo>
                  <a:lnTo>
                    <a:pt x="87906" y="340225"/>
                  </a:lnTo>
                  <a:lnTo>
                    <a:pt x="88242" y="401084"/>
                  </a:lnTo>
                  <a:lnTo>
                    <a:pt x="88341" y="464523"/>
                  </a:lnTo>
                  <a:lnTo>
                    <a:pt x="83953" y="525747"/>
                  </a:lnTo>
                  <a:lnTo>
                    <a:pt x="72380" y="584876"/>
                  </a:lnTo>
                  <a:lnTo>
                    <a:pt x="57240" y="638967"/>
                  </a:lnTo>
                  <a:lnTo>
                    <a:pt x="41276" y="699375"/>
                  </a:lnTo>
                  <a:lnTo>
                    <a:pt x="15908" y="759312"/>
                  </a:lnTo>
                  <a:lnTo>
                    <a:pt x="11405" y="763236"/>
                  </a:lnTo>
                  <a:lnTo>
                    <a:pt x="7478" y="762154"/>
                  </a:lnTo>
                  <a:lnTo>
                    <a:pt x="3936" y="757734"/>
                  </a:lnTo>
                  <a:lnTo>
                    <a:pt x="0" y="742961"/>
                  </a:lnTo>
                  <a:lnTo>
                    <a:pt x="250" y="708921"/>
                  </a:lnTo>
                  <a:lnTo>
                    <a:pt x="4200" y="647721"/>
                  </a:lnTo>
                  <a:lnTo>
                    <a:pt x="13719" y="598724"/>
                  </a:lnTo>
                  <a:lnTo>
                    <a:pt x="23833" y="549073"/>
                  </a:lnTo>
                  <a:lnTo>
                    <a:pt x="41520" y="508063"/>
                  </a:lnTo>
                  <a:lnTo>
                    <a:pt x="84234" y="450109"/>
                  </a:lnTo>
                  <a:lnTo>
                    <a:pt x="98558" y="437969"/>
                  </a:lnTo>
                  <a:lnTo>
                    <a:pt x="106261" y="433437"/>
                  </a:lnTo>
                  <a:lnTo>
                    <a:pt x="127148" y="430867"/>
                  </a:lnTo>
                  <a:lnTo>
                    <a:pt x="149066" y="433732"/>
                  </a:lnTo>
                  <a:lnTo>
                    <a:pt x="164971" y="441168"/>
                  </a:lnTo>
                  <a:lnTo>
                    <a:pt x="196557" y="48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68994" y="1207597"/>
              <a:ext cx="154611" cy="291685"/>
            </a:xfrm>
            <a:custGeom>
              <a:avLst/>
              <a:gdLst/>
              <a:ahLst/>
              <a:cxnLst/>
              <a:rect l="0" t="0" r="0" b="0"/>
              <a:pathLst>
                <a:path w="154611" h="291685">
                  <a:moveTo>
                    <a:pt x="23635" y="182018"/>
                  </a:moveTo>
                  <a:lnTo>
                    <a:pt x="61127" y="158855"/>
                  </a:lnTo>
                  <a:lnTo>
                    <a:pt x="113379" y="98553"/>
                  </a:lnTo>
                  <a:lnTo>
                    <a:pt x="149476" y="47710"/>
                  </a:lnTo>
                  <a:lnTo>
                    <a:pt x="154610" y="19154"/>
                  </a:lnTo>
                  <a:lnTo>
                    <a:pt x="151632" y="11496"/>
                  </a:lnTo>
                  <a:lnTo>
                    <a:pt x="145949" y="5467"/>
                  </a:lnTo>
                  <a:lnTo>
                    <a:pt x="138462" y="522"/>
                  </a:lnTo>
                  <a:lnTo>
                    <a:pt x="129772" y="0"/>
                  </a:lnTo>
                  <a:lnTo>
                    <a:pt x="100798" y="11592"/>
                  </a:lnTo>
                  <a:lnTo>
                    <a:pt x="57219" y="42407"/>
                  </a:lnTo>
                  <a:lnTo>
                    <a:pt x="31262" y="79928"/>
                  </a:lnTo>
                  <a:lnTo>
                    <a:pt x="8762" y="132311"/>
                  </a:lnTo>
                  <a:lnTo>
                    <a:pt x="0" y="190003"/>
                  </a:lnTo>
                  <a:lnTo>
                    <a:pt x="3352" y="243486"/>
                  </a:lnTo>
                  <a:lnTo>
                    <a:pt x="10306" y="265119"/>
                  </a:lnTo>
                  <a:lnTo>
                    <a:pt x="14749" y="273477"/>
                  </a:lnTo>
                  <a:lnTo>
                    <a:pt x="32013" y="285228"/>
                  </a:lnTo>
                  <a:lnTo>
                    <a:pt x="53246" y="291684"/>
                  </a:lnTo>
                  <a:lnTo>
                    <a:pt x="71929" y="291471"/>
                  </a:lnTo>
                  <a:lnTo>
                    <a:pt x="98041" y="281736"/>
                  </a:lnTo>
                  <a:lnTo>
                    <a:pt x="131809" y="2569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25750" y="1187772"/>
              <a:ext cx="291106" cy="316065"/>
            </a:xfrm>
            <a:custGeom>
              <a:avLst/>
              <a:gdLst/>
              <a:ahLst/>
              <a:cxnLst/>
              <a:rect l="0" t="0" r="0" b="0"/>
              <a:pathLst>
                <a:path w="291106" h="316065">
                  <a:moveTo>
                    <a:pt x="16510" y="93669"/>
                  </a:moveTo>
                  <a:lnTo>
                    <a:pt x="3242" y="147497"/>
                  </a:lnTo>
                  <a:lnTo>
                    <a:pt x="534" y="205730"/>
                  </a:lnTo>
                  <a:lnTo>
                    <a:pt x="0" y="266919"/>
                  </a:lnTo>
                  <a:lnTo>
                    <a:pt x="4325" y="309061"/>
                  </a:lnTo>
                  <a:lnTo>
                    <a:pt x="6537" y="314927"/>
                  </a:lnTo>
                  <a:lnTo>
                    <a:pt x="8937" y="316064"/>
                  </a:lnTo>
                  <a:lnTo>
                    <a:pt x="11462" y="314048"/>
                  </a:lnTo>
                  <a:lnTo>
                    <a:pt x="19432" y="297959"/>
                  </a:lnTo>
                  <a:lnTo>
                    <a:pt x="33172" y="243961"/>
                  </a:lnTo>
                  <a:lnTo>
                    <a:pt x="47024" y="187118"/>
                  </a:lnTo>
                  <a:lnTo>
                    <a:pt x="65307" y="125345"/>
                  </a:lnTo>
                  <a:lnTo>
                    <a:pt x="87102" y="86674"/>
                  </a:lnTo>
                  <a:lnTo>
                    <a:pt x="141562" y="29644"/>
                  </a:lnTo>
                  <a:lnTo>
                    <a:pt x="166359" y="13678"/>
                  </a:lnTo>
                  <a:lnTo>
                    <a:pt x="199587" y="0"/>
                  </a:lnTo>
                  <a:lnTo>
                    <a:pt x="233375" y="66"/>
                  </a:lnTo>
                  <a:lnTo>
                    <a:pt x="291105" y="1045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59956" y="1231515"/>
              <a:ext cx="194813" cy="274596"/>
            </a:xfrm>
            <a:custGeom>
              <a:avLst/>
              <a:gdLst/>
              <a:ahLst/>
              <a:cxnLst/>
              <a:rect l="0" t="0" r="0" b="0"/>
              <a:pathLst>
                <a:path w="194813" h="274596">
                  <a:moveTo>
                    <a:pt x="56604" y="0"/>
                  </a:moveTo>
                  <a:lnTo>
                    <a:pt x="52187" y="57909"/>
                  </a:lnTo>
                  <a:lnTo>
                    <a:pt x="39746" y="116085"/>
                  </a:lnTo>
                  <a:lnTo>
                    <a:pt x="26065" y="171914"/>
                  </a:lnTo>
                  <a:lnTo>
                    <a:pt x="9449" y="232814"/>
                  </a:lnTo>
                  <a:lnTo>
                    <a:pt x="3903" y="253560"/>
                  </a:lnTo>
                  <a:lnTo>
                    <a:pt x="2054" y="256873"/>
                  </a:lnTo>
                  <a:lnTo>
                    <a:pt x="822" y="255384"/>
                  </a:lnTo>
                  <a:lnTo>
                    <a:pt x="0" y="250693"/>
                  </a:lnTo>
                  <a:lnTo>
                    <a:pt x="10083" y="202972"/>
                  </a:lnTo>
                  <a:lnTo>
                    <a:pt x="32455" y="149479"/>
                  </a:lnTo>
                  <a:lnTo>
                    <a:pt x="60410" y="95190"/>
                  </a:lnTo>
                  <a:lnTo>
                    <a:pt x="94293" y="54826"/>
                  </a:lnTo>
                  <a:lnTo>
                    <a:pt x="120574" y="41105"/>
                  </a:lnTo>
                  <a:lnTo>
                    <a:pt x="141125" y="41691"/>
                  </a:lnTo>
                  <a:lnTo>
                    <a:pt x="151783" y="44436"/>
                  </a:lnTo>
                  <a:lnTo>
                    <a:pt x="159813" y="49040"/>
                  </a:lnTo>
                  <a:lnTo>
                    <a:pt x="171200" y="61552"/>
                  </a:lnTo>
                  <a:lnTo>
                    <a:pt x="182809" y="84190"/>
                  </a:lnTo>
                  <a:lnTo>
                    <a:pt x="194091" y="140487"/>
                  </a:lnTo>
                  <a:lnTo>
                    <a:pt x="194812" y="190097"/>
                  </a:lnTo>
                  <a:lnTo>
                    <a:pt x="190409" y="249633"/>
                  </a:lnTo>
                  <a:lnTo>
                    <a:pt x="189741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36001" y="1265000"/>
              <a:ext cx="171649" cy="272114"/>
            </a:xfrm>
            <a:custGeom>
              <a:avLst/>
              <a:gdLst/>
              <a:ahLst/>
              <a:cxnLst/>
              <a:rect l="0" t="0" r="0" b="0"/>
              <a:pathLst>
                <a:path w="171649" h="272114">
                  <a:moveTo>
                    <a:pt x="38512" y="157899"/>
                  </a:moveTo>
                  <a:lnTo>
                    <a:pt x="51764" y="153482"/>
                  </a:lnTo>
                  <a:lnTo>
                    <a:pt x="98726" y="113871"/>
                  </a:lnTo>
                  <a:lnTo>
                    <a:pt x="127163" y="81412"/>
                  </a:lnTo>
                  <a:lnTo>
                    <a:pt x="139463" y="57573"/>
                  </a:lnTo>
                  <a:lnTo>
                    <a:pt x="144546" y="28526"/>
                  </a:lnTo>
                  <a:lnTo>
                    <a:pt x="142485" y="19875"/>
                  </a:lnTo>
                  <a:lnTo>
                    <a:pt x="132800" y="5332"/>
                  </a:lnTo>
                  <a:lnTo>
                    <a:pt x="126334" y="1638"/>
                  </a:lnTo>
                  <a:lnTo>
                    <a:pt x="111752" y="0"/>
                  </a:lnTo>
                  <a:lnTo>
                    <a:pt x="87950" y="8694"/>
                  </a:lnTo>
                  <a:lnTo>
                    <a:pt x="67747" y="22980"/>
                  </a:lnTo>
                  <a:lnTo>
                    <a:pt x="39561" y="56736"/>
                  </a:lnTo>
                  <a:lnTo>
                    <a:pt x="11183" y="120220"/>
                  </a:lnTo>
                  <a:lnTo>
                    <a:pt x="0" y="165900"/>
                  </a:lnTo>
                  <a:lnTo>
                    <a:pt x="1935" y="219371"/>
                  </a:lnTo>
                  <a:lnTo>
                    <a:pt x="8695" y="241002"/>
                  </a:lnTo>
                  <a:lnTo>
                    <a:pt x="13087" y="249359"/>
                  </a:lnTo>
                  <a:lnTo>
                    <a:pt x="27828" y="263575"/>
                  </a:lnTo>
                  <a:lnTo>
                    <a:pt x="36936" y="269955"/>
                  </a:lnTo>
                  <a:lnTo>
                    <a:pt x="64316" y="272113"/>
                  </a:lnTo>
                  <a:lnTo>
                    <a:pt x="95284" y="265059"/>
                  </a:lnTo>
                  <a:lnTo>
                    <a:pt x="142833" y="232862"/>
                  </a:lnTo>
                  <a:lnTo>
                    <a:pt x="171648" y="2078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99250" y="790500"/>
              <a:ext cx="166206" cy="798945"/>
            </a:xfrm>
            <a:custGeom>
              <a:avLst/>
              <a:gdLst/>
              <a:ahLst/>
              <a:cxnLst/>
              <a:rect l="0" t="0" r="0" b="0"/>
              <a:pathLst>
                <a:path w="166206" h="798945">
                  <a:moveTo>
                    <a:pt x="74673" y="0"/>
                  </a:moveTo>
                  <a:lnTo>
                    <a:pt x="63091" y="52414"/>
                  </a:lnTo>
                  <a:lnTo>
                    <a:pt x="59530" y="100590"/>
                  </a:lnTo>
                  <a:lnTo>
                    <a:pt x="54058" y="149997"/>
                  </a:lnTo>
                  <a:lnTo>
                    <a:pt x="50998" y="208604"/>
                  </a:lnTo>
                  <a:lnTo>
                    <a:pt x="45674" y="268396"/>
                  </a:lnTo>
                  <a:lnTo>
                    <a:pt x="38241" y="327102"/>
                  </a:lnTo>
                  <a:lnTo>
                    <a:pt x="30183" y="389902"/>
                  </a:lnTo>
                  <a:lnTo>
                    <a:pt x="21940" y="446519"/>
                  </a:lnTo>
                  <a:lnTo>
                    <a:pt x="13643" y="502845"/>
                  </a:lnTo>
                  <a:lnTo>
                    <a:pt x="5328" y="556106"/>
                  </a:lnTo>
                  <a:lnTo>
                    <a:pt x="879" y="617158"/>
                  </a:lnTo>
                  <a:lnTo>
                    <a:pt x="0" y="671268"/>
                  </a:lnTo>
                  <a:lnTo>
                    <a:pt x="1662" y="728193"/>
                  </a:lnTo>
                  <a:lnTo>
                    <a:pt x="17893" y="764734"/>
                  </a:lnTo>
                  <a:lnTo>
                    <a:pt x="30021" y="780897"/>
                  </a:lnTo>
                  <a:lnTo>
                    <a:pt x="47739" y="794245"/>
                  </a:lnTo>
                  <a:lnTo>
                    <a:pt x="72872" y="798944"/>
                  </a:lnTo>
                  <a:lnTo>
                    <a:pt x="100685" y="796102"/>
                  </a:lnTo>
                  <a:lnTo>
                    <a:pt x="125373" y="785593"/>
                  </a:lnTo>
                  <a:lnTo>
                    <a:pt x="166205" y="7488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57428" y="1107174"/>
              <a:ext cx="374449" cy="24490"/>
            </a:xfrm>
            <a:custGeom>
              <a:avLst/>
              <a:gdLst/>
              <a:ahLst/>
              <a:cxnLst/>
              <a:rect l="0" t="0" r="0" b="0"/>
              <a:pathLst>
                <a:path w="374449" h="24490">
                  <a:moveTo>
                    <a:pt x="0" y="24489"/>
                  </a:moveTo>
                  <a:lnTo>
                    <a:pt x="58622" y="10295"/>
                  </a:lnTo>
                  <a:lnTo>
                    <a:pt x="104278" y="3127"/>
                  </a:lnTo>
                  <a:lnTo>
                    <a:pt x="163829" y="593"/>
                  </a:lnTo>
                  <a:lnTo>
                    <a:pt x="206565" y="0"/>
                  </a:lnTo>
                  <a:lnTo>
                    <a:pt x="250215" y="2202"/>
                  </a:lnTo>
                  <a:lnTo>
                    <a:pt x="293345" y="6262"/>
                  </a:lnTo>
                  <a:lnTo>
                    <a:pt x="356509" y="13937"/>
                  </a:lnTo>
                  <a:lnTo>
                    <a:pt x="374448" y="161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03456" y="2046978"/>
            <a:ext cx="3379554" cy="881235"/>
            <a:chOff x="3303456" y="2046978"/>
            <a:chExt cx="3379554" cy="881235"/>
          </a:xfrm>
        </p:grpSpPr>
        <p:sp>
          <p:nvSpPr>
            <p:cNvPr id="21" name="Freeform 20"/>
            <p:cNvSpPr/>
            <p:nvPr/>
          </p:nvSpPr>
          <p:spPr>
            <a:xfrm>
              <a:off x="3320104" y="2046978"/>
              <a:ext cx="33280" cy="674006"/>
            </a:xfrm>
            <a:custGeom>
              <a:avLst/>
              <a:gdLst/>
              <a:ahLst/>
              <a:cxnLst/>
              <a:rect l="0" t="0" r="0" b="0"/>
              <a:pathLst>
                <a:path w="33280" h="674006">
                  <a:moveTo>
                    <a:pt x="33279" y="0"/>
                  </a:moveTo>
                  <a:lnTo>
                    <a:pt x="24444" y="8835"/>
                  </a:lnTo>
                  <a:lnTo>
                    <a:pt x="14532" y="40833"/>
                  </a:lnTo>
                  <a:lnTo>
                    <a:pt x="9134" y="101851"/>
                  </a:lnTo>
                  <a:lnTo>
                    <a:pt x="8477" y="155721"/>
                  </a:lnTo>
                  <a:lnTo>
                    <a:pt x="2628" y="217521"/>
                  </a:lnTo>
                  <a:lnTo>
                    <a:pt x="775" y="267546"/>
                  </a:lnTo>
                  <a:lnTo>
                    <a:pt x="226" y="322946"/>
                  </a:lnTo>
                  <a:lnTo>
                    <a:pt x="63" y="380350"/>
                  </a:lnTo>
                  <a:lnTo>
                    <a:pt x="15" y="437422"/>
                  </a:lnTo>
                  <a:lnTo>
                    <a:pt x="0" y="489877"/>
                  </a:lnTo>
                  <a:lnTo>
                    <a:pt x="920" y="539628"/>
                  </a:lnTo>
                  <a:lnTo>
                    <a:pt x="6581" y="598322"/>
                  </a:lnTo>
                  <a:lnTo>
                    <a:pt x="7973" y="654432"/>
                  </a:lnTo>
                  <a:lnTo>
                    <a:pt x="10628" y="667463"/>
                  </a:lnTo>
                  <a:lnTo>
                    <a:pt x="16637" y="6740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303456" y="2346878"/>
              <a:ext cx="166422" cy="7980"/>
            </a:xfrm>
            <a:custGeom>
              <a:avLst/>
              <a:gdLst/>
              <a:ahLst/>
              <a:cxnLst/>
              <a:rect l="0" t="0" r="0" b="0"/>
              <a:pathLst>
                <a:path w="166422" h="7980">
                  <a:moveTo>
                    <a:pt x="0" y="7979"/>
                  </a:moveTo>
                  <a:lnTo>
                    <a:pt x="21779" y="2260"/>
                  </a:lnTo>
                  <a:lnTo>
                    <a:pt x="81844" y="0"/>
                  </a:lnTo>
                  <a:lnTo>
                    <a:pt x="142568" y="6289"/>
                  </a:lnTo>
                  <a:lnTo>
                    <a:pt x="166421" y="79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06093" y="2404783"/>
              <a:ext cx="138527" cy="291017"/>
            </a:xfrm>
            <a:custGeom>
              <a:avLst/>
              <a:gdLst/>
              <a:ahLst/>
              <a:cxnLst/>
              <a:rect l="0" t="0" r="0" b="0"/>
              <a:pathLst>
                <a:path w="138527" h="291017">
                  <a:moveTo>
                    <a:pt x="38674" y="0"/>
                  </a:moveTo>
                  <a:lnTo>
                    <a:pt x="47508" y="8835"/>
                  </a:lnTo>
                  <a:lnTo>
                    <a:pt x="49186" y="8663"/>
                  </a:lnTo>
                  <a:lnTo>
                    <a:pt x="49380" y="5775"/>
                  </a:lnTo>
                  <a:lnTo>
                    <a:pt x="48585" y="1077"/>
                  </a:lnTo>
                  <a:lnTo>
                    <a:pt x="46206" y="718"/>
                  </a:lnTo>
                  <a:lnTo>
                    <a:pt x="38631" y="7715"/>
                  </a:lnTo>
                  <a:lnTo>
                    <a:pt x="19498" y="50604"/>
                  </a:lnTo>
                  <a:lnTo>
                    <a:pt x="7886" y="103138"/>
                  </a:lnTo>
                  <a:lnTo>
                    <a:pt x="0" y="162984"/>
                  </a:lnTo>
                  <a:lnTo>
                    <a:pt x="113" y="212826"/>
                  </a:lnTo>
                  <a:lnTo>
                    <a:pt x="8757" y="251978"/>
                  </a:lnTo>
                  <a:lnTo>
                    <a:pt x="18905" y="271015"/>
                  </a:lnTo>
                  <a:lnTo>
                    <a:pt x="32662" y="285639"/>
                  </a:lnTo>
                  <a:lnTo>
                    <a:pt x="42062" y="289354"/>
                  </a:lnTo>
                  <a:lnTo>
                    <a:pt x="64835" y="291016"/>
                  </a:lnTo>
                  <a:lnTo>
                    <a:pt x="99228" y="282337"/>
                  </a:lnTo>
                  <a:lnTo>
                    <a:pt x="138526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733478" y="2487993"/>
              <a:ext cx="110847" cy="221178"/>
            </a:xfrm>
            <a:custGeom>
              <a:avLst/>
              <a:gdLst/>
              <a:ahLst/>
              <a:cxnLst/>
              <a:rect l="0" t="0" r="0" b="0"/>
              <a:pathLst>
                <a:path w="110847" h="221178">
                  <a:moveTo>
                    <a:pt x="19315" y="8321"/>
                  </a:moveTo>
                  <a:lnTo>
                    <a:pt x="34433" y="61224"/>
                  </a:lnTo>
                  <a:lnTo>
                    <a:pt x="54259" y="121373"/>
                  </a:lnTo>
                  <a:lnTo>
                    <a:pt x="66629" y="177485"/>
                  </a:lnTo>
                  <a:lnTo>
                    <a:pt x="66231" y="200925"/>
                  </a:lnTo>
                  <a:lnTo>
                    <a:pt x="59890" y="217506"/>
                  </a:lnTo>
                  <a:lnTo>
                    <a:pt x="55611" y="220818"/>
                  </a:lnTo>
                  <a:lnTo>
                    <a:pt x="50909" y="221177"/>
                  </a:lnTo>
                  <a:lnTo>
                    <a:pt x="45925" y="219567"/>
                  </a:lnTo>
                  <a:lnTo>
                    <a:pt x="35456" y="210382"/>
                  </a:lnTo>
                  <a:lnTo>
                    <a:pt x="9078" y="173957"/>
                  </a:lnTo>
                  <a:lnTo>
                    <a:pt x="1513" y="157751"/>
                  </a:lnTo>
                  <a:lnTo>
                    <a:pt x="0" y="138838"/>
                  </a:lnTo>
                  <a:lnTo>
                    <a:pt x="891" y="128616"/>
                  </a:lnTo>
                  <a:lnTo>
                    <a:pt x="11743" y="109863"/>
                  </a:lnTo>
                  <a:lnTo>
                    <a:pt x="64323" y="50146"/>
                  </a:lnTo>
                  <a:lnTo>
                    <a:pt x="11084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30758" y="2163473"/>
              <a:ext cx="129915" cy="465294"/>
            </a:xfrm>
            <a:custGeom>
              <a:avLst/>
              <a:gdLst/>
              <a:ahLst/>
              <a:cxnLst/>
              <a:rect l="0" t="0" r="0" b="0"/>
              <a:pathLst>
                <a:path w="129915" h="465294">
                  <a:moveTo>
                    <a:pt x="79987" y="0"/>
                  </a:moveTo>
                  <a:lnTo>
                    <a:pt x="65594" y="53041"/>
                  </a:lnTo>
                  <a:lnTo>
                    <a:pt x="56998" y="106734"/>
                  </a:lnTo>
                  <a:lnTo>
                    <a:pt x="49011" y="161377"/>
                  </a:lnTo>
                  <a:lnTo>
                    <a:pt x="42742" y="220898"/>
                  </a:lnTo>
                  <a:lnTo>
                    <a:pt x="39243" y="282890"/>
                  </a:lnTo>
                  <a:lnTo>
                    <a:pt x="38552" y="340610"/>
                  </a:lnTo>
                  <a:lnTo>
                    <a:pt x="32686" y="403789"/>
                  </a:lnTo>
                  <a:lnTo>
                    <a:pt x="30407" y="460277"/>
                  </a:lnTo>
                  <a:lnTo>
                    <a:pt x="28442" y="464951"/>
                  </a:lnTo>
                  <a:lnTo>
                    <a:pt x="25284" y="465293"/>
                  </a:lnTo>
                  <a:lnTo>
                    <a:pt x="21329" y="462748"/>
                  </a:lnTo>
                  <a:lnTo>
                    <a:pt x="11345" y="432662"/>
                  </a:lnTo>
                  <a:lnTo>
                    <a:pt x="613" y="374646"/>
                  </a:lnTo>
                  <a:lnTo>
                    <a:pt x="0" y="328121"/>
                  </a:lnTo>
                  <a:lnTo>
                    <a:pt x="1699" y="318600"/>
                  </a:lnTo>
                  <a:lnTo>
                    <a:pt x="5606" y="311328"/>
                  </a:lnTo>
                  <a:lnTo>
                    <a:pt x="17343" y="300782"/>
                  </a:lnTo>
                  <a:lnTo>
                    <a:pt x="48379" y="289647"/>
                  </a:lnTo>
                  <a:lnTo>
                    <a:pt x="106461" y="290388"/>
                  </a:lnTo>
                  <a:lnTo>
                    <a:pt x="129914" y="2912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492038" y="2128102"/>
              <a:ext cx="268681" cy="576240"/>
            </a:xfrm>
            <a:custGeom>
              <a:avLst/>
              <a:gdLst/>
              <a:ahLst/>
              <a:cxnLst/>
              <a:rect l="0" t="0" r="0" b="0"/>
              <a:pathLst>
                <a:path w="268681" h="576240">
                  <a:moveTo>
                    <a:pt x="184391" y="309965"/>
                  </a:moveTo>
                  <a:lnTo>
                    <a:pt x="162648" y="362868"/>
                  </a:lnTo>
                  <a:lnTo>
                    <a:pt x="148392" y="423017"/>
                  </a:lnTo>
                  <a:lnTo>
                    <a:pt x="124532" y="480501"/>
                  </a:lnTo>
                  <a:lnTo>
                    <a:pt x="89829" y="534234"/>
                  </a:lnTo>
                  <a:lnTo>
                    <a:pt x="71519" y="553109"/>
                  </a:lnTo>
                  <a:lnTo>
                    <a:pt x="53481" y="564726"/>
                  </a:lnTo>
                  <a:lnTo>
                    <a:pt x="33136" y="568657"/>
                  </a:lnTo>
                  <a:lnTo>
                    <a:pt x="22533" y="568410"/>
                  </a:lnTo>
                  <a:lnTo>
                    <a:pt x="14540" y="564548"/>
                  </a:lnTo>
                  <a:lnTo>
                    <a:pt x="3194" y="550394"/>
                  </a:lnTo>
                  <a:lnTo>
                    <a:pt x="0" y="529311"/>
                  </a:lnTo>
                  <a:lnTo>
                    <a:pt x="7797" y="471234"/>
                  </a:lnTo>
                  <a:lnTo>
                    <a:pt x="17319" y="437672"/>
                  </a:lnTo>
                  <a:lnTo>
                    <a:pt x="47847" y="382097"/>
                  </a:lnTo>
                  <a:lnTo>
                    <a:pt x="85185" y="320023"/>
                  </a:lnTo>
                  <a:lnTo>
                    <a:pt x="117950" y="269833"/>
                  </a:lnTo>
                  <a:lnTo>
                    <a:pt x="152057" y="215403"/>
                  </a:lnTo>
                  <a:lnTo>
                    <a:pt x="190982" y="162601"/>
                  </a:lnTo>
                  <a:lnTo>
                    <a:pt x="227446" y="105030"/>
                  </a:lnTo>
                  <a:lnTo>
                    <a:pt x="256333" y="49281"/>
                  </a:lnTo>
                  <a:lnTo>
                    <a:pt x="268680" y="15967"/>
                  </a:lnTo>
                  <a:lnTo>
                    <a:pt x="267396" y="8567"/>
                  </a:lnTo>
                  <a:lnTo>
                    <a:pt x="262842" y="3633"/>
                  </a:lnTo>
                  <a:lnTo>
                    <a:pt x="256107" y="344"/>
                  </a:lnTo>
                  <a:lnTo>
                    <a:pt x="249769" y="0"/>
                  </a:lnTo>
                  <a:lnTo>
                    <a:pt x="237795" y="4549"/>
                  </a:lnTo>
                  <a:lnTo>
                    <a:pt x="220657" y="26341"/>
                  </a:lnTo>
                  <a:lnTo>
                    <a:pt x="183688" y="86664"/>
                  </a:lnTo>
                  <a:lnTo>
                    <a:pt x="155385" y="149875"/>
                  </a:lnTo>
                  <a:lnTo>
                    <a:pt x="142102" y="205619"/>
                  </a:lnTo>
                  <a:lnTo>
                    <a:pt x="132310" y="258708"/>
                  </a:lnTo>
                  <a:lnTo>
                    <a:pt x="127971" y="313988"/>
                  </a:lnTo>
                  <a:lnTo>
                    <a:pt x="131102" y="366939"/>
                  </a:lnTo>
                  <a:lnTo>
                    <a:pt x="137886" y="417761"/>
                  </a:lnTo>
                  <a:lnTo>
                    <a:pt x="156029" y="471346"/>
                  </a:lnTo>
                  <a:lnTo>
                    <a:pt x="195747" y="532414"/>
                  </a:lnTo>
                  <a:lnTo>
                    <a:pt x="229061" y="558610"/>
                  </a:lnTo>
                  <a:lnTo>
                    <a:pt x="259281" y="5762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35324" y="2466585"/>
              <a:ext cx="206146" cy="461628"/>
            </a:xfrm>
            <a:custGeom>
              <a:avLst/>
              <a:gdLst/>
              <a:ahLst/>
              <a:cxnLst/>
              <a:rect l="0" t="0" r="0" b="0"/>
              <a:pathLst>
                <a:path w="206146" h="461628">
                  <a:moveTo>
                    <a:pt x="57157" y="112940"/>
                  </a:moveTo>
                  <a:lnTo>
                    <a:pt x="52740" y="172519"/>
                  </a:lnTo>
                  <a:lnTo>
                    <a:pt x="45576" y="230343"/>
                  </a:lnTo>
                  <a:lnTo>
                    <a:pt x="40590" y="289574"/>
                  </a:lnTo>
                  <a:lnTo>
                    <a:pt x="33482" y="348222"/>
                  </a:lnTo>
                  <a:lnTo>
                    <a:pt x="23313" y="409044"/>
                  </a:lnTo>
                  <a:lnTo>
                    <a:pt x="12668" y="458454"/>
                  </a:lnTo>
                  <a:lnTo>
                    <a:pt x="9931" y="461627"/>
                  </a:lnTo>
                  <a:lnTo>
                    <a:pt x="7182" y="460043"/>
                  </a:lnTo>
                  <a:lnTo>
                    <a:pt x="4425" y="455290"/>
                  </a:lnTo>
                  <a:lnTo>
                    <a:pt x="0" y="420163"/>
                  </a:lnTo>
                  <a:lnTo>
                    <a:pt x="1591" y="364736"/>
                  </a:lnTo>
                  <a:lnTo>
                    <a:pt x="8026" y="313286"/>
                  </a:lnTo>
                  <a:lnTo>
                    <a:pt x="15787" y="260443"/>
                  </a:lnTo>
                  <a:lnTo>
                    <a:pt x="26409" y="206263"/>
                  </a:lnTo>
                  <a:lnTo>
                    <a:pt x="41267" y="155076"/>
                  </a:lnTo>
                  <a:lnTo>
                    <a:pt x="67271" y="96916"/>
                  </a:lnTo>
                  <a:lnTo>
                    <a:pt x="100733" y="40963"/>
                  </a:lnTo>
                  <a:lnTo>
                    <a:pt x="128019" y="9759"/>
                  </a:lnTo>
                  <a:lnTo>
                    <a:pt x="147207" y="2363"/>
                  </a:lnTo>
                  <a:lnTo>
                    <a:pt x="169296" y="0"/>
                  </a:lnTo>
                  <a:lnTo>
                    <a:pt x="188358" y="2032"/>
                  </a:lnTo>
                  <a:lnTo>
                    <a:pt x="195475" y="7566"/>
                  </a:lnTo>
                  <a:lnTo>
                    <a:pt x="205849" y="26043"/>
                  </a:lnTo>
                  <a:lnTo>
                    <a:pt x="206145" y="49664"/>
                  </a:lnTo>
                  <a:lnTo>
                    <a:pt x="190225" y="111768"/>
                  </a:lnTo>
                  <a:lnTo>
                    <a:pt x="174768" y="145993"/>
                  </a:lnTo>
                  <a:lnTo>
                    <a:pt x="154875" y="171119"/>
                  </a:lnTo>
                  <a:lnTo>
                    <a:pt x="148191" y="175764"/>
                  </a:lnTo>
                  <a:lnTo>
                    <a:pt x="141885" y="177937"/>
                  </a:lnTo>
                  <a:lnTo>
                    <a:pt x="123726" y="1795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25471" y="2379820"/>
              <a:ext cx="74890" cy="285051"/>
            </a:xfrm>
            <a:custGeom>
              <a:avLst/>
              <a:gdLst/>
              <a:ahLst/>
              <a:cxnLst/>
              <a:rect l="0" t="0" r="0" b="0"/>
              <a:pathLst>
                <a:path w="74890" h="285051">
                  <a:moveTo>
                    <a:pt x="0" y="166421"/>
                  </a:moveTo>
                  <a:lnTo>
                    <a:pt x="7550" y="223193"/>
                  </a:lnTo>
                  <a:lnTo>
                    <a:pt x="3802" y="281956"/>
                  </a:lnTo>
                  <a:lnTo>
                    <a:pt x="2535" y="285050"/>
                  </a:lnTo>
                  <a:lnTo>
                    <a:pt x="1126" y="273694"/>
                  </a:lnTo>
                  <a:lnTo>
                    <a:pt x="6735" y="221354"/>
                  </a:lnTo>
                  <a:lnTo>
                    <a:pt x="12425" y="168540"/>
                  </a:lnTo>
                  <a:lnTo>
                    <a:pt x="16734" y="113592"/>
                  </a:lnTo>
                  <a:lnTo>
                    <a:pt x="25529" y="60687"/>
                  </a:lnTo>
                  <a:lnTo>
                    <a:pt x="40587" y="14350"/>
                  </a:lnTo>
                  <a:lnTo>
                    <a:pt x="46474" y="7718"/>
                  </a:lnTo>
                  <a:lnTo>
                    <a:pt x="53172" y="4221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82652" y="2521278"/>
              <a:ext cx="150699" cy="188122"/>
            </a:xfrm>
            <a:custGeom>
              <a:avLst/>
              <a:gdLst/>
              <a:ahLst/>
              <a:cxnLst/>
              <a:rect l="0" t="0" r="0" b="0"/>
              <a:pathLst>
                <a:path w="150699" h="188122">
                  <a:moveTo>
                    <a:pt x="92450" y="0"/>
                  </a:moveTo>
                  <a:lnTo>
                    <a:pt x="66802" y="15135"/>
                  </a:lnTo>
                  <a:lnTo>
                    <a:pt x="30209" y="57866"/>
                  </a:lnTo>
                  <a:lnTo>
                    <a:pt x="2672" y="116975"/>
                  </a:lnTo>
                  <a:lnTo>
                    <a:pt x="0" y="156290"/>
                  </a:lnTo>
                  <a:lnTo>
                    <a:pt x="3080" y="166139"/>
                  </a:lnTo>
                  <a:lnTo>
                    <a:pt x="13899" y="179547"/>
                  </a:lnTo>
                  <a:lnTo>
                    <a:pt x="30418" y="186123"/>
                  </a:lnTo>
                  <a:lnTo>
                    <a:pt x="49163" y="188121"/>
                  </a:lnTo>
                  <a:lnTo>
                    <a:pt x="92229" y="179494"/>
                  </a:lnTo>
                  <a:lnTo>
                    <a:pt x="124766" y="156676"/>
                  </a:lnTo>
                  <a:lnTo>
                    <a:pt x="150698" y="1331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37584" y="2188436"/>
              <a:ext cx="345103" cy="532548"/>
            </a:xfrm>
            <a:custGeom>
              <a:avLst/>
              <a:gdLst/>
              <a:ahLst/>
              <a:cxnLst/>
              <a:rect l="0" t="0" r="0" b="0"/>
              <a:pathLst>
                <a:path w="345103" h="532548">
                  <a:moveTo>
                    <a:pt x="62187" y="0"/>
                  </a:moveTo>
                  <a:lnTo>
                    <a:pt x="62187" y="55161"/>
                  </a:lnTo>
                  <a:lnTo>
                    <a:pt x="61262" y="106091"/>
                  </a:lnTo>
                  <a:lnTo>
                    <a:pt x="55600" y="165187"/>
                  </a:lnTo>
                  <a:lnTo>
                    <a:pt x="51914" y="212591"/>
                  </a:lnTo>
                  <a:lnTo>
                    <a:pt x="47431" y="265161"/>
                  </a:lnTo>
                  <a:lnTo>
                    <a:pt x="41500" y="328204"/>
                  </a:lnTo>
                  <a:lnTo>
                    <a:pt x="32349" y="384249"/>
                  </a:lnTo>
                  <a:lnTo>
                    <a:pt x="24939" y="438836"/>
                  </a:lnTo>
                  <a:lnTo>
                    <a:pt x="17455" y="465333"/>
                  </a:lnTo>
                  <a:lnTo>
                    <a:pt x="14799" y="467397"/>
                  </a:lnTo>
                  <a:lnTo>
                    <a:pt x="12104" y="465075"/>
                  </a:lnTo>
                  <a:lnTo>
                    <a:pt x="9382" y="459829"/>
                  </a:lnTo>
                  <a:lnTo>
                    <a:pt x="2190" y="398874"/>
                  </a:lnTo>
                  <a:lnTo>
                    <a:pt x="0" y="385184"/>
                  </a:lnTo>
                  <a:lnTo>
                    <a:pt x="2237" y="375133"/>
                  </a:lnTo>
                  <a:lnTo>
                    <a:pt x="7428" y="367508"/>
                  </a:lnTo>
                  <a:lnTo>
                    <a:pt x="14586" y="361500"/>
                  </a:lnTo>
                  <a:lnTo>
                    <a:pt x="23056" y="358419"/>
                  </a:lnTo>
                  <a:lnTo>
                    <a:pt x="42330" y="357462"/>
                  </a:lnTo>
                  <a:lnTo>
                    <a:pt x="94123" y="364346"/>
                  </a:lnTo>
                  <a:lnTo>
                    <a:pt x="146261" y="361357"/>
                  </a:lnTo>
                  <a:lnTo>
                    <a:pt x="203393" y="351686"/>
                  </a:lnTo>
                  <a:lnTo>
                    <a:pt x="214572" y="350952"/>
                  </a:lnTo>
                  <a:lnTo>
                    <a:pt x="222024" y="354161"/>
                  </a:lnTo>
                  <a:lnTo>
                    <a:pt x="226993" y="359998"/>
                  </a:lnTo>
                  <a:lnTo>
                    <a:pt x="232513" y="377271"/>
                  </a:lnTo>
                  <a:lnTo>
                    <a:pt x="234696" y="411136"/>
                  </a:lnTo>
                  <a:lnTo>
                    <a:pt x="229592" y="470262"/>
                  </a:lnTo>
                  <a:lnTo>
                    <a:pt x="228899" y="512756"/>
                  </a:lnTo>
                  <a:lnTo>
                    <a:pt x="232500" y="522127"/>
                  </a:lnTo>
                  <a:lnTo>
                    <a:pt x="238599" y="528374"/>
                  </a:lnTo>
                  <a:lnTo>
                    <a:pt x="246363" y="532538"/>
                  </a:lnTo>
                  <a:lnTo>
                    <a:pt x="253388" y="532541"/>
                  </a:lnTo>
                  <a:lnTo>
                    <a:pt x="259921" y="529769"/>
                  </a:lnTo>
                  <a:lnTo>
                    <a:pt x="307773" y="493553"/>
                  </a:lnTo>
                  <a:lnTo>
                    <a:pt x="312820" y="493607"/>
                  </a:lnTo>
                  <a:lnTo>
                    <a:pt x="317108" y="497341"/>
                  </a:lnTo>
                  <a:lnTo>
                    <a:pt x="345102" y="5325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97417" y="2538500"/>
              <a:ext cx="259717" cy="172794"/>
            </a:xfrm>
            <a:custGeom>
              <a:avLst/>
              <a:gdLst/>
              <a:ahLst/>
              <a:cxnLst/>
              <a:rect l="0" t="0" r="0" b="0"/>
              <a:pathLst>
                <a:path w="259717" h="172794">
                  <a:moveTo>
                    <a:pt x="18406" y="24383"/>
                  </a:moveTo>
                  <a:lnTo>
                    <a:pt x="22823" y="37635"/>
                  </a:lnTo>
                  <a:lnTo>
                    <a:pt x="22527" y="51538"/>
                  </a:lnTo>
                  <a:lnTo>
                    <a:pt x="7251" y="112637"/>
                  </a:lnTo>
                  <a:lnTo>
                    <a:pt x="504" y="125553"/>
                  </a:lnTo>
                  <a:lnTo>
                    <a:pt x="0" y="125113"/>
                  </a:lnTo>
                  <a:lnTo>
                    <a:pt x="588" y="122047"/>
                  </a:lnTo>
                  <a:lnTo>
                    <a:pt x="14818" y="98121"/>
                  </a:lnTo>
                  <a:lnTo>
                    <a:pt x="31930" y="80337"/>
                  </a:lnTo>
                  <a:lnTo>
                    <a:pt x="76060" y="56600"/>
                  </a:lnTo>
                  <a:lnTo>
                    <a:pt x="133818" y="43715"/>
                  </a:lnTo>
                  <a:lnTo>
                    <a:pt x="190232" y="34736"/>
                  </a:lnTo>
                  <a:lnTo>
                    <a:pt x="232260" y="21771"/>
                  </a:lnTo>
                  <a:lnTo>
                    <a:pt x="241412" y="17094"/>
                  </a:lnTo>
                  <a:lnTo>
                    <a:pt x="245665" y="12127"/>
                  </a:lnTo>
                  <a:lnTo>
                    <a:pt x="246650" y="6967"/>
                  </a:lnTo>
                  <a:lnTo>
                    <a:pt x="245458" y="1678"/>
                  </a:lnTo>
                  <a:lnTo>
                    <a:pt x="241890" y="0"/>
                  </a:lnTo>
                  <a:lnTo>
                    <a:pt x="230529" y="3068"/>
                  </a:lnTo>
                  <a:lnTo>
                    <a:pt x="212956" y="15191"/>
                  </a:lnTo>
                  <a:lnTo>
                    <a:pt x="200455" y="34912"/>
                  </a:lnTo>
                  <a:lnTo>
                    <a:pt x="179383" y="91081"/>
                  </a:lnTo>
                  <a:lnTo>
                    <a:pt x="173778" y="107651"/>
                  </a:lnTo>
                  <a:lnTo>
                    <a:pt x="174259" y="136991"/>
                  </a:lnTo>
                  <a:lnTo>
                    <a:pt x="184675" y="164689"/>
                  </a:lnTo>
                  <a:lnTo>
                    <a:pt x="192122" y="169696"/>
                  </a:lnTo>
                  <a:lnTo>
                    <a:pt x="212725" y="172793"/>
                  </a:lnTo>
                  <a:lnTo>
                    <a:pt x="259716" y="1658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523702" y="2512956"/>
              <a:ext cx="159308" cy="274596"/>
            </a:xfrm>
            <a:custGeom>
              <a:avLst/>
              <a:gdLst/>
              <a:ahLst/>
              <a:cxnLst/>
              <a:rect l="0" t="0" r="0" b="0"/>
              <a:pathLst>
                <a:path w="159308" h="274596">
                  <a:moveTo>
                    <a:pt x="91531" y="0"/>
                  </a:moveTo>
                  <a:lnTo>
                    <a:pt x="72527" y="14211"/>
                  </a:lnTo>
                  <a:lnTo>
                    <a:pt x="61204" y="27582"/>
                  </a:lnTo>
                  <a:lnTo>
                    <a:pt x="54938" y="45235"/>
                  </a:lnTo>
                  <a:lnTo>
                    <a:pt x="53267" y="55120"/>
                  </a:lnTo>
                  <a:lnTo>
                    <a:pt x="56342" y="73500"/>
                  </a:lnTo>
                  <a:lnTo>
                    <a:pt x="64797" y="89990"/>
                  </a:lnTo>
                  <a:lnTo>
                    <a:pt x="122324" y="142934"/>
                  </a:lnTo>
                  <a:lnTo>
                    <a:pt x="144623" y="166859"/>
                  </a:lnTo>
                  <a:lnTo>
                    <a:pt x="158524" y="195932"/>
                  </a:lnTo>
                  <a:lnTo>
                    <a:pt x="159307" y="205511"/>
                  </a:lnTo>
                  <a:lnTo>
                    <a:pt x="155246" y="223551"/>
                  </a:lnTo>
                  <a:lnTo>
                    <a:pt x="137415" y="240814"/>
                  </a:lnTo>
                  <a:lnTo>
                    <a:pt x="101120" y="261196"/>
                  </a:lnTo>
                  <a:lnTo>
                    <a:pt x="66944" y="270625"/>
                  </a:lnTo>
                  <a:lnTo>
                    <a:pt x="9895" y="274247"/>
                  </a:lnTo>
                  <a:lnTo>
                    <a:pt x="0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15168" y="2038657"/>
            <a:ext cx="1980410" cy="1023490"/>
            <a:chOff x="1015168" y="2038657"/>
            <a:chExt cx="1980410" cy="1023490"/>
          </a:xfrm>
        </p:grpSpPr>
        <p:sp>
          <p:nvSpPr>
            <p:cNvPr id="34" name="Freeform 33"/>
            <p:cNvSpPr/>
            <p:nvPr/>
          </p:nvSpPr>
          <p:spPr>
            <a:xfrm>
              <a:off x="1081736" y="2038657"/>
              <a:ext cx="124817" cy="1023490"/>
            </a:xfrm>
            <a:custGeom>
              <a:avLst/>
              <a:gdLst/>
              <a:ahLst/>
              <a:cxnLst/>
              <a:rect l="0" t="0" r="0" b="0"/>
              <a:pathLst>
                <a:path w="124817" h="1023490">
                  <a:moveTo>
                    <a:pt x="124816" y="0"/>
                  </a:moveTo>
                  <a:lnTo>
                    <a:pt x="87324" y="23163"/>
                  </a:lnTo>
                  <a:lnTo>
                    <a:pt x="65322" y="56789"/>
                  </a:lnTo>
                  <a:lnTo>
                    <a:pt x="46325" y="112132"/>
                  </a:lnTo>
                  <a:lnTo>
                    <a:pt x="36634" y="160197"/>
                  </a:lnTo>
                  <a:lnTo>
                    <a:pt x="28832" y="215941"/>
                  </a:lnTo>
                  <a:lnTo>
                    <a:pt x="26110" y="278891"/>
                  </a:lnTo>
                  <a:lnTo>
                    <a:pt x="25473" y="322424"/>
                  </a:lnTo>
                  <a:lnTo>
                    <a:pt x="25190" y="368892"/>
                  </a:lnTo>
                  <a:lnTo>
                    <a:pt x="25064" y="417282"/>
                  </a:lnTo>
                  <a:lnTo>
                    <a:pt x="25008" y="466525"/>
                  </a:lnTo>
                  <a:lnTo>
                    <a:pt x="24983" y="516148"/>
                  </a:lnTo>
                  <a:lnTo>
                    <a:pt x="25897" y="565939"/>
                  </a:lnTo>
                  <a:lnTo>
                    <a:pt x="29385" y="615805"/>
                  </a:lnTo>
                  <a:lnTo>
                    <a:pt x="31551" y="663240"/>
                  </a:lnTo>
                  <a:lnTo>
                    <a:pt x="32514" y="708052"/>
                  </a:lnTo>
                  <a:lnTo>
                    <a:pt x="33056" y="769666"/>
                  </a:lnTo>
                  <a:lnTo>
                    <a:pt x="34141" y="827062"/>
                  </a:lnTo>
                  <a:lnTo>
                    <a:pt x="37392" y="888808"/>
                  </a:lnTo>
                  <a:lnTo>
                    <a:pt x="34096" y="945521"/>
                  </a:lnTo>
                  <a:lnTo>
                    <a:pt x="31596" y="998465"/>
                  </a:lnTo>
                  <a:lnTo>
                    <a:pt x="24521" y="1015757"/>
                  </a:lnTo>
                  <a:lnTo>
                    <a:pt x="20046" y="1020184"/>
                  </a:lnTo>
                  <a:lnTo>
                    <a:pt x="15213" y="1022210"/>
                  </a:lnTo>
                  <a:lnTo>
                    <a:pt x="0" y="10234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15168" y="2521278"/>
              <a:ext cx="124817" cy="91532"/>
            </a:xfrm>
            <a:custGeom>
              <a:avLst/>
              <a:gdLst/>
              <a:ahLst/>
              <a:cxnLst/>
              <a:rect l="0" t="0" r="0" b="0"/>
              <a:pathLst>
                <a:path w="124817" h="91532">
                  <a:moveTo>
                    <a:pt x="0" y="91531"/>
                  </a:moveTo>
                  <a:lnTo>
                    <a:pt x="51214" y="42166"/>
                  </a:lnTo>
                  <a:lnTo>
                    <a:pt x="114025" y="6293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89762" y="2525064"/>
              <a:ext cx="299559" cy="329057"/>
            </a:xfrm>
            <a:custGeom>
              <a:avLst/>
              <a:gdLst/>
              <a:ahLst/>
              <a:cxnLst/>
              <a:rect l="0" t="0" r="0" b="0"/>
              <a:pathLst>
                <a:path w="299559" h="329057">
                  <a:moveTo>
                    <a:pt x="0" y="62782"/>
                  </a:moveTo>
                  <a:lnTo>
                    <a:pt x="0" y="120691"/>
                  </a:lnTo>
                  <a:lnTo>
                    <a:pt x="9052" y="176401"/>
                  </a:lnTo>
                  <a:lnTo>
                    <a:pt x="11582" y="185681"/>
                  </a:lnTo>
                  <a:lnTo>
                    <a:pt x="13269" y="187244"/>
                  </a:lnTo>
                  <a:lnTo>
                    <a:pt x="15143" y="176654"/>
                  </a:lnTo>
                  <a:lnTo>
                    <a:pt x="20928" y="121956"/>
                  </a:lnTo>
                  <a:lnTo>
                    <a:pt x="25047" y="115175"/>
                  </a:lnTo>
                  <a:lnTo>
                    <a:pt x="37020" y="105175"/>
                  </a:lnTo>
                  <a:lnTo>
                    <a:pt x="54052" y="102580"/>
                  </a:lnTo>
                  <a:lnTo>
                    <a:pt x="95121" y="104031"/>
                  </a:lnTo>
                  <a:lnTo>
                    <a:pt x="114392" y="99298"/>
                  </a:lnTo>
                  <a:lnTo>
                    <a:pt x="138370" y="86237"/>
                  </a:lnTo>
                  <a:lnTo>
                    <a:pt x="180109" y="48825"/>
                  </a:lnTo>
                  <a:lnTo>
                    <a:pt x="195800" y="20064"/>
                  </a:lnTo>
                  <a:lnTo>
                    <a:pt x="201976" y="4040"/>
                  </a:lnTo>
                  <a:lnTo>
                    <a:pt x="201219" y="507"/>
                  </a:lnTo>
                  <a:lnTo>
                    <a:pt x="197941" y="0"/>
                  </a:lnTo>
                  <a:lnTo>
                    <a:pt x="192982" y="1512"/>
                  </a:lnTo>
                  <a:lnTo>
                    <a:pt x="188751" y="5293"/>
                  </a:lnTo>
                  <a:lnTo>
                    <a:pt x="181585" y="16891"/>
                  </a:lnTo>
                  <a:lnTo>
                    <a:pt x="163761" y="74718"/>
                  </a:lnTo>
                  <a:lnTo>
                    <a:pt x="153500" y="125989"/>
                  </a:lnTo>
                  <a:lnTo>
                    <a:pt x="152731" y="168727"/>
                  </a:lnTo>
                  <a:lnTo>
                    <a:pt x="159104" y="187224"/>
                  </a:lnTo>
                  <a:lnTo>
                    <a:pt x="164317" y="191971"/>
                  </a:lnTo>
                  <a:lnTo>
                    <a:pt x="170566" y="194211"/>
                  </a:lnTo>
                  <a:lnTo>
                    <a:pt x="177505" y="194781"/>
                  </a:lnTo>
                  <a:lnTo>
                    <a:pt x="190147" y="190482"/>
                  </a:lnTo>
                  <a:lnTo>
                    <a:pt x="201929" y="181483"/>
                  </a:lnTo>
                  <a:lnTo>
                    <a:pt x="218034" y="160823"/>
                  </a:lnTo>
                  <a:lnTo>
                    <a:pt x="250136" y="104281"/>
                  </a:lnTo>
                  <a:lnTo>
                    <a:pt x="263958" y="76927"/>
                  </a:lnTo>
                  <a:lnTo>
                    <a:pt x="268018" y="64446"/>
                  </a:lnTo>
                  <a:lnTo>
                    <a:pt x="249653" y="118061"/>
                  </a:lnTo>
                  <a:lnTo>
                    <a:pt x="238541" y="169239"/>
                  </a:lnTo>
                  <a:lnTo>
                    <a:pt x="240730" y="222940"/>
                  </a:lnTo>
                  <a:lnTo>
                    <a:pt x="257112" y="281443"/>
                  </a:lnTo>
                  <a:lnTo>
                    <a:pt x="272394" y="306216"/>
                  </a:lnTo>
                  <a:lnTo>
                    <a:pt x="299558" y="3290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148594" y="2411548"/>
              <a:ext cx="189622" cy="309436"/>
            </a:xfrm>
            <a:custGeom>
              <a:avLst/>
              <a:gdLst/>
              <a:ahLst/>
              <a:cxnLst/>
              <a:rect l="0" t="0" r="0" b="0"/>
              <a:pathLst>
                <a:path w="189622" h="309436">
                  <a:moveTo>
                    <a:pt x="131373" y="26519"/>
                  </a:moveTo>
                  <a:lnTo>
                    <a:pt x="122539" y="13267"/>
                  </a:lnTo>
                  <a:lnTo>
                    <a:pt x="110805" y="4295"/>
                  </a:lnTo>
                  <a:lnTo>
                    <a:pt x="103793" y="609"/>
                  </a:lnTo>
                  <a:lnTo>
                    <a:pt x="95419" y="0"/>
                  </a:lnTo>
                  <a:lnTo>
                    <a:pt x="76254" y="4254"/>
                  </a:lnTo>
                  <a:lnTo>
                    <a:pt x="60340" y="14774"/>
                  </a:lnTo>
                  <a:lnTo>
                    <a:pt x="48027" y="28696"/>
                  </a:lnTo>
                  <a:lnTo>
                    <a:pt x="20730" y="84204"/>
                  </a:lnTo>
                  <a:lnTo>
                    <a:pt x="7166" y="135678"/>
                  </a:lnTo>
                  <a:lnTo>
                    <a:pt x="0" y="185944"/>
                  </a:lnTo>
                  <a:lnTo>
                    <a:pt x="7520" y="242675"/>
                  </a:lnTo>
                  <a:lnTo>
                    <a:pt x="9973" y="253834"/>
                  </a:lnTo>
                  <a:lnTo>
                    <a:pt x="14382" y="260348"/>
                  </a:lnTo>
                  <a:lnTo>
                    <a:pt x="20095" y="263767"/>
                  </a:lnTo>
                  <a:lnTo>
                    <a:pt x="26677" y="265121"/>
                  </a:lnTo>
                  <a:lnTo>
                    <a:pt x="32914" y="264175"/>
                  </a:lnTo>
                  <a:lnTo>
                    <a:pt x="44776" y="258192"/>
                  </a:lnTo>
                  <a:lnTo>
                    <a:pt x="61849" y="244428"/>
                  </a:lnTo>
                  <a:lnTo>
                    <a:pt x="98596" y="184355"/>
                  </a:lnTo>
                  <a:lnTo>
                    <a:pt x="134203" y="126356"/>
                  </a:lnTo>
                  <a:lnTo>
                    <a:pt x="139732" y="124512"/>
                  </a:lnTo>
                  <a:lnTo>
                    <a:pt x="144342" y="126981"/>
                  </a:lnTo>
                  <a:lnTo>
                    <a:pt x="148340" y="132325"/>
                  </a:lnTo>
                  <a:lnTo>
                    <a:pt x="155681" y="184631"/>
                  </a:lnTo>
                  <a:lnTo>
                    <a:pt x="163293" y="244911"/>
                  </a:lnTo>
                  <a:lnTo>
                    <a:pt x="168670" y="274291"/>
                  </a:lnTo>
                  <a:lnTo>
                    <a:pt x="189621" y="3094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75932" y="2438067"/>
              <a:ext cx="120383" cy="274341"/>
            </a:xfrm>
            <a:custGeom>
              <a:avLst/>
              <a:gdLst/>
              <a:ahLst/>
              <a:cxnLst/>
              <a:rect l="0" t="0" r="0" b="0"/>
              <a:pathLst>
                <a:path w="120383" h="274341">
                  <a:moveTo>
                    <a:pt x="95419" y="0"/>
                  </a:moveTo>
                  <a:lnTo>
                    <a:pt x="82167" y="8835"/>
                  </a:lnTo>
                  <a:lnTo>
                    <a:pt x="59483" y="41673"/>
                  </a:lnTo>
                  <a:lnTo>
                    <a:pt x="27012" y="99931"/>
                  </a:lnTo>
                  <a:lnTo>
                    <a:pt x="9924" y="152928"/>
                  </a:lnTo>
                  <a:lnTo>
                    <a:pt x="0" y="214737"/>
                  </a:lnTo>
                  <a:lnTo>
                    <a:pt x="1298" y="245251"/>
                  </a:lnTo>
                  <a:lnTo>
                    <a:pt x="10133" y="261861"/>
                  </a:lnTo>
                  <a:lnTo>
                    <a:pt x="16372" y="268879"/>
                  </a:lnTo>
                  <a:lnTo>
                    <a:pt x="24230" y="272634"/>
                  </a:lnTo>
                  <a:lnTo>
                    <a:pt x="42823" y="274340"/>
                  </a:lnTo>
                  <a:lnTo>
                    <a:pt x="78500" y="261267"/>
                  </a:lnTo>
                  <a:lnTo>
                    <a:pt x="120382" y="2329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67070" y="2479672"/>
              <a:ext cx="126285" cy="249633"/>
            </a:xfrm>
            <a:custGeom>
              <a:avLst/>
              <a:gdLst/>
              <a:ahLst/>
              <a:cxnLst/>
              <a:rect l="0" t="0" r="0" b="0"/>
              <a:pathLst>
                <a:path w="126285" h="249633">
                  <a:moveTo>
                    <a:pt x="45739" y="0"/>
                  </a:moveTo>
                  <a:lnTo>
                    <a:pt x="26734" y="14211"/>
                  </a:lnTo>
                  <a:lnTo>
                    <a:pt x="15411" y="27581"/>
                  </a:lnTo>
                  <a:lnTo>
                    <a:pt x="9146" y="47700"/>
                  </a:lnTo>
                  <a:lnTo>
                    <a:pt x="0" y="109901"/>
                  </a:lnTo>
                  <a:lnTo>
                    <a:pt x="5498" y="170637"/>
                  </a:lnTo>
                  <a:lnTo>
                    <a:pt x="12753" y="185553"/>
                  </a:lnTo>
                  <a:lnTo>
                    <a:pt x="24607" y="195881"/>
                  </a:lnTo>
                  <a:lnTo>
                    <a:pt x="31651" y="199930"/>
                  </a:lnTo>
                  <a:lnTo>
                    <a:pt x="39121" y="200780"/>
                  </a:lnTo>
                  <a:lnTo>
                    <a:pt x="54817" y="196793"/>
                  </a:lnTo>
                  <a:lnTo>
                    <a:pt x="79248" y="175318"/>
                  </a:lnTo>
                  <a:lnTo>
                    <a:pt x="115727" y="120041"/>
                  </a:lnTo>
                  <a:lnTo>
                    <a:pt x="123073" y="100504"/>
                  </a:lnTo>
                  <a:lnTo>
                    <a:pt x="126284" y="68714"/>
                  </a:lnTo>
                  <a:lnTo>
                    <a:pt x="123758" y="46873"/>
                  </a:lnTo>
                  <a:lnTo>
                    <a:pt x="119941" y="42344"/>
                  </a:lnTo>
                  <a:lnTo>
                    <a:pt x="114623" y="42098"/>
                  </a:lnTo>
                  <a:lnTo>
                    <a:pt x="102242" y="48296"/>
                  </a:lnTo>
                  <a:lnTo>
                    <a:pt x="90575" y="57215"/>
                  </a:lnTo>
                  <a:lnTo>
                    <a:pt x="78029" y="77049"/>
                  </a:lnTo>
                  <a:lnTo>
                    <a:pt x="62615" y="128297"/>
                  </a:lnTo>
                  <a:lnTo>
                    <a:pt x="55187" y="188898"/>
                  </a:lnTo>
                  <a:lnTo>
                    <a:pt x="54060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36469" y="2479672"/>
              <a:ext cx="114813" cy="262033"/>
            </a:xfrm>
            <a:custGeom>
              <a:avLst/>
              <a:gdLst/>
              <a:ahLst/>
              <a:cxnLst/>
              <a:rect l="0" t="0" r="0" b="0"/>
              <a:pathLst>
                <a:path w="114813" h="262033">
                  <a:moveTo>
                    <a:pt x="67724" y="0"/>
                  </a:moveTo>
                  <a:lnTo>
                    <a:pt x="28604" y="60351"/>
                  </a:lnTo>
                  <a:lnTo>
                    <a:pt x="3583" y="112286"/>
                  </a:lnTo>
                  <a:lnTo>
                    <a:pt x="0" y="124784"/>
                  </a:lnTo>
                  <a:lnTo>
                    <a:pt x="951" y="143601"/>
                  </a:lnTo>
                  <a:lnTo>
                    <a:pt x="3793" y="151208"/>
                  </a:lnTo>
                  <a:lnTo>
                    <a:pt x="10310" y="155355"/>
                  </a:lnTo>
                  <a:lnTo>
                    <a:pt x="29879" y="157496"/>
                  </a:lnTo>
                  <a:lnTo>
                    <a:pt x="49055" y="152901"/>
                  </a:lnTo>
                  <a:lnTo>
                    <a:pt x="88383" y="139301"/>
                  </a:lnTo>
                  <a:lnTo>
                    <a:pt x="97215" y="139096"/>
                  </a:lnTo>
                  <a:lnTo>
                    <a:pt x="111958" y="143798"/>
                  </a:lnTo>
                  <a:lnTo>
                    <a:pt x="114780" y="148566"/>
                  </a:lnTo>
                  <a:lnTo>
                    <a:pt x="114812" y="154518"/>
                  </a:lnTo>
                  <a:lnTo>
                    <a:pt x="106023" y="176147"/>
                  </a:lnTo>
                  <a:lnTo>
                    <a:pt x="65887" y="234742"/>
                  </a:lnTo>
                  <a:lnTo>
                    <a:pt x="46634" y="259910"/>
                  </a:lnTo>
                  <a:lnTo>
                    <a:pt x="41645" y="262032"/>
                  </a:lnTo>
                  <a:lnTo>
                    <a:pt x="37394" y="260672"/>
                  </a:lnTo>
                  <a:lnTo>
                    <a:pt x="26119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62441" y="2429746"/>
              <a:ext cx="133137" cy="374448"/>
            </a:xfrm>
            <a:custGeom>
              <a:avLst/>
              <a:gdLst/>
              <a:ahLst/>
              <a:cxnLst/>
              <a:rect l="0" t="0" r="0" b="0"/>
              <a:pathLst>
                <a:path w="133137" h="374448">
                  <a:moveTo>
                    <a:pt x="133136" y="0"/>
                  </a:moveTo>
                  <a:lnTo>
                    <a:pt x="99419" y="57972"/>
                  </a:lnTo>
                  <a:lnTo>
                    <a:pt x="73908" y="115192"/>
                  </a:lnTo>
                  <a:lnTo>
                    <a:pt x="61494" y="175625"/>
                  </a:lnTo>
                  <a:lnTo>
                    <a:pt x="61058" y="210856"/>
                  </a:lnTo>
                  <a:lnTo>
                    <a:pt x="71818" y="238759"/>
                  </a:lnTo>
                  <a:lnTo>
                    <a:pt x="81537" y="252812"/>
                  </a:lnTo>
                  <a:lnTo>
                    <a:pt x="83020" y="260998"/>
                  </a:lnTo>
                  <a:lnTo>
                    <a:pt x="79735" y="279954"/>
                  </a:lnTo>
                  <a:lnTo>
                    <a:pt x="63073" y="315836"/>
                  </a:lnTo>
                  <a:lnTo>
                    <a:pt x="40569" y="342494"/>
                  </a:lnTo>
                  <a:lnTo>
                    <a:pt x="0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214349" y="1847273"/>
            <a:ext cx="2562884" cy="1464505"/>
            <a:chOff x="7214349" y="1847273"/>
            <a:chExt cx="2562884" cy="1464505"/>
          </a:xfrm>
        </p:grpSpPr>
        <p:sp>
          <p:nvSpPr>
            <p:cNvPr id="43" name="Freeform 42"/>
            <p:cNvSpPr/>
            <p:nvPr/>
          </p:nvSpPr>
          <p:spPr>
            <a:xfrm>
              <a:off x="7214349" y="2143465"/>
              <a:ext cx="490943" cy="277961"/>
            </a:xfrm>
            <a:custGeom>
              <a:avLst/>
              <a:gdLst/>
              <a:ahLst/>
              <a:cxnLst/>
              <a:rect l="0" t="0" r="0" b="0"/>
              <a:pathLst>
                <a:path w="490943" h="277961">
                  <a:moveTo>
                    <a:pt x="0" y="277960"/>
                  </a:moveTo>
                  <a:lnTo>
                    <a:pt x="51214" y="218653"/>
                  </a:lnTo>
                  <a:lnTo>
                    <a:pt x="112327" y="169693"/>
                  </a:lnTo>
                  <a:lnTo>
                    <a:pt x="173428" y="128169"/>
                  </a:lnTo>
                  <a:lnTo>
                    <a:pt x="227730" y="94894"/>
                  </a:lnTo>
                  <a:lnTo>
                    <a:pt x="282972" y="64078"/>
                  </a:lnTo>
                  <a:lnTo>
                    <a:pt x="344697" y="34201"/>
                  </a:lnTo>
                  <a:lnTo>
                    <a:pt x="394876" y="10599"/>
                  </a:lnTo>
                  <a:lnTo>
                    <a:pt x="443236" y="0"/>
                  </a:lnTo>
                  <a:lnTo>
                    <a:pt x="490942" y="33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297559" y="2604488"/>
              <a:ext cx="449338" cy="465980"/>
            </a:xfrm>
            <a:custGeom>
              <a:avLst/>
              <a:gdLst/>
              <a:ahLst/>
              <a:cxnLst/>
              <a:rect l="0" t="0" r="0" b="0"/>
              <a:pathLst>
                <a:path w="449338" h="465980">
                  <a:moveTo>
                    <a:pt x="0" y="0"/>
                  </a:moveTo>
                  <a:lnTo>
                    <a:pt x="18103" y="37861"/>
                  </a:lnTo>
                  <a:lnTo>
                    <a:pt x="75272" y="100031"/>
                  </a:lnTo>
                  <a:lnTo>
                    <a:pt x="135624" y="158110"/>
                  </a:lnTo>
                  <a:lnTo>
                    <a:pt x="197459" y="214613"/>
                  </a:lnTo>
                  <a:lnTo>
                    <a:pt x="258486" y="275173"/>
                  </a:lnTo>
                  <a:lnTo>
                    <a:pt x="307778" y="329220"/>
                  </a:lnTo>
                  <a:lnTo>
                    <a:pt x="365266" y="388169"/>
                  </a:lnTo>
                  <a:lnTo>
                    <a:pt x="428445" y="446700"/>
                  </a:lnTo>
                  <a:lnTo>
                    <a:pt x="449337" y="4659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031069" y="1936121"/>
              <a:ext cx="118840" cy="334254"/>
            </a:xfrm>
            <a:custGeom>
              <a:avLst/>
              <a:gdLst/>
              <a:ahLst/>
              <a:cxnLst/>
              <a:rect l="0" t="0" r="0" b="0"/>
              <a:pathLst>
                <a:path w="118840" h="334254">
                  <a:moveTo>
                    <a:pt x="23706" y="210709"/>
                  </a:moveTo>
                  <a:lnTo>
                    <a:pt x="36958" y="201875"/>
                  </a:lnTo>
                  <a:lnTo>
                    <a:pt x="81929" y="138455"/>
                  </a:lnTo>
                  <a:lnTo>
                    <a:pt x="92113" y="124047"/>
                  </a:lnTo>
                  <a:lnTo>
                    <a:pt x="112138" y="67952"/>
                  </a:lnTo>
                  <a:lnTo>
                    <a:pt x="118839" y="33014"/>
                  </a:lnTo>
                  <a:lnTo>
                    <a:pt x="117455" y="13390"/>
                  </a:lnTo>
                  <a:lnTo>
                    <a:pt x="113018" y="7047"/>
                  </a:lnTo>
                  <a:lnTo>
                    <a:pt x="106361" y="2819"/>
                  </a:lnTo>
                  <a:lnTo>
                    <a:pt x="98225" y="0"/>
                  </a:lnTo>
                  <a:lnTo>
                    <a:pt x="90028" y="1819"/>
                  </a:lnTo>
                  <a:lnTo>
                    <a:pt x="73522" y="13702"/>
                  </a:lnTo>
                  <a:lnTo>
                    <a:pt x="46969" y="45746"/>
                  </a:lnTo>
                  <a:lnTo>
                    <a:pt x="22718" y="97546"/>
                  </a:lnTo>
                  <a:lnTo>
                    <a:pt x="10190" y="148121"/>
                  </a:lnTo>
                  <a:lnTo>
                    <a:pt x="1277" y="200161"/>
                  </a:lnTo>
                  <a:lnTo>
                    <a:pt x="0" y="257569"/>
                  </a:lnTo>
                  <a:lnTo>
                    <a:pt x="7333" y="291059"/>
                  </a:lnTo>
                  <a:lnTo>
                    <a:pt x="19202" y="313297"/>
                  </a:lnTo>
                  <a:lnTo>
                    <a:pt x="38655" y="328112"/>
                  </a:lnTo>
                  <a:lnTo>
                    <a:pt x="50314" y="333356"/>
                  </a:lnTo>
                  <a:lnTo>
                    <a:pt x="75596" y="334253"/>
                  </a:lnTo>
                  <a:lnTo>
                    <a:pt x="115238" y="3272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33402" y="1858013"/>
              <a:ext cx="403847" cy="409605"/>
            </a:xfrm>
            <a:custGeom>
              <a:avLst/>
              <a:gdLst/>
              <a:ahLst/>
              <a:cxnLst/>
              <a:rect l="0" t="0" r="0" b="0"/>
              <a:pathLst>
                <a:path w="403847" h="409605">
                  <a:moveTo>
                    <a:pt x="87647" y="188965"/>
                  </a:moveTo>
                  <a:lnTo>
                    <a:pt x="80079" y="169960"/>
                  </a:lnTo>
                  <a:lnTo>
                    <a:pt x="71647" y="158637"/>
                  </a:lnTo>
                  <a:lnTo>
                    <a:pt x="65885" y="155802"/>
                  </a:lnTo>
                  <a:lnTo>
                    <a:pt x="52088" y="155118"/>
                  </a:lnTo>
                  <a:lnTo>
                    <a:pt x="45449" y="159929"/>
                  </a:lnTo>
                  <a:lnTo>
                    <a:pt x="28196" y="186936"/>
                  </a:lnTo>
                  <a:lnTo>
                    <a:pt x="10555" y="234720"/>
                  </a:lnTo>
                  <a:lnTo>
                    <a:pt x="2776" y="288999"/>
                  </a:lnTo>
                  <a:lnTo>
                    <a:pt x="0" y="311087"/>
                  </a:lnTo>
                  <a:lnTo>
                    <a:pt x="5751" y="360333"/>
                  </a:lnTo>
                  <a:lnTo>
                    <a:pt x="11492" y="387170"/>
                  </a:lnTo>
                  <a:lnTo>
                    <a:pt x="20207" y="405262"/>
                  </a:lnTo>
                  <a:lnTo>
                    <a:pt x="26045" y="408977"/>
                  </a:lnTo>
                  <a:lnTo>
                    <a:pt x="32711" y="409604"/>
                  </a:lnTo>
                  <a:lnTo>
                    <a:pt x="39928" y="408174"/>
                  </a:lnTo>
                  <a:lnTo>
                    <a:pt x="55343" y="394257"/>
                  </a:lnTo>
                  <a:lnTo>
                    <a:pt x="88529" y="345951"/>
                  </a:lnTo>
                  <a:lnTo>
                    <a:pt x="110865" y="286810"/>
                  </a:lnTo>
                  <a:lnTo>
                    <a:pt x="126510" y="234249"/>
                  </a:lnTo>
                  <a:lnTo>
                    <a:pt x="141517" y="173871"/>
                  </a:lnTo>
                  <a:lnTo>
                    <a:pt x="149447" y="117155"/>
                  </a:lnTo>
                  <a:lnTo>
                    <a:pt x="156053" y="56599"/>
                  </a:lnTo>
                  <a:lnTo>
                    <a:pt x="158730" y="33057"/>
                  </a:lnTo>
                  <a:lnTo>
                    <a:pt x="156838" y="7184"/>
                  </a:lnTo>
                  <a:lnTo>
                    <a:pt x="155039" y="1209"/>
                  </a:lnTo>
                  <a:lnTo>
                    <a:pt x="152915" y="0"/>
                  </a:lnTo>
                  <a:lnTo>
                    <a:pt x="150575" y="1967"/>
                  </a:lnTo>
                  <a:lnTo>
                    <a:pt x="141099" y="50702"/>
                  </a:lnTo>
                  <a:lnTo>
                    <a:pt x="140735" y="112241"/>
                  </a:lnTo>
                  <a:lnTo>
                    <a:pt x="144875" y="173604"/>
                  </a:lnTo>
                  <a:lnTo>
                    <a:pt x="152336" y="232501"/>
                  </a:lnTo>
                  <a:lnTo>
                    <a:pt x="165427" y="293740"/>
                  </a:lnTo>
                  <a:lnTo>
                    <a:pt x="181659" y="338296"/>
                  </a:lnTo>
                  <a:lnTo>
                    <a:pt x="186379" y="346766"/>
                  </a:lnTo>
                  <a:lnTo>
                    <a:pt x="192299" y="351489"/>
                  </a:lnTo>
                  <a:lnTo>
                    <a:pt x="199021" y="353712"/>
                  </a:lnTo>
                  <a:lnTo>
                    <a:pt x="206274" y="354270"/>
                  </a:lnTo>
                  <a:lnTo>
                    <a:pt x="212960" y="350944"/>
                  </a:lnTo>
                  <a:lnTo>
                    <a:pt x="247090" y="308961"/>
                  </a:lnTo>
                  <a:lnTo>
                    <a:pt x="266934" y="271771"/>
                  </a:lnTo>
                  <a:lnTo>
                    <a:pt x="271891" y="270057"/>
                  </a:lnTo>
                  <a:lnTo>
                    <a:pt x="277044" y="270763"/>
                  </a:lnTo>
                  <a:lnTo>
                    <a:pt x="281405" y="275857"/>
                  </a:lnTo>
                  <a:lnTo>
                    <a:pt x="298028" y="321125"/>
                  </a:lnTo>
                  <a:lnTo>
                    <a:pt x="304640" y="326074"/>
                  </a:lnTo>
                  <a:lnTo>
                    <a:pt x="324313" y="329106"/>
                  </a:lnTo>
                  <a:lnTo>
                    <a:pt x="333257" y="326771"/>
                  </a:lnTo>
                  <a:lnTo>
                    <a:pt x="354681" y="311158"/>
                  </a:lnTo>
                  <a:lnTo>
                    <a:pt x="366893" y="299979"/>
                  </a:lnTo>
                  <a:lnTo>
                    <a:pt x="372739" y="299032"/>
                  </a:lnTo>
                  <a:lnTo>
                    <a:pt x="378485" y="301175"/>
                  </a:lnTo>
                  <a:lnTo>
                    <a:pt x="384165" y="305377"/>
                  </a:lnTo>
                  <a:lnTo>
                    <a:pt x="392941" y="322373"/>
                  </a:lnTo>
                  <a:lnTo>
                    <a:pt x="403846" y="3553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747659" y="2080262"/>
              <a:ext cx="147542" cy="210853"/>
            </a:xfrm>
            <a:custGeom>
              <a:avLst/>
              <a:gdLst/>
              <a:ahLst/>
              <a:cxnLst/>
              <a:rect l="0" t="0" r="0" b="0"/>
              <a:pathLst>
                <a:path w="147542" h="210853">
                  <a:moveTo>
                    <a:pt x="72652" y="0"/>
                  </a:moveTo>
                  <a:lnTo>
                    <a:pt x="52722" y="15135"/>
                  </a:lnTo>
                  <a:lnTo>
                    <a:pt x="30997" y="42597"/>
                  </a:lnTo>
                  <a:lnTo>
                    <a:pt x="5313" y="97427"/>
                  </a:lnTo>
                  <a:lnTo>
                    <a:pt x="0" y="132932"/>
                  </a:lnTo>
                  <a:lnTo>
                    <a:pt x="2843" y="168312"/>
                  </a:lnTo>
                  <a:lnTo>
                    <a:pt x="13958" y="197800"/>
                  </a:lnTo>
                  <a:lnTo>
                    <a:pt x="20579" y="203982"/>
                  </a:lnTo>
                  <a:lnTo>
                    <a:pt x="37797" y="210852"/>
                  </a:lnTo>
                  <a:lnTo>
                    <a:pt x="47566" y="209910"/>
                  </a:lnTo>
                  <a:lnTo>
                    <a:pt x="68284" y="201467"/>
                  </a:lnTo>
                  <a:lnTo>
                    <a:pt x="104149" y="173446"/>
                  </a:lnTo>
                  <a:lnTo>
                    <a:pt x="147541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957725" y="2038657"/>
              <a:ext cx="103897" cy="170346"/>
            </a:xfrm>
            <a:custGeom>
              <a:avLst/>
              <a:gdLst/>
              <a:ahLst/>
              <a:cxnLst/>
              <a:rect l="0" t="0" r="0" b="0"/>
              <a:pathLst>
                <a:path w="103897" h="170346">
                  <a:moveTo>
                    <a:pt x="20686" y="0"/>
                  </a:moveTo>
                  <a:lnTo>
                    <a:pt x="12211" y="55848"/>
                  </a:lnTo>
                  <a:lnTo>
                    <a:pt x="5303" y="112788"/>
                  </a:lnTo>
                  <a:lnTo>
                    <a:pt x="0" y="155050"/>
                  </a:lnTo>
                  <a:lnTo>
                    <a:pt x="2272" y="163463"/>
                  </a:lnTo>
                  <a:lnTo>
                    <a:pt x="7486" y="168147"/>
                  </a:lnTo>
                  <a:lnTo>
                    <a:pt x="14659" y="170345"/>
                  </a:lnTo>
                  <a:lnTo>
                    <a:pt x="21291" y="169962"/>
                  </a:lnTo>
                  <a:lnTo>
                    <a:pt x="33591" y="164605"/>
                  </a:lnTo>
                  <a:lnTo>
                    <a:pt x="67754" y="128343"/>
                  </a:lnTo>
                  <a:lnTo>
                    <a:pt x="89534" y="75625"/>
                  </a:lnTo>
                  <a:lnTo>
                    <a:pt x="93786" y="45727"/>
                  </a:lnTo>
                  <a:lnTo>
                    <a:pt x="91609" y="39730"/>
                  </a:lnTo>
                  <a:lnTo>
                    <a:pt x="87383" y="36657"/>
                  </a:lnTo>
                  <a:lnTo>
                    <a:pt x="81793" y="35532"/>
                  </a:lnTo>
                  <a:lnTo>
                    <a:pt x="79916" y="36632"/>
                  </a:lnTo>
                  <a:lnTo>
                    <a:pt x="80512" y="39214"/>
                  </a:lnTo>
                  <a:lnTo>
                    <a:pt x="82760" y="42785"/>
                  </a:lnTo>
                  <a:lnTo>
                    <a:pt x="86107" y="45165"/>
                  </a:lnTo>
                  <a:lnTo>
                    <a:pt x="103896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956821" y="2046107"/>
              <a:ext cx="129765" cy="182029"/>
            </a:xfrm>
            <a:custGeom>
              <a:avLst/>
              <a:gdLst/>
              <a:ahLst/>
              <a:cxnLst/>
              <a:rect l="0" t="0" r="0" b="0"/>
              <a:pathLst>
                <a:path w="129765" h="182029">
                  <a:moveTo>
                    <a:pt x="88159" y="50797"/>
                  </a:moveTo>
                  <a:lnTo>
                    <a:pt x="76576" y="16052"/>
                  </a:lnTo>
                  <a:lnTo>
                    <a:pt x="66369" y="5152"/>
                  </a:lnTo>
                  <a:lnTo>
                    <a:pt x="59764" y="952"/>
                  </a:lnTo>
                  <a:lnTo>
                    <a:pt x="52586" y="0"/>
                  </a:lnTo>
                  <a:lnTo>
                    <a:pt x="37215" y="3874"/>
                  </a:lnTo>
                  <a:lnTo>
                    <a:pt x="23604" y="16690"/>
                  </a:lnTo>
                  <a:lnTo>
                    <a:pt x="12315" y="36563"/>
                  </a:lnTo>
                  <a:lnTo>
                    <a:pt x="0" y="89591"/>
                  </a:lnTo>
                  <a:lnTo>
                    <a:pt x="1711" y="140643"/>
                  </a:lnTo>
                  <a:lnTo>
                    <a:pt x="8406" y="172648"/>
                  </a:lnTo>
                  <a:lnTo>
                    <a:pt x="12800" y="178259"/>
                  </a:lnTo>
                  <a:lnTo>
                    <a:pt x="18504" y="181075"/>
                  </a:lnTo>
                  <a:lnTo>
                    <a:pt x="25080" y="182028"/>
                  </a:lnTo>
                  <a:lnTo>
                    <a:pt x="31313" y="180814"/>
                  </a:lnTo>
                  <a:lnTo>
                    <a:pt x="48921" y="170271"/>
                  </a:lnTo>
                  <a:lnTo>
                    <a:pt x="71436" y="147677"/>
                  </a:lnTo>
                  <a:lnTo>
                    <a:pt x="77011" y="140347"/>
                  </a:lnTo>
                  <a:lnTo>
                    <a:pt x="80727" y="139158"/>
                  </a:lnTo>
                  <a:lnTo>
                    <a:pt x="83204" y="142064"/>
                  </a:lnTo>
                  <a:lnTo>
                    <a:pt x="86691" y="163824"/>
                  </a:lnTo>
                  <a:lnTo>
                    <a:pt x="87180" y="173301"/>
                  </a:lnTo>
                  <a:lnTo>
                    <a:pt x="91204" y="177770"/>
                  </a:lnTo>
                  <a:lnTo>
                    <a:pt x="97585" y="178900"/>
                  </a:lnTo>
                  <a:lnTo>
                    <a:pt x="105537" y="177804"/>
                  </a:lnTo>
                  <a:lnTo>
                    <a:pt x="111763" y="174300"/>
                  </a:lnTo>
                  <a:lnTo>
                    <a:pt x="129764" y="15065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79727" y="1847273"/>
              <a:ext cx="111439" cy="416053"/>
            </a:xfrm>
            <a:custGeom>
              <a:avLst/>
              <a:gdLst/>
              <a:ahLst/>
              <a:cxnLst/>
              <a:rect l="0" t="0" r="0" b="0"/>
              <a:pathLst>
                <a:path w="111439" h="416053">
                  <a:moveTo>
                    <a:pt x="39995" y="0"/>
                  </a:moveTo>
                  <a:lnTo>
                    <a:pt x="35200" y="32291"/>
                  </a:lnTo>
                  <a:lnTo>
                    <a:pt x="34763" y="90636"/>
                  </a:lnTo>
                  <a:lnTo>
                    <a:pt x="31360" y="151245"/>
                  </a:lnTo>
                  <a:lnTo>
                    <a:pt x="25208" y="214171"/>
                  </a:lnTo>
                  <a:lnTo>
                    <a:pt x="19301" y="271391"/>
                  </a:lnTo>
                  <a:lnTo>
                    <a:pt x="6542" y="332054"/>
                  </a:lnTo>
                  <a:lnTo>
                    <a:pt x="2013" y="347285"/>
                  </a:lnTo>
                  <a:lnTo>
                    <a:pt x="805" y="346169"/>
                  </a:lnTo>
                  <a:lnTo>
                    <a:pt x="0" y="341726"/>
                  </a:lnTo>
                  <a:lnTo>
                    <a:pt x="1312" y="336916"/>
                  </a:lnTo>
                  <a:lnTo>
                    <a:pt x="7701" y="326639"/>
                  </a:lnTo>
                  <a:lnTo>
                    <a:pt x="13843" y="323159"/>
                  </a:lnTo>
                  <a:lnTo>
                    <a:pt x="30529" y="319293"/>
                  </a:lnTo>
                  <a:lnTo>
                    <a:pt x="56298" y="321533"/>
                  </a:lnTo>
                  <a:lnTo>
                    <a:pt x="81499" y="332470"/>
                  </a:lnTo>
                  <a:lnTo>
                    <a:pt x="102116" y="347422"/>
                  </a:lnTo>
                  <a:lnTo>
                    <a:pt x="109210" y="363052"/>
                  </a:lnTo>
                  <a:lnTo>
                    <a:pt x="111438" y="382327"/>
                  </a:lnTo>
                  <a:lnTo>
                    <a:pt x="109346" y="403220"/>
                  </a:lnTo>
                  <a:lnTo>
                    <a:pt x="107494" y="409347"/>
                  </a:lnTo>
                  <a:lnTo>
                    <a:pt x="105334" y="412506"/>
                  </a:lnTo>
                  <a:lnTo>
                    <a:pt x="98242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361179" y="1988731"/>
              <a:ext cx="1" cy="66569"/>
            </a:xfrm>
            <a:custGeom>
              <a:avLst/>
              <a:gdLst/>
              <a:ahLst/>
              <a:cxnLst/>
              <a:rect l="0" t="0" r="0" b="0"/>
              <a:pathLst>
                <a:path w="1" h="66569">
                  <a:moveTo>
                    <a:pt x="0" y="0"/>
                  </a:moveTo>
                  <a:lnTo>
                    <a:pt x="0" y="57572"/>
                  </a:lnTo>
                  <a:lnTo>
                    <a:pt x="0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399219" y="2092920"/>
              <a:ext cx="378014" cy="195369"/>
            </a:xfrm>
            <a:custGeom>
              <a:avLst/>
              <a:gdLst/>
              <a:ahLst/>
              <a:cxnLst/>
              <a:rect l="0" t="0" r="0" b="0"/>
              <a:pathLst>
                <a:path w="378014" h="195369">
                  <a:moveTo>
                    <a:pt x="28529" y="12305"/>
                  </a:moveTo>
                  <a:lnTo>
                    <a:pt x="6786" y="69077"/>
                  </a:lnTo>
                  <a:lnTo>
                    <a:pt x="0" y="101448"/>
                  </a:lnTo>
                  <a:lnTo>
                    <a:pt x="1365" y="123424"/>
                  </a:lnTo>
                  <a:lnTo>
                    <a:pt x="4872" y="129839"/>
                  </a:lnTo>
                  <a:lnTo>
                    <a:pt x="9983" y="133191"/>
                  </a:lnTo>
                  <a:lnTo>
                    <a:pt x="16165" y="134501"/>
                  </a:lnTo>
                  <a:lnTo>
                    <a:pt x="32896" y="128560"/>
                  </a:lnTo>
                  <a:lnTo>
                    <a:pt x="51734" y="115749"/>
                  </a:lnTo>
                  <a:lnTo>
                    <a:pt x="77010" y="86821"/>
                  </a:lnTo>
                  <a:lnTo>
                    <a:pt x="103992" y="31455"/>
                  </a:lnTo>
                  <a:lnTo>
                    <a:pt x="105831" y="13420"/>
                  </a:lnTo>
                  <a:lnTo>
                    <a:pt x="105026" y="4727"/>
                  </a:lnTo>
                  <a:lnTo>
                    <a:pt x="102641" y="781"/>
                  </a:lnTo>
                  <a:lnTo>
                    <a:pt x="99202" y="0"/>
                  </a:lnTo>
                  <a:lnTo>
                    <a:pt x="95060" y="1328"/>
                  </a:lnTo>
                  <a:lnTo>
                    <a:pt x="87993" y="10200"/>
                  </a:lnTo>
                  <a:lnTo>
                    <a:pt x="84813" y="16449"/>
                  </a:lnTo>
                  <a:lnTo>
                    <a:pt x="83746" y="30789"/>
                  </a:lnTo>
                  <a:lnTo>
                    <a:pt x="84756" y="38496"/>
                  </a:lnTo>
                  <a:lnTo>
                    <a:pt x="88203" y="44559"/>
                  </a:lnTo>
                  <a:lnTo>
                    <a:pt x="99430" y="53761"/>
                  </a:lnTo>
                  <a:lnTo>
                    <a:pt x="130178" y="59722"/>
                  </a:lnTo>
                  <a:lnTo>
                    <a:pt x="184845" y="52849"/>
                  </a:lnTo>
                  <a:lnTo>
                    <a:pt x="225240" y="50206"/>
                  </a:lnTo>
                  <a:lnTo>
                    <a:pt x="260631" y="57744"/>
                  </a:lnTo>
                  <a:lnTo>
                    <a:pt x="281464" y="67634"/>
                  </a:lnTo>
                  <a:lnTo>
                    <a:pt x="296887" y="81274"/>
                  </a:lnTo>
                  <a:lnTo>
                    <a:pt x="337747" y="136175"/>
                  </a:lnTo>
                  <a:lnTo>
                    <a:pt x="378013" y="1953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121689" y="2782620"/>
              <a:ext cx="240966" cy="529158"/>
            </a:xfrm>
            <a:custGeom>
              <a:avLst/>
              <a:gdLst/>
              <a:ahLst/>
              <a:cxnLst/>
              <a:rect l="0" t="0" r="0" b="0"/>
              <a:pathLst>
                <a:path w="240966" h="529158">
                  <a:moveTo>
                    <a:pt x="49580" y="13252"/>
                  </a:moveTo>
                  <a:lnTo>
                    <a:pt x="45164" y="0"/>
                  </a:lnTo>
                  <a:lnTo>
                    <a:pt x="42013" y="719"/>
                  </a:lnTo>
                  <a:lnTo>
                    <a:pt x="33581" y="13846"/>
                  </a:lnTo>
                  <a:lnTo>
                    <a:pt x="23332" y="73039"/>
                  </a:lnTo>
                  <a:lnTo>
                    <a:pt x="17686" y="136112"/>
                  </a:lnTo>
                  <a:lnTo>
                    <a:pt x="12290" y="191832"/>
                  </a:lnTo>
                  <a:lnTo>
                    <a:pt x="9253" y="253748"/>
                  </a:lnTo>
                  <a:lnTo>
                    <a:pt x="8354" y="314520"/>
                  </a:lnTo>
                  <a:lnTo>
                    <a:pt x="8087" y="373516"/>
                  </a:lnTo>
                  <a:lnTo>
                    <a:pt x="3591" y="423150"/>
                  </a:lnTo>
                  <a:lnTo>
                    <a:pt x="173" y="486376"/>
                  </a:lnTo>
                  <a:lnTo>
                    <a:pt x="0" y="497863"/>
                  </a:lnTo>
                  <a:lnTo>
                    <a:pt x="1734" y="501823"/>
                  </a:lnTo>
                  <a:lnTo>
                    <a:pt x="4739" y="500764"/>
                  </a:lnTo>
                  <a:lnTo>
                    <a:pt x="12084" y="490650"/>
                  </a:lnTo>
                  <a:lnTo>
                    <a:pt x="35319" y="430734"/>
                  </a:lnTo>
                  <a:lnTo>
                    <a:pt x="60015" y="391885"/>
                  </a:lnTo>
                  <a:lnTo>
                    <a:pt x="75483" y="377849"/>
                  </a:lnTo>
                  <a:lnTo>
                    <a:pt x="83491" y="372811"/>
                  </a:lnTo>
                  <a:lnTo>
                    <a:pt x="90679" y="372227"/>
                  </a:lnTo>
                  <a:lnTo>
                    <a:pt x="97319" y="374611"/>
                  </a:lnTo>
                  <a:lnTo>
                    <a:pt x="103596" y="378973"/>
                  </a:lnTo>
                  <a:lnTo>
                    <a:pt x="107780" y="386505"/>
                  </a:lnTo>
                  <a:lnTo>
                    <a:pt x="114495" y="429343"/>
                  </a:lnTo>
                  <a:lnTo>
                    <a:pt x="115821" y="482526"/>
                  </a:lnTo>
                  <a:lnTo>
                    <a:pt x="120469" y="516881"/>
                  </a:lnTo>
                  <a:lnTo>
                    <a:pt x="123652" y="521898"/>
                  </a:lnTo>
                  <a:lnTo>
                    <a:pt x="127622" y="523393"/>
                  </a:lnTo>
                  <a:lnTo>
                    <a:pt x="132119" y="522541"/>
                  </a:lnTo>
                  <a:lnTo>
                    <a:pt x="147282" y="512506"/>
                  </a:lnTo>
                  <a:lnTo>
                    <a:pt x="159069" y="493405"/>
                  </a:lnTo>
                  <a:lnTo>
                    <a:pt x="185577" y="431763"/>
                  </a:lnTo>
                  <a:lnTo>
                    <a:pt x="204671" y="372951"/>
                  </a:lnTo>
                  <a:lnTo>
                    <a:pt x="211309" y="347683"/>
                  </a:lnTo>
                  <a:lnTo>
                    <a:pt x="196295" y="401095"/>
                  </a:lnTo>
                  <a:lnTo>
                    <a:pt x="191731" y="454571"/>
                  </a:lnTo>
                  <a:lnTo>
                    <a:pt x="193709" y="485176"/>
                  </a:lnTo>
                  <a:lnTo>
                    <a:pt x="202617" y="511811"/>
                  </a:lnTo>
                  <a:lnTo>
                    <a:pt x="207079" y="520367"/>
                  </a:lnTo>
                  <a:lnTo>
                    <a:pt x="212826" y="525146"/>
                  </a:lnTo>
                  <a:lnTo>
                    <a:pt x="219432" y="527408"/>
                  </a:lnTo>
                  <a:lnTo>
                    <a:pt x="240965" y="5291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414843" y="3157581"/>
              <a:ext cx="122553" cy="145200"/>
            </a:xfrm>
            <a:custGeom>
              <a:avLst/>
              <a:gdLst/>
              <a:ahLst/>
              <a:cxnLst/>
              <a:rect l="0" t="0" r="0" b="0"/>
              <a:pathLst>
                <a:path w="122553" h="145200">
                  <a:moveTo>
                    <a:pt x="97589" y="4417"/>
                  </a:moveTo>
                  <a:lnTo>
                    <a:pt x="84337" y="0"/>
                  </a:lnTo>
                  <a:lnTo>
                    <a:pt x="70434" y="297"/>
                  </a:lnTo>
                  <a:lnTo>
                    <a:pt x="55010" y="4435"/>
                  </a:lnTo>
                  <a:lnTo>
                    <a:pt x="38909" y="12438"/>
                  </a:lnTo>
                  <a:lnTo>
                    <a:pt x="24974" y="27090"/>
                  </a:lnTo>
                  <a:lnTo>
                    <a:pt x="5376" y="62212"/>
                  </a:lnTo>
                  <a:lnTo>
                    <a:pt x="0" y="96328"/>
                  </a:lnTo>
                  <a:lnTo>
                    <a:pt x="2825" y="126880"/>
                  </a:lnTo>
                  <a:lnTo>
                    <a:pt x="6676" y="131362"/>
                  </a:lnTo>
                  <a:lnTo>
                    <a:pt x="12018" y="132502"/>
                  </a:lnTo>
                  <a:lnTo>
                    <a:pt x="18352" y="131412"/>
                  </a:lnTo>
                  <a:lnTo>
                    <a:pt x="64653" y="103514"/>
                  </a:lnTo>
                  <a:lnTo>
                    <a:pt x="71010" y="103766"/>
                  </a:lnTo>
                  <a:lnTo>
                    <a:pt x="76171" y="106707"/>
                  </a:lnTo>
                  <a:lnTo>
                    <a:pt x="80537" y="111442"/>
                  </a:lnTo>
                  <a:lnTo>
                    <a:pt x="85388" y="129030"/>
                  </a:lnTo>
                  <a:lnTo>
                    <a:pt x="86681" y="140193"/>
                  </a:lnTo>
                  <a:lnTo>
                    <a:pt x="89393" y="144860"/>
                  </a:lnTo>
                  <a:lnTo>
                    <a:pt x="93050" y="145199"/>
                  </a:lnTo>
                  <a:lnTo>
                    <a:pt x="97337" y="142651"/>
                  </a:lnTo>
                  <a:lnTo>
                    <a:pt x="104566" y="129957"/>
                  </a:lnTo>
                  <a:lnTo>
                    <a:pt x="122552" y="793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70680" y="31120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12451" y="2929009"/>
              <a:ext cx="132972" cy="365134"/>
            </a:xfrm>
            <a:custGeom>
              <a:avLst/>
              <a:gdLst/>
              <a:ahLst/>
              <a:cxnLst/>
              <a:rect l="0" t="0" r="0" b="0"/>
              <a:pathLst>
                <a:path w="132972" h="365134">
                  <a:moveTo>
                    <a:pt x="16476" y="0"/>
                  </a:moveTo>
                  <a:lnTo>
                    <a:pt x="14010" y="33741"/>
                  </a:lnTo>
                  <a:lnTo>
                    <a:pt x="6204" y="94767"/>
                  </a:lnTo>
                  <a:lnTo>
                    <a:pt x="1092" y="147644"/>
                  </a:lnTo>
                  <a:lnTo>
                    <a:pt x="0" y="209845"/>
                  </a:lnTo>
                  <a:lnTo>
                    <a:pt x="781" y="272814"/>
                  </a:lnTo>
                  <a:lnTo>
                    <a:pt x="11355" y="329203"/>
                  </a:lnTo>
                  <a:lnTo>
                    <a:pt x="21596" y="350640"/>
                  </a:lnTo>
                  <a:lnTo>
                    <a:pt x="35394" y="363250"/>
                  </a:lnTo>
                  <a:lnTo>
                    <a:pt x="42956" y="365133"/>
                  </a:lnTo>
                  <a:lnTo>
                    <a:pt x="58756" y="362295"/>
                  </a:lnTo>
                  <a:lnTo>
                    <a:pt x="87662" y="341466"/>
                  </a:lnTo>
                  <a:lnTo>
                    <a:pt x="106397" y="316289"/>
                  </a:lnTo>
                  <a:lnTo>
                    <a:pt x="132971" y="2662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783901" y="2887404"/>
              <a:ext cx="86338" cy="351242"/>
            </a:xfrm>
            <a:custGeom>
              <a:avLst/>
              <a:gdLst/>
              <a:ahLst/>
              <a:cxnLst/>
              <a:rect l="0" t="0" r="0" b="0"/>
              <a:pathLst>
                <a:path w="86338" h="351242">
                  <a:moveTo>
                    <a:pt x="53053" y="0"/>
                  </a:moveTo>
                  <a:lnTo>
                    <a:pt x="50588" y="52654"/>
                  </a:lnTo>
                  <a:lnTo>
                    <a:pt x="44001" y="104051"/>
                  </a:lnTo>
                  <a:lnTo>
                    <a:pt x="37909" y="167250"/>
                  </a:lnTo>
                  <a:lnTo>
                    <a:pt x="32437" y="216593"/>
                  </a:lnTo>
                  <a:lnTo>
                    <a:pt x="28023" y="276321"/>
                  </a:lnTo>
                  <a:lnTo>
                    <a:pt x="19207" y="332635"/>
                  </a:lnTo>
                  <a:lnTo>
                    <a:pt x="14896" y="351241"/>
                  </a:lnTo>
                  <a:lnTo>
                    <a:pt x="13746" y="349731"/>
                  </a:lnTo>
                  <a:lnTo>
                    <a:pt x="2598" y="293998"/>
                  </a:lnTo>
                  <a:lnTo>
                    <a:pt x="0" y="284756"/>
                  </a:lnTo>
                  <a:lnTo>
                    <a:pt x="2891" y="277671"/>
                  </a:lnTo>
                  <a:lnTo>
                    <a:pt x="9441" y="272023"/>
                  </a:lnTo>
                  <a:lnTo>
                    <a:pt x="72324" y="235612"/>
                  </a:lnTo>
                  <a:lnTo>
                    <a:pt x="86337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62358" y="2920688"/>
              <a:ext cx="140870" cy="391090"/>
            </a:xfrm>
            <a:custGeom>
              <a:avLst/>
              <a:gdLst/>
              <a:ahLst/>
              <a:cxnLst/>
              <a:rect l="0" t="0" r="0" b="0"/>
              <a:pathLst>
                <a:path w="140870" h="391090">
                  <a:moveTo>
                    <a:pt x="74300" y="0"/>
                  </a:moveTo>
                  <a:lnTo>
                    <a:pt x="55554" y="34745"/>
                  </a:lnTo>
                  <a:lnTo>
                    <a:pt x="41105" y="86599"/>
                  </a:lnTo>
                  <a:lnTo>
                    <a:pt x="29939" y="143771"/>
                  </a:lnTo>
                  <a:lnTo>
                    <a:pt x="13111" y="206634"/>
                  </a:lnTo>
                  <a:lnTo>
                    <a:pt x="1398" y="268133"/>
                  </a:lnTo>
                  <a:lnTo>
                    <a:pt x="0" y="302061"/>
                  </a:lnTo>
                  <a:lnTo>
                    <a:pt x="2578" y="307698"/>
                  </a:lnTo>
                  <a:lnTo>
                    <a:pt x="7070" y="309607"/>
                  </a:lnTo>
                  <a:lnTo>
                    <a:pt x="12838" y="309031"/>
                  </a:lnTo>
                  <a:lnTo>
                    <a:pt x="24178" y="303460"/>
                  </a:lnTo>
                  <a:lnTo>
                    <a:pt x="81940" y="261624"/>
                  </a:lnTo>
                  <a:lnTo>
                    <a:pt x="90489" y="260400"/>
                  </a:lnTo>
                  <a:lnTo>
                    <a:pt x="107383" y="266437"/>
                  </a:lnTo>
                  <a:lnTo>
                    <a:pt x="121672" y="285762"/>
                  </a:lnTo>
                  <a:lnTo>
                    <a:pt x="132336" y="310993"/>
                  </a:lnTo>
                  <a:lnTo>
                    <a:pt x="139745" y="368579"/>
                  </a:lnTo>
                  <a:lnTo>
                    <a:pt x="140869" y="391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621130" y="3295135"/>
            <a:ext cx="2038658" cy="442807"/>
            <a:chOff x="2621130" y="3295135"/>
            <a:chExt cx="2038658" cy="442807"/>
          </a:xfrm>
        </p:grpSpPr>
        <p:sp>
          <p:nvSpPr>
            <p:cNvPr id="60" name="Freeform 59"/>
            <p:cNvSpPr/>
            <p:nvPr/>
          </p:nvSpPr>
          <p:spPr>
            <a:xfrm>
              <a:off x="2671057" y="3411630"/>
              <a:ext cx="49927" cy="326312"/>
            </a:xfrm>
            <a:custGeom>
              <a:avLst/>
              <a:gdLst/>
              <a:ahLst/>
              <a:cxnLst/>
              <a:rect l="0" t="0" r="0" b="0"/>
              <a:pathLst>
                <a:path w="49927" h="326312">
                  <a:moveTo>
                    <a:pt x="49926" y="0"/>
                  </a:moveTo>
                  <a:lnTo>
                    <a:pt x="37564" y="20854"/>
                  </a:lnTo>
                  <a:lnTo>
                    <a:pt x="20472" y="81050"/>
                  </a:lnTo>
                  <a:lnTo>
                    <a:pt x="17146" y="135991"/>
                  </a:lnTo>
                  <a:lnTo>
                    <a:pt x="16741" y="186948"/>
                  </a:lnTo>
                  <a:lnTo>
                    <a:pt x="14196" y="239064"/>
                  </a:lnTo>
                  <a:lnTo>
                    <a:pt x="9094" y="296488"/>
                  </a:lnTo>
                  <a:lnTo>
                    <a:pt x="7625" y="324433"/>
                  </a:lnTo>
                  <a:lnTo>
                    <a:pt x="6008" y="326311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21130" y="3536445"/>
              <a:ext cx="141459" cy="66570"/>
            </a:xfrm>
            <a:custGeom>
              <a:avLst/>
              <a:gdLst/>
              <a:ahLst/>
              <a:cxnLst/>
              <a:rect l="0" t="0" r="0" b="0"/>
              <a:pathLst>
                <a:path w="141459" h="66570">
                  <a:moveTo>
                    <a:pt x="0" y="66569"/>
                  </a:moveTo>
                  <a:lnTo>
                    <a:pt x="61567" y="45732"/>
                  </a:lnTo>
                  <a:lnTo>
                    <a:pt x="124719" y="9875"/>
                  </a:lnTo>
                  <a:lnTo>
                    <a:pt x="14145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953972" y="3311777"/>
              <a:ext cx="96325" cy="390574"/>
            </a:xfrm>
            <a:custGeom>
              <a:avLst/>
              <a:gdLst/>
              <a:ahLst/>
              <a:cxnLst/>
              <a:rect l="0" t="0" r="0" b="0"/>
              <a:pathLst>
                <a:path w="96325" h="390574">
                  <a:moveTo>
                    <a:pt x="41605" y="0"/>
                  </a:moveTo>
                  <a:lnTo>
                    <a:pt x="29244" y="20854"/>
                  </a:lnTo>
                  <a:lnTo>
                    <a:pt x="20787" y="49222"/>
                  </a:lnTo>
                  <a:lnTo>
                    <a:pt x="10363" y="108184"/>
                  </a:lnTo>
                  <a:lnTo>
                    <a:pt x="1548" y="170075"/>
                  </a:lnTo>
                  <a:lnTo>
                    <a:pt x="5619" y="191468"/>
                  </a:lnTo>
                  <a:lnTo>
                    <a:pt x="9293" y="199761"/>
                  </a:lnTo>
                  <a:lnTo>
                    <a:pt x="16366" y="205290"/>
                  </a:lnTo>
                  <a:lnTo>
                    <a:pt x="72967" y="228663"/>
                  </a:lnTo>
                  <a:lnTo>
                    <a:pt x="86671" y="239080"/>
                  </a:lnTo>
                  <a:lnTo>
                    <a:pt x="93994" y="257269"/>
                  </a:lnTo>
                  <a:lnTo>
                    <a:pt x="96324" y="279838"/>
                  </a:lnTo>
                  <a:lnTo>
                    <a:pt x="94278" y="302197"/>
                  </a:lnTo>
                  <a:lnTo>
                    <a:pt x="67204" y="357787"/>
                  </a:lnTo>
                  <a:lnTo>
                    <a:pt x="54832" y="377213"/>
                  </a:lnTo>
                  <a:lnTo>
                    <a:pt x="40087" y="388929"/>
                  </a:lnTo>
                  <a:lnTo>
                    <a:pt x="32272" y="390573"/>
                  </a:lnTo>
                  <a:lnTo>
                    <a:pt x="0" y="3827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012219" y="3295135"/>
              <a:ext cx="191386" cy="24964"/>
            </a:xfrm>
            <a:custGeom>
              <a:avLst/>
              <a:gdLst/>
              <a:ahLst/>
              <a:cxnLst/>
              <a:rect l="0" t="0" r="0" b="0"/>
              <a:pathLst>
                <a:path w="191386" h="24964">
                  <a:moveTo>
                    <a:pt x="0" y="0"/>
                  </a:moveTo>
                  <a:lnTo>
                    <a:pt x="55162" y="0"/>
                  </a:lnTo>
                  <a:lnTo>
                    <a:pt x="109962" y="7568"/>
                  </a:lnTo>
                  <a:lnTo>
                    <a:pt x="168700" y="22307"/>
                  </a:lnTo>
                  <a:lnTo>
                    <a:pt x="191385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178640" y="3388125"/>
              <a:ext cx="155102" cy="302159"/>
            </a:xfrm>
            <a:custGeom>
              <a:avLst/>
              <a:gdLst/>
              <a:ahLst/>
              <a:cxnLst/>
              <a:rect l="0" t="0" r="0" b="0"/>
              <a:pathLst>
                <a:path w="155102" h="302159">
                  <a:moveTo>
                    <a:pt x="41606" y="98394"/>
                  </a:moveTo>
                  <a:lnTo>
                    <a:pt x="24747" y="159242"/>
                  </a:lnTo>
                  <a:lnTo>
                    <a:pt x="17710" y="218176"/>
                  </a:lnTo>
                  <a:lnTo>
                    <a:pt x="18808" y="252126"/>
                  </a:lnTo>
                  <a:lnTo>
                    <a:pt x="25618" y="271195"/>
                  </a:lnTo>
                  <a:lnTo>
                    <a:pt x="44265" y="297524"/>
                  </a:lnTo>
                  <a:lnTo>
                    <a:pt x="51700" y="301414"/>
                  </a:lnTo>
                  <a:lnTo>
                    <a:pt x="59430" y="302158"/>
                  </a:lnTo>
                  <a:lnTo>
                    <a:pt x="67357" y="300805"/>
                  </a:lnTo>
                  <a:lnTo>
                    <a:pt x="83561" y="289440"/>
                  </a:lnTo>
                  <a:lnTo>
                    <a:pt x="98160" y="272986"/>
                  </a:lnTo>
                  <a:lnTo>
                    <a:pt x="115065" y="237357"/>
                  </a:lnTo>
                  <a:lnTo>
                    <a:pt x="135894" y="184050"/>
                  </a:lnTo>
                  <a:lnTo>
                    <a:pt x="146762" y="137469"/>
                  </a:lnTo>
                  <a:lnTo>
                    <a:pt x="155101" y="76967"/>
                  </a:lnTo>
                  <a:lnTo>
                    <a:pt x="155043" y="31977"/>
                  </a:lnTo>
                  <a:lnTo>
                    <a:pt x="153288" y="20832"/>
                  </a:lnTo>
                  <a:lnTo>
                    <a:pt x="149345" y="12477"/>
                  </a:lnTo>
                  <a:lnTo>
                    <a:pt x="137567" y="729"/>
                  </a:lnTo>
                  <a:lnTo>
                    <a:pt x="128694" y="0"/>
                  </a:lnTo>
                  <a:lnTo>
                    <a:pt x="106508" y="6586"/>
                  </a:lnTo>
                  <a:lnTo>
                    <a:pt x="88634" y="21225"/>
                  </a:lnTo>
                  <a:lnTo>
                    <a:pt x="50470" y="73302"/>
                  </a:lnTo>
                  <a:lnTo>
                    <a:pt x="25619" y="130831"/>
                  </a:lnTo>
                  <a:lnTo>
                    <a:pt x="7321" y="186984"/>
                  </a:lnTo>
                  <a:lnTo>
                    <a:pt x="0" y="24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82221" y="3363903"/>
              <a:ext cx="133079" cy="303827"/>
            </a:xfrm>
            <a:custGeom>
              <a:avLst/>
              <a:gdLst/>
              <a:ahLst/>
              <a:cxnLst/>
              <a:rect l="0" t="0" r="0" b="0"/>
              <a:pathLst>
                <a:path w="133079" h="303827">
                  <a:moveTo>
                    <a:pt x="54372" y="72690"/>
                  </a:moveTo>
                  <a:lnTo>
                    <a:pt x="19669" y="131370"/>
                  </a:lnTo>
                  <a:lnTo>
                    <a:pt x="7090" y="181651"/>
                  </a:lnTo>
                  <a:lnTo>
                    <a:pt x="0" y="237366"/>
                  </a:lnTo>
                  <a:lnTo>
                    <a:pt x="8095" y="294572"/>
                  </a:lnTo>
                  <a:lnTo>
                    <a:pt x="12426" y="300123"/>
                  </a:lnTo>
                  <a:lnTo>
                    <a:pt x="18087" y="302900"/>
                  </a:lnTo>
                  <a:lnTo>
                    <a:pt x="24635" y="303826"/>
                  </a:lnTo>
                  <a:lnTo>
                    <a:pt x="41772" y="297459"/>
                  </a:lnTo>
                  <a:lnTo>
                    <a:pt x="58942" y="285384"/>
                  </a:lnTo>
                  <a:lnTo>
                    <a:pt x="85301" y="246951"/>
                  </a:lnTo>
                  <a:lnTo>
                    <a:pt x="111039" y="185882"/>
                  </a:lnTo>
                  <a:lnTo>
                    <a:pt x="124703" y="141928"/>
                  </a:lnTo>
                  <a:lnTo>
                    <a:pt x="133078" y="86545"/>
                  </a:lnTo>
                  <a:lnTo>
                    <a:pt x="130049" y="31664"/>
                  </a:lnTo>
                  <a:lnTo>
                    <a:pt x="125605" y="10077"/>
                  </a:lnTo>
                  <a:lnTo>
                    <a:pt x="121277" y="4136"/>
                  </a:lnTo>
                  <a:lnTo>
                    <a:pt x="115617" y="1099"/>
                  </a:lnTo>
                  <a:lnTo>
                    <a:pt x="109071" y="0"/>
                  </a:lnTo>
                  <a:lnTo>
                    <a:pt x="103781" y="2040"/>
                  </a:lnTo>
                  <a:lnTo>
                    <a:pt x="90996" y="18164"/>
                  </a:lnTo>
                  <a:lnTo>
                    <a:pt x="76832" y="42358"/>
                  </a:lnTo>
                  <a:lnTo>
                    <a:pt x="55903" y="104319"/>
                  </a:lnTo>
                  <a:lnTo>
                    <a:pt x="47348" y="160362"/>
                  </a:lnTo>
                  <a:lnTo>
                    <a:pt x="46051" y="1725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661261" y="3416676"/>
              <a:ext cx="241311" cy="320739"/>
            </a:xfrm>
            <a:custGeom>
              <a:avLst/>
              <a:gdLst/>
              <a:ahLst/>
              <a:cxnLst/>
              <a:rect l="0" t="0" r="0" b="0"/>
              <a:pathLst>
                <a:path w="241311" h="320739">
                  <a:moveTo>
                    <a:pt x="0" y="252906"/>
                  </a:moveTo>
                  <a:lnTo>
                    <a:pt x="4418" y="266158"/>
                  </a:lnTo>
                  <a:lnTo>
                    <a:pt x="6643" y="267288"/>
                  </a:lnTo>
                  <a:lnTo>
                    <a:pt x="9052" y="265268"/>
                  </a:lnTo>
                  <a:lnTo>
                    <a:pt x="19560" y="242096"/>
                  </a:lnTo>
                  <a:lnTo>
                    <a:pt x="35769" y="184549"/>
                  </a:lnTo>
                  <a:lnTo>
                    <a:pt x="55965" y="130511"/>
                  </a:lnTo>
                  <a:lnTo>
                    <a:pt x="77760" y="76245"/>
                  </a:lnTo>
                  <a:lnTo>
                    <a:pt x="105237" y="13935"/>
                  </a:lnTo>
                  <a:lnTo>
                    <a:pt x="114882" y="0"/>
                  </a:lnTo>
                  <a:lnTo>
                    <a:pt x="119118" y="167"/>
                  </a:lnTo>
                  <a:lnTo>
                    <a:pt x="122866" y="4901"/>
                  </a:lnTo>
                  <a:lnTo>
                    <a:pt x="126290" y="12680"/>
                  </a:lnTo>
                  <a:lnTo>
                    <a:pt x="127628" y="31186"/>
                  </a:lnTo>
                  <a:lnTo>
                    <a:pt x="125371" y="86451"/>
                  </a:lnTo>
                  <a:lnTo>
                    <a:pt x="124981" y="127567"/>
                  </a:lnTo>
                  <a:lnTo>
                    <a:pt x="126775" y="134213"/>
                  </a:lnTo>
                  <a:lnTo>
                    <a:pt x="129820" y="136795"/>
                  </a:lnTo>
                  <a:lnTo>
                    <a:pt x="133700" y="136668"/>
                  </a:lnTo>
                  <a:lnTo>
                    <a:pt x="142941" y="129129"/>
                  </a:lnTo>
                  <a:lnTo>
                    <a:pt x="153212" y="114684"/>
                  </a:lnTo>
                  <a:lnTo>
                    <a:pt x="184794" y="54575"/>
                  </a:lnTo>
                  <a:lnTo>
                    <a:pt x="204122" y="27207"/>
                  </a:lnTo>
                  <a:lnTo>
                    <a:pt x="208197" y="26626"/>
                  </a:lnTo>
                  <a:lnTo>
                    <a:pt x="210914" y="30861"/>
                  </a:lnTo>
                  <a:lnTo>
                    <a:pt x="215274" y="66458"/>
                  </a:lnTo>
                  <a:lnTo>
                    <a:pt x="209492" y="122388"/>
                  </a:lnTo>
                  <a:lnTo>
                    <a:pt x="203016" y="170472"/>
                  </a:lnTo>
                  <a:lnTo>
                    <a:pt x="197894" y="233952"/>
                  </a:lnTo>
                  <a:lnTo>
                    <a:pt x="192670" y="286864"/>
                  </a:lnTo>
                  <a:lnTo>
                    <a:pt x="196183" y="317209"/>
                  </a:lnTo>
                  <a:lnTo>
                    <a:pt x="199206" y="320738"/>
                  </a:lnTo>
                  <a:lnTo>
                    <a:pt x="203071" y="320316"/>
                  </a:lnTo>
                  <a:lnTo>
                    <a:pt x="207497" y="317262"/>
                  </a:lnTo>
                  <a:lnTo>
                    <a:pt x="226961" y="280994"/>
                  </a:lnTo>
                  <a:lnTo>
                    <a:pt x="241310" y="2445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98734" y="3411630"/>
              <a:ext cx="220039" cy="233803"/>
            </a:xfrm>
            <a:custGeom>
              <a:avLst/>
              <a:gdLst/>
              <a:ahLst/>
              <a:cxnLst/>
              <a:rect l="0" t="0" r="0" b="0"/>
              <a:pathLst>
                <a:path w="220039" h="233803">
                  <a:moveTo>
                    <a:pt x="86901" y="0"/>
                  </a:moveTo>
                  <a:lnTo>
                    <a:pt x="73615" y="15135"/>
                  </a:lnTo>
                  <a:lnTo>
                    <a:pt x="53184" y="59217"/>
                  </a:lnTo>
                  <a:lnTo>
                    <a:pt x="35759" y="116172"/>
                  </a:lnTo>
                  <a:lnTo>
                    <a:pt x="20538" y="171869"/>
                  </a:lnTo>
                  <a:lnTo>
                    <a:pt x="928" y="232821"/>
                  </a:lnTo>
                  <a:lnTo>
                    <a:pt x="0" y="233802"/>
                  </a:lnTo>
                  <a:lnTo>
                    <a:pt x="12444" y="180320"/>
                  </a:lnTo>
                  <a:lnTo>
                    <a:pt x="26861" y="127228"/>
                  </a:lnTo>
                  <a:lnTo>
                    <a:pt x="51337" y="72068"/>
                  </a:lnTo>
                  <a:lnTo>
                    <a:pt x="84170" y="24289"/>
                  </a:lnTo>
                  <a:lnTo>
                    <a:pt x="88779" y="22665"/>
                  </a:lnTo>
                  <a:lnTo>
                    <a:pt x="92776" y="25280"/>
                  </a:lnTo>
                  <a:lnTo>
                    <a:pt x="96364" y="30722"/>
                  </a:lnTo>
                  <a:lnTo>
                    <a:pt x="102125" y="84108"/>
                  </a:lnTo>
                  <a:lnTo>
                    <a:pt x="103263" y="138622"/>
                  </a:lnTo>
                  <a:lnTo>
                    <a:pt x="107905" y="185276"/>
                  </a:lnTo>
                  <a:lnTo>
                    <a:pt x="111998" y="191011"/>
                  </a:lnTo>
                  <a:lnTo>
                    <a:pt x="117501" y="192984"/>
                  </a:lnTo>
                  <a:lnTo>
                    <a:pt x="123943" y="192451"/>
                  </a:lnTo>
                  <a:lnTo>
                    <a:pt x="130087" y="187472"/>
                  </a:lnTo>
                  <a:lnTo>
                    <a:pt x="150768" y="151197"/>
                  </a:lnTo>
                  <a:lnTo>
                    <a:pt x="172727" y="91614"/>
                  </a:lnTo>
                  <a:lnTo>
                    <a:pt x="193931" y="30031"/>
                  </a:lnTo>
                  <a:lnTo>
                    <a:pt x="198935" y="24643"/>
                  </a:lnTo>
                  <a:lnTo>
                    <a:pt x="204120" y="22901"/>
                  </a:lnTo>
                  <a:lnTo>
                    <a:pt x="220038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298091" y="3394988"/>
              <a:ext cx="84836" cy="216986"/>
            </a:xfrm>
            <a:custGeom>
              <a:avLst/>
              <a:gdLst/>
              <a:ahLst/>
              <a:cxnLst/>
              <a:rect l="0" t="0" r="0" b="0"/>
              <a:pathLst>
                <a:path w="84836" h="216986">
                  <a:moveTo>
                    <a:pt x="53817" y="0"/>
                  </a:moveTo>
                  <a:lnTo>
                    <a:pt x="38700" y="41655"/>
                  </a:lnTo>
                  <a:lnTo>
                    <a:pt x="22204" y="70961"/>
                  </a:lnTo>
                  <a:lnTo>
                    <a:pt x="6503" y="133522"/>
                  </a:lnTo>
                  <a:lnTo>
                    <a:pt x="0" y="195618"/>
                  </a:lnTo>
                  <a:lnTo>
                    <a:pt x="1297" y="208075"/>
                  </a:lnTo>
                  <a:lnTo>
                    <a:pt x="4935" y="214531"/>
                  </a:lnTo>
                  <a:lnTo>
                    <a:pt x="10134" y="216985"/>
                  </a:lnTo>
                  <a:lnTo>
                    <a:pt x="16374" y="216773"/>
                  </a:lnTo>
                  <a:lnTo>
                    <a:pt x="30704" y="209140"/>
                  </a:lnTo>
                  <a:lnTo>
                    <a:pt x="51900" y="189248"/>
                  </a:lnTo>
                  <a:lnTo>
                    <a:pt x="75628" y="153261"/>
                  </a:lnTo>
                  <a:lnTo>
                    <a:pt x="84835" y="99102"/>
                  </a:lnTo>
                  <a:lnTo>
                    <a:pt x="84581" y="62442"/>
                  </a:lnTo>
                  <a:lnTo>
                    <a:pt x="77969" y="39463"/>
                  </a:lnTo>
                  <a:lnTo>
                    <a:pt x="71767" y="32781"/>
                  </a:lnTo>
                  <a:lnTo>
                    <a:pt x="63935" y="29250"/>
                  </a:lnTo>
                  <a:lnTo>
                    <a:pt x="55015" y="27821"/>
                  </a:lnTo>
                  <a:lnTo>
                    <a:pt x="40173" y="31164"/>
                  </a:lnTo>
                  <a:lnTo>
                    <a:pt x="33626" y="34645"/>
                  </a:lnTo>
                  <a:lnTo>
                    <a:pt x="23887" y="45908"/>
                  </a:lnTo>
                  <a:lnTo>
                    <a:pt x="10101" y="80156"/>
                  </a:lnTo>
                  <a:lnTo>
                    <a:pt x="3891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06849" y="3386667"/>
              <a:ext cx="152939" cy="332843"/>
            </a:xfrm>
            <a:custGeom>
              <a:avLst/>
              <a:gdLst/>
              <a:ahLst/>
              <a:cxnLst/>
              <a:rect l="0" t="0" r="0" b="0"/>
              <a:pathLst>
                <a:path w="152939" h="332843">
                  <a:moveTo>
                    <a:pt x="19801" y="0"/>
                  </a:moveTo>
                  <a:lnTo>
                    <a:pt x="18877" y="61566"/>
                  </a:lnTo>
                  <a:lnTo>
                    <a:pt x="11327" y="122699"/>
                  </a:lnTo>
                  <a:lnTo>
                    <a:pt x="0" y="182019"/>
                  </a:lnTo>
                  <a:lnTo>
                    <a:pt x="1053" y="187914"/>
                  </a:lnTo>
                  <a:lnTo>
                    <a:pt x="4529" y="189071"/>
                  </a:lnTo>
                  <a:lnTo>
                    <a:pt x="9620" y="187068"/>
                  </a:lnTo>
                  <a:lnTo>
                    <a:pt x="63393" y="123616"/>
                  </a:lnTo>
                  <a:lnTo>
                    <a:pt x="122334" y="64844"/>
                  </a:lnTo>
                  <a:lnTo>
                    <a:pt x="137487" y="53166"/>
                  </a:lnTo>
                  <a:lnTo>
                    <a:pt x="140788" y="53010"/>
                  </a:lnTo>
                  <a:lnTo>
                    <a:pt x="141140" y="56605"/>
                  </a:lnTo>
                  <a:lnTo>
                    <a:pt x="125204" y="109490"/>
                  </a:lnTo>
                  <a:lnTo>
                    <a:pt x="106516" y="163820"/>
                  </a:lnTo>
                  <a:lnTo>
                    <a:pt x="92013" y="219144"/>
                  </a:lnTo>
                  <a:lnTo>
                    <a:pt x="92459" y="252412"/>
                  </a:lnTo>
                  <a:lnTo>
                    <a:pt x="107281" y="285691"/>
                  </a:lnTo>
                  <a:lnTo>
                    <a:pt x="152938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606706" y="3581403"/>
            <a:ext cx="2012426" cy="529196"/>
            <a:chOff x="7606706" y="3581403"/>
            <a:chExt cx="2012426" cy="529196"/>
          </a:xfrm>
        </p:grpSpPr>
        <p:sp>
          <p:nvSpPr>
            <p:cNvPr id="71" name="Freeform 70"/>
            <p:cNvSpPr/>
            <p:nvPr/>
          </p:nvSpPr>
          <p:spPr>
            <a:xfrm>
              <a:off x="7606706" y="3586372"/>
              <a:ext cx="231723" cy="430362"/>
            </a:xfrm>
            <a:custGeom>
              <a:avLst/>
              <a:gdLst/>
              <a:ahLst/>
              <a:cxnLst/>
              <a:rect l="0" t="0" r="0" b="0"/>
              <a:pathLst>
                <a:path w="231723" h="430362">
                  <a:moveTo>
                    <a:pt x="65301" y="0"/>
                  </a:moveTo>
                  <a:lnTo>
                    <a:pt x="52939" y="21779"/>
                  </a:lnTo>
                  <a:lnTo>
                    <a:pt x="37762" y="77426"/>
                  </a:lnTo>
                  <a:lnTo>
                    <a:pt x="30307" y="135571"/>
                  </a:lnTo>
                  <a:lnTo>
                    <a:pt x="25001" y="189091"/>
                  </a:lnTo>
                  <a:lnTo>
                    <a:pt x="18235" y="249898"/>
                  </a:lnTo>
                  <a:lnTo>
                    <a:pt x="13474" y="307383"/>
                  </a:lnTo>
                  <a:lnTo>
                    <a:pt x="8321" y="363254"/>
                  </a:lnTo>
                  <a:lnTo>
                    <a:pt x="634" y="417044"/>
                  </a:lnTo>
                  <a:lnTo>
                    <a:pt x="0" y="427808"/>
                  </a:lnTo>
                  <a:lnTo>
                    <a:pt x="1427" y="430361"/>
                  </a:lnTo>
                  <a:lnTo>
                    <a:pt x="4227" y="427440"/>
                  </a:lnTo>
                  <a:lnTo>
                    <a:pt x="23447" y="379841"/>
                  </a:lnTo>
                  <a:lnTo>
                    <a:pt x="44174" y="320266"/>
                  </a:lnTo>
                  <a:lnTo>
                    <a:pt x="67977" y="265981"/>
                  </a:lnTo>
                  <a:lnTo>
                    <a:pt x="101540" y="204461"/>
                  </a:lnTo>
                  <a:lnTo>
                    <a:pt x="147954" y="141736"/>
                  </a:lnTo>
                  <a:lnTo>
                    <a:pt x="167454" y="119043"/>
                  </a:lnTo>
                  <a:lnTo>
                    <a:pt x="175008" y="112646"/>
                  </a:lnTo>
                  <a:lnTo>
                    <a:pt x="180044" y="112079"/>
                  </a:lnTo>
                  <a:lnTo>
                    <a:pt x="183401" y="115400"/>
                  </a:lnTo>
                  <a:lnTo>
                    <a:pt x="185640" y="121313"/>
                  </a:lnTo>
                  <a:lnTo>
                    <a:pt x="185661" y="135278"/>
                  </a:lnTo>
                  <a:lnTo>
                    <a:pt x="170618" y="194768"/>
                  </a:lnTo>
                  <a:lnTo>
                    <a:pt x="152004" y="254528"/>
                  </a:lnTo>
                  <a:lnTo>
                    <a:pt x="137510" y="310567"/>
                  </a:lnTo>
                  <a:lnTo>
                    <a:pt x="133540" y="348329"/>
                  </a:lnTo>
                  <a:lnTo>
                    <a:pt x="137543" y="367770"/>
                  </a:lnTo>
                  <a:lnTo>
                    <a:pt x="141199" y="375543"/>
                  </a:lnTo>
                  <a:lnTo>
                    <a:pt x="146410" y="377951"/>
                  </a:lnTo>
                  <a:lnTo>
                    <a:pt x="152658" y="376783"/>
                  </a:lnTo>
                  <a:lnTo>
                    <a:pt x="178197" y="359396"/>
                  </a:lnTo>
                  <a:lnTo>
                    <a:pt x="219398" y="301280"/>
                  </a:lnTo>
                  <a:lnTo>
                    <a:pt x="231722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889853" y="3788218"/>
              <a:ext cx="156602" cy="161349"/>
            </a:xfrm>
            <a:custGeom>
              <a:avLst/>
              <a:gdLst/>
              <a:ahLst/>
              <a:cxnLst/>
              <a:rect l="0" t="0" r="0" b="0"/>
              <a:pathLst>
                <a:path w="156602" h="161349">
                  <a:moveTo>
                    <a:pt x="15143" y="81069"/>
                  </a:moveTo>
                  <a:lnTo>
                    <a:pt x="1875" y="136011"/>
                  </a:lnTo>
                  <a:lnTo>
                    <a:pt x="0" y="158496"/>
                  </a:lnTo>
                  <a:lnTo>
                    <a:pt x="1350" y="161348"/>
                  </a:lnTo>
                  <a:lnTo>
                    <a:pt x="4098" y="158628"/>
                  </a:lnTo>
                  <a:lnTo>
                    <a:pt x="11159" y="141427"/>
                  </a:lnTo>
                  <a:lnTo>
                    <a:pt x="23224" y="87513"/>
                  </a:lnTo>
                  <a:lnTo>
                    <a:pt x="38226" y="28876"/>
                  </a:lnTo>
                  <a:lnTo>
                    <a:pt x="47283" y="8870"/>
                  </a:lnTo>
                  <a:lnTo>
                    <a:pt x="53212" y="3351"/>
                  </a:lnTo>
                  <a:lnTo>
                    <a:pt x="59938" y="596"/>
                  </a:lnTo>
                  <a:lnTo>
                    <a:pt x="74808" y="0"/>
                  </a:lnTo>
                  <a:lnTo>
                    <a:pt x="98773" y="5787"/>
                  </a:lnTo>
                  <a:lnTo>
                    <a:pt x="115182" y="14019"/>
                  </a:lnTo>
                  <a:lnTo>
                    <a:pt x="120667" y="21576"/>
                  </a:lnTo>
                  <a:lnTo>
                    <a:pt x="128387" y="53374"/>
                  </a:lnTo>
                  <a:lnTo>
                    <a:pt x="131209" y="108812"/>
                  </a:lnTo>
                  <a:lnTo>
                    <a:pt x="131510" y="142092"/>
                  </a:lnTo>
                  <a:lnTo>
                    <a:pt x="134326" y="147639"/>
                  </a:lnTo>
                  <a:lnTo>
                    <a:pt x="138977" y="149487"/>
                  </a:lnTo>
                  <a:lnTo>
                    <a:pt x="144852" y="148871"/>
                  </a:lnTo>
                  <a:lnTo>
                    <a:pt x="148768" y="145686"/>
                  </a:lnTo>
                  <a:lnTo>
                    <a:pt x="156601" y="12267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079738" y="3761114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19091" y="3794398"/>
              <a:ext cx="77142" cy="291238"/>
            </a:xfrm>
            <a:custGeom>
              <a:avLst/>
              <a:gdLst/>
              <a:ahLst/>
              <a:cxnLst/>
              <a:rect l="0" t="0" r="0" b="0"/>
              <a:pathLst>
                <a:path w="77142" h="291238">
                  <a:moveTo>
                    <a:pt x="77141" y="0"/>
                  </a:moveTo>
                  <a:lnTo>
                    <a:pt x="59472" y="8835"/>
                  </a:lnTo>
                  <a:lnTo>
                    <a:pt x="45866" y="23034"/>
                  </a:lnTo>
                  <a:lnTo>
                    <a:pt x="9560" y="75933"/>
                  </a:lnTo>
                  <a:lnTo>
                    <a:pt x="0" y="104579"/>
                  </a:lnTo>
                  <a:lnTo>
                    <a:pt x="147" y="136489"/>
                  </a:lnTo>
                  <a:lnTo>
                    <a:pt x="6247" y="153426"/>
                  </a:lnTo>
                  <a:lnTo>
                    <a:pt x="10463" y="160532"/>
                  </a:lnTo>
                  <a:lnTo>
                    <a:pt x="34066" y="179366"/>
                  </a:lnTo>
                  <a:lnTo>
                    <a:pt x="60063" y="192240"/>
                  </a:lnTo>
                  <a:lnTo>
                    <a:pt x="64832" y="199352"/>
                  </a:lnTo>
                  <a:lnTo>
                    <a:pt x="67664" y="219580"/>
                  </a:lnTo>
                  <a:lnTo>
                    <a:pt x="64061" y="248124"/>
                  </a:lnTo>
                  <a:lnTo>
                    <a:pt x="57151" y="263138"/>
                  </a:lnTo>
                  <a:lnTo>
                    <a:pt x="52720" y="269731"/>
                  </a:lnTo>
                  <a:lnTo>
                    <a:pt x="40400" y="279521"/>
                  </a:lnTo>
                  <a:lnTo>
                    <a:pt x="18894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267182" y="3652940"/>
              <a:ext cx="137078" cy="354711"/>
            </a:xfrm>
            <a:custGeom>
              <a:avLst/>
              <a:gdLst/>
              <a:ahLst/>
              <a:cxnLst/>
              <a:rect l="0" t="0" r="0" b="0"/>
              <a:pathLst>
                <a:path w="137078" h="354711">
                  <a:moveTo>
                    <a:pt x="37224" y="0"/>
                  </a:moveTo>
                  <a:lnTo>
                    <a:pt x="42018" y="27497"/>
                  </a:lnTo>
                  <a:lnTo>
                    <a:pt x="38038" y="85405"/>
                  </a:lnTo>
                  <a:lnTo>
                    <a:pt x="30746" y="143847"/>
                  </a:lnTo>
                  <a:lnTo>
                    <a:pt x="24850" y="197404"/>
                  </a:lnTo>
                  <a:lnTo>
                    <a:pt x="14781" y="252499"/>
                  </a:lnTo>
                  <a:lnTo>
                    <a:pt x="6356" y="305432"/>
                  </a:lnTo>
                  <a:lnTo>
                    <a:pt x="0" y="351775"/>
                  </a:lnTo>
                  <a:lnTo>
                    <a:pt x="1313" y="354710"/>
                  </a:lnTo>
                  <a:lnTo>
                    <a:pt x="4963" y="352043"/>
                  </a:lnTo>
                  <a:lnTo>
                    <a:pt x="18419" y="331135"/>
                  </a:lnTo>
                  <a:lnTo>
                    <a:pt x="43621" y="273715"/>
                  </a:lnTo>
                  <a:lnTo>
                    <a:pt x="55762" y="245981"/>
                  </a:lnTo>
                  <a:lnTo>
                    <a:pt x="76430" y="215627"/>
                  </a:lnTo>
                  <a:lnTo>
                    <a:pt x="82777" y="211244"/>
                  </a:lnTo>
                  <a:lnTo>
                    <a:pt x="97226" y="208840"/>
                  </a:lnTo>
                  <a:lnTo>
                    <a:pt x="103113" y="212267"/>
                  </a:lnTo>
                  <a:lnTo>
                    <a:pt x="112120" y="225937"/>
                  </a:lnTo>
                  <a:lnTo>
                    <a:pt x="117971" y="258842"/>
                  </a:lnTo>
                  <a:lnTo>
                    <a:pt x="111059" y="311832"/>
                  </a:lnTo>
                  <a:lnTo>
                    <a:pt x="107022" y="328127"/>
                  </a:lnTo>
                  <a:lnTo>
                    <a:pt x="105946" y="326000"/>
                  </a:lnTo>
                  <a:lnTo>
                    <a:pt x="105674" y="313159"/>
                  </a:lnTo>
                  <a:lnTo>
                    <a:pt x="111427" y="252720"/>
                  </a:lnTo>
                  <a:lnTo>
                    <a:pt x="111808" y="226350"/>
                  </a:lnTo>
                  <a:lnTo>
                    <a:pt x="114684" y="217468"/>
                  </a:lnTo>
                  <a:lnTo>
                    <a:pt x="119374" y="211547"/>
                  </a:lnTo>
                  <a:lnTo>
                    <a:pt x="137077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492530" y="3927514"/>
              <a:ext cx="103114" cy="141480"/>
            </a:xfrm>
            <a:custGeom>
              <a:avLst/>
              <a:gdLst/>
              <a:ahLst/>
              <a:cxnLst/>
              <a:rect l="0" t="0" r="0" b="0"/>
              <a:pathLst>
                <a:path w="103114" h="141480">
                  <a:moveTo>
                    <a:pt x="11581" y="8342"/>
                  </a:moveTo>
                  <a:lnTo>
                    <a:pt x="0" y="59086"/>
                  </a:lnTo>
                  <a:lnTo>
                    <a:pt x="162" y="64361"/>
                  </a:lnTo>
                  <a:lnTo>
                    <a:pt x="2119" y="65104"/>
                  </a:lnTo>
                  <a:lnTo>
                    <a:pt x="9225" y="58533"/>
                  </a:lnTo>
                  <a:lnTo>
                    <a:pt x="46241" y="12086"/>
                  </a:lnTo>
                  <a:lnTo>
                    <a:pt x="62119" y="1377"/>
                  </a:lnTo>
                  <a:lnTo>
                    <a:pt x="69312" y="0"/>
                  </a:lnTo>
                  <a:lnTo>
                    <a:pt x="75956" y="932"/>
                  </a:lnTo>
                  <a:lnTo>
                    <a:pt x="82234" y="3402"/>
                  </a:lnTo>
                  <a:lnTo>
                    <a:pt x="87345" y="9671"/>
                  </a:lnTo>
                  <a:lnTo>
                    <a:pt x="95488" y="28965"/>
                  </a:lnTo>
                  <a:lnTo>
                    <a:pt x="101607" y="84737"/>
                  </a:lnTo>
                  <a:lnTo>
                    <a:pt x="103113" y="1414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987410" y="3581403"/>
              <a:ext cx="178267" cy="489767"/>
            </a:xfrm>
            <a:custGeom>
              <a:avLst/>
              <a:gdLst/>
              <a:ahLst/>
              <a:cxnLst/>
              <a:rect l="0" t="0" r="0" b="0"/>
              <a:pathLst>
                <a:path w="178267" h="489767">
                  <a:moveTo>
                    <a:pt x="7643" y="138106"/>
                  </a:moveTo>
                  <a:lnTo>
                    <a:pt x="20912" y="195820"/>
                  </a:lnTo>
                  <a:lnTo>
                    <a:pt x="21154" y="257611"/>
                  </a:lnTo>
                  <a:lnTo>
                    <a:pt x="16990" y="310669"/>
                  </a:lnTo>
                  <a:lnTo>
                    <a:pt x="11851" y="343021"/>
                  </a:lnTo>
                  <a:lnTo>
                    <a:pt x="9524" y="344983"/>
                  </a:lnTo>
                  <a:lnTo>
                    <a:pt x="7048" y="341668"/>
                  </a:lnTo>
                  <a:lnTo>
                    <a:pt x="2756" y="323807"/>
                  </a:lnTo>
                  <a:lnTo>
                    <a:pt x="0" y="264538"/>
                  </a:lnTo>
                  <a:lnTo>
                    <a:pt x="3874" y="207767"/>
                  </a:lnTo>
                  <a:lnTo>
                    <a:pt x="9613" y="147199"/>
                  </a:lnTo>
                  <a:lnTo>
                    <a:pt x="28414" y="86261"/>
                  </a:lnTo>
                  <a:lnTo>
                    <a:pt x="54974" y="43514"/>
                  </a:lnTo>
                  <a:lnTo>
                    <a:pt x="71491" y="25121"/>
                  </a:lnTo>
                  <a:lnTo>
                    <a:pt x="101348" y="7961"/>
                  </a:lnTo>
                  <a:lnTo>
                    <a:pt x="135054" y="0"/>
                  </a:lnTo>
                  <a:lnTo>
                    <a:pt x="164047" y="2059"/>
                  </a:lnTo>
                  <a:lnTo>
                    <a:pt x="170160" y="6727"/>
                  </a:lnTo>
                  <a:lnTo>
                    <a:pt x="176952" y="21776"/>
                  </a:lnTo>
                  <a:lnTo>
                    <a:pt x="171940" y="59875"/>
                  </a:lnTo>
                  <a:lnTo>
                    <a:pt x="148456" y="114072"/>
                  </a:lnTo>
                  <a:lnTo>
                    <a:pt x="115760" y="177327"/>
                  </a:lnTo>
                  <a:lnTo>
                    <a:pt x="88564" y="237819"/>
                  </a:lnTo>
                  <a:lnTo>
                    <a:pt x="88403" y="246186"/>
                  </a:lnTo>
                  <a:lnTo>
                    <a:pt x="93154" y="262880"/>
                  </a:lnTo>
                  <a:lnTo>
                    <a:pt x="112196" y="296198"/>
                  </a:lnTo>
                  <a:lnTo>
                    <a:pt x="169830" y="358356"/>
                  </a:lnTo>
                  <a:lnTo>
                    <a:pt x="176805" y="377761"/>
                  </a:lnTo>
                  <a:lnTo>
                    <a:pt x="178266" y="412210"/>
                  </a:lnTo>
                  <a:lnTo>
                    <a:pt x="173158" y="433747"/>
                  </a:lnTo>
                  <a:lnTo>
                    <a:pt x="143982" y="474335"/>
                  </a:lnTo>
                  <a:lnTo>
                    <a:pt x="127719" y="484164"/>
                  </a:lnTo>
                  <a:lnTo>
                    <a:pt x="110012" y="489766"/>
                  </a:lnTo>
                  <a:lnTo>
                    <a:pt x="82533" y="4875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211401" y="3883285"/>
              <a:ext cx="257953" cy="160746"/>
            </a:xfrm>
            <a:custGeom>
              <a:avLst/>
              <a:gdLst/>
              <a:ahLst/>
              <a:cxnLst/>
              <a:rect l="0" t="0" r="0" b="0"/>
              <a:pathLst>
                <a:path w="257953" h="160746">
                  <a:moveTo>
                    <a:pt x="0" y="10966"/>
                  </a:moveTo>
                  <a:lnTo>
                    <a:pt x="5718" y="32744"/>
                  </a:lnTo>
                  <a:lnTo>
                    <a:pt x="7978" y="88392"/>
                  </a:lnTo>
                  <a:lnTo>
                    <a:pt x="8219" y="121843"/>
                  </a:lnTo>
                  <a:lnTo>
                    <a:pt x="9178" y="123715"/>
                  </a:lnTo>
                  <a:lnTo>
                    <a:pt x="19825" y="96724"/>
                  </a:lnTo>
                  <a:lnTo>
                    <a:pt x="58844" y="36509"/>
                  </a:lnTo>
                  <a:lnTo>
                    <a:pt x="72380" y="25092"/>
                  </a:lnTo>
                  <a:lnTo>
                    <a:pt x="127441" y="1549"/>
                  </a:lnTo>
                  <a:lnTo>
                    <a:pt x="147247" y="0"/>
                  </a:lnTo>
                  <a:lnTo>
                    <a:pt x="199482" y="6533"/>
                  </a:lnTo>
                  <a:lnTo>
                    <a:pt x="210701" y="5297"/>
                  </a:lnTo>
                  <a:lnTo>
                    <a:pt x="209808" y="6262"/>
                  </a:lnTo>
                  <a:lnTo>
                    <a:pt x="182030" y="18838"/>
                  </a:lnTo>
                  <a:lnTo>
                    <a:pt x="169968" y="31107"/>
                  </a:lnTo>
                  <a:lnTo>
                    <a:pt x="157198" y="58025"/>
                  </a:lnTo>
                  <a:lnTo>
                    <a:pt x="155541" y="78725"/>
                  </a:lnTo>
                  <a:lnTo>
                    <a:pt x="156394" y="89423"/>
                  </a:lnTo>
                  <a:lnTo>
                    <a:pt x="159736" y="95630"/>
                  </a:lnTo>
                  <a:lnTo>
                    <a:pt x="164738" y="98844"/>
                  </a:lnTo>
                  <a:lnTo>
                    <a:pt x="170846" y="100061"/>
                  </a:lnTo>
                  <a:lnTo>
                    <a:pt x="176768" y="99024"/>
                  </a:lnTo>
                  <a:lnTo>
                    <a:pt x="188277" y="92941"/>
                  </a:lnTo>
                  <a:lnTo>
                    <a:pt x="205154" y="79120"/>
                  </a:lnTo>
                  <a:lnTo>
                    <a:pt x="211658" y="77667"/>
                  </a:lnTo>
                  <a:lnTo>
                    <a:pt x="226283" y="80983"/>
                  </a:lnTo>
                  <a:lnTo>
                    <a:pt x="231292" y="86305"/>
                  </a:lnTo>
                  <a:lnTo>
                    <a:pt x="249774" y="145702"/>
                  </a:lnTo>
                  <a:lnTo>
                    <a:pt x="257952" y="1607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521528" y="3885929"/>
              <a:ext cx="97604" cy="224670"/>
            </a:xfrm>
            <a:custGeom>
              <a:avLst/>
              <a:gdLst/>
              <a:ahLst/>
              <a:cxnLst/>
              <a:rect l="0" t="0" r="0" b="0"/>
              <a:pathLst>
                <a:path w="97604" h="224670">
                  <a:moveTo>
                    <a:pt x="55998" y="0"/>
                  </a:moveTo>
                  <a:lnTo>
                    <a:pt x="31275" y="7568"/>
                  </a:lnTo>
                  <a:lnTo>
                    <a:pt x="18507" y="15999"/>
                  </a:lnTo>
                  <a:lnTo>
                    <a:pt x="9133" y="30842"/>
                  </a:lnTo>
                  <a:lnTo>
                    <a:pt x="2810" y="49766"/>
                  </a:lnTo>
                  <a:lnTo>
                    <a:pt x="0" y="70504"/>
                  </a:lnTo>
                  <a:lnTo>
                    <a:pt x="2949" y="77513"/>
                  </a:lnTo>
                  <a:lnTo>
                    <a:pt x="8613" y="82187"/>
                  </a:lnTo>
                  <a:lnTo>
                    <a:pt x="16087" y="85302"/>
                  </a:lnTo>
                  <a:lnTo>
                    <a:pt x="31788" y="86298"/>
                  </a:lnTo>
                  <a:lnTo>
                    <a:pt x="39858" y="85269"/>
                  </a:lnTo>
                  <a:lnTo>
                    <a:pt x="53756" y="89057"/>
                  </a:lnTo>
                  <a:lnTo>
                    <a:pt x="60051" y="92656"/>
                  </a:lnTo>
                  <a:lnTo>
                    <a:pt x="69511" y="106516"/>
                  </a:lnTo>
                  <a:lnTo>
                    <a:pt x="86097" y="168566"/>
                  </a:lnTo>
                  <a:lnTo>
                    <a:pt x="97603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856337" y="4168845"/>
            <a:ext cx="2020749" cy="477927"/>
            <a:chOff x="7856337" y="4168845"/>
            <a:chExt cx="2020749" cy="477927"/>
          </a:xfrm>
        </p:grpSpPr>
        <p:sp>
          <p:nvSpPr>
            <p:cNvPr id="81" name="Freeform 80"/>
            <p:cNvSpPr/>
            <p:nvPr/>
          </p:nvSpPr>
          <p:spPr>
            <a:xfrm>
              <a:off x="7856337" y="4168845"/>
              <a:ext cx="198439" cy="414124"/>
            </a:xfrm>
            <a:custGeom>
              <a:avLst/>
              <a:gdLst/>
              <a:ahLst/>
              <a:cxnLst/>
              <a:rect l="0" t="0" r="0" b="0"/>
              <a:pathLst>
                <a:path w="198439" h="414124">
                  <a:moveTo>
                    <a:pt x="23696" y="0"/>
                  </a:moveTo>
                  <a:lnTo>
                    <a:pt x="23696" y="55162"/>
                  </a:lnTo>
                  <a:lnTo>
                    <a:pt x="22771" y="110886"/>
                  </a:lnTo>
                  <a:lnTo>
                    <a:pt x="17110" y="166409"/>
                  </a:lnTo>
                  <a:lnTo>
                    <a:pt x="11300" y="221892"/>
                  </a:lnTo>
                  <a:lnTo>
                    <a:pt x="6968" y="276443"/>
                  </a:lnTo>
                  <a:lnTo>
                    <a:pt x="0" y="335129"/>
                  </a:lnTo>
                  <a:lnTo>
                    <a:pt x="502" y="337140"/>
                  </a:lnTo>
                  <a:lnTo>
                    <a:pt x="19643" y="278887"/>
                  </a:lnTo>
                  <a:lnTo>
                    <a:pt x="36158" y="247308"/>
                  </a:lnTo>
                  <a:lnTo>
                    <a:pt x="50499" y="235347"/>
                  </a:lnTo>
                  <a:lnTo>
                    <a:pt x="59131" y="233637"/>
                  </a:lnTo>
                  <a:lnTo>
                    <a:pt x="78585" y="236667"/>
                  </a:lnTo>
                  <a:lnTo>
                    <a:pt x="86176" y="242838"/>
                  </a:lnTo>
                  <a:lnTo>
                    <a:pt x="97077" y="262021"/>
                  </a:lnTo>
                  <a:lnTo>
                    <a:pt x="105889" y="315874"/>
                  </a:lnTo>
                  <a:lnTo>
                    <a:pt x="116135" y="378482"/>
                  </a:lnTo>
                  <a:lnTo>
                    <a:pt x="123643" y="393499"/>
                  </a:lnTo>
                  <a:lnTo>
                    <a:pt x="128235" y="395469"/>
                  </a:lnTo>
                  <a:lnTo>
                    <a:pt x="133144" y="394009"/>
                  </a:lnTo>
                  <a:lnTo>
                    <a:pt x="138267" y="390262"/>
                  </a:lnTo>
                  <a:lnTo>
                    <a:pt x="154310" y="367320"/>
                  </a:lnTo>
                  <a:lnTo>
                    <a:pt x="175784" y="304723"/>
                  </a:lnTo>
                  <a:lnTo>
                    <a:pt x="174089" y="300228"/>
                  </a:lnTo>
                  <a:lnTo>
                    <a:pt x="169261" y="300004"/>
                  </a:lnTo>
                  <a:lnTo>
                    <a:pt x="162345" y="302629"/>
                  </a:lnTo>
                  <a:lnTo>
                    <a:pt x="156810" y="309927"/>
                  </a:lnTo>
                  <a:lnTo>
                    <a:pt x="145526" y="345776"/>
                  </a:lnTo>
                  <a:lnTo>
                    <a:pt x="142562" y="372491"/>
                  </a:lnTo>
                  <a:lnTo>
                    <a:pt x="148641" y="394843"/>
                  </a:lnTo>
                  <a:lnTo>
                    <a:pt x="154145" y="404686"/>
                  </a:lnTo>
                  <a:lnTo>
                    <a:pt x="160588" y="410324"/>
                  </a:lnTo>
                  <a:lnTo>
                    <a:pt x="167657" y="413158"/>
                  </a:lnTo>
                  <a:lnTo>
                    <a:pt x="175143" y="414123"/>
                  </a:lnTo>
                  <a:lnTo>
                    <a:pt x="181059" y="412917"/>
                  </a:lnTo>
                  <a:lnTo>
                    <a:pt x="198438" y="3994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103930" y="4460082"/>
              <a:ext cx="92303" cy="133137"/>
            </a:xfrm>
            <a:custGeom>
              <a:avLst/>
              <a:gdLst/>
              <a:ahLst/>
              <a:cxnLst/>
              <a:rect l="0" t="0" r="0" b="0"/>
              <a:pathLst>
                <a:path w="92303" h="133137">
                  <a:moveTo>
                    <a:pt x="67339" y="0"/>
                  </a:moveTo>
                  <a:lnTo>
                    <a:pt x="25685" y="15118"/>
                  </a:lnTo>
                  <a:lnTo>
                    <a:pt x="13076" y="23978"/>
                  </a:lnTo>
                  <a:lnTo>
                    <a:pt x="3775" y="36544"/>
                  </a:lnTo>
                  <a:lnTo>
                    <a:pt x="0" y="43778"/>
                  </a:lnTo>
                  <a:lnTo>
                    <a:pt x="1181" y="47677"/>
                  </a:lnTo>
                  <a:lnTo>
                    <a:pt x="5668" y="49351"/>
                  </a:lnTo>
                  <a:lnTo>
                    <a:pt x="47815" y="51699"/>
                  </a:lnTo>
                  <a:lnTo>
                    <a:pt x="62052" y="58727"/>
                  </a:lnTo>
                  <a:lnTo>
                    <a:pt x="72078" y="72945"/>
                  </a:lnTo>
                  <a:lnTo>
                    <a:pt x="92302" y="1331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274897" y="4252056"/>
              <a:ext cx="21189" cy="328297"/>
            </a:xfrm>
            <a:custGeom>
              <a:avLst/>
              <a:gdLst/>
              <a:ahLst/>
              <a:cxnLst/>
              <a:rect l="0" t="0" r="0" b="0"/>
              <a:pathLst>
                <a:path w="21189" h="328297">
                  <a:moveTo>
                    <a:pt x="21188" y="0"/>
                  </a:moveTo>
                  <a:lnTo>
                    <a:pt x="16771" y="60655"/>
                  </a:lnTo>
                  <a:lnTo>
                    <a:pt x="10916" y="118912"/>
                  </a:lnTo>
                  <a:lnTo>
                    <a:pt x="5804" y="172446"/>
                  </a:lnTo>
                  <a:lnTo>
                    <a:pt x="0" y="226611"/>
                  </a:lnTo>
                  <a:lnTo>
                    <a:pt x="3764" y="285214"/>
                  </a:lnTo>
                  <a:lnTo>
                    <a:pt x="4391" y="328296"/>
                  </a:lnTo>
                  <a:lnTo>
                    <a:pt x="4546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246159" y="4410156"/>
              <a:ext cx="83211" cy="33285"/>
            </a:xfrm>
            <a:custGeom>
              <a:avLst/>
              <a:gdLst/>
              <a:ahLst/>
              <a:cxnLst/>
              <a:rect l="0" t="0" r="0" b="0"/>
              <a:pathLst>
                <a:path w="83211" h="33285">
                  <a:moveTo>
                    <a:pt x="0" y="33284"/>
                  </a:moveTo>
                  <a:lnTo>
                    <a:pt x="17669" y="33284"/>
                  </a:lnTo>
                  <a:lnTo>
                    <a:pt x="41910" y="24449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383822" y="4260377"/>
              <a:ext cx="20438" cy="91532"/>
            </a:xfrm>
            <a:custGeom>
              <a:avLst/>
              <a:gdLst/>
              <a:ahLst/>
              <a:cxnLst/>
              <a:rect l="0" t="0" r="0" b="0"/>
              <a:pathLst>
                <a:path w="20438" h="91532">
                  <a:moveTo>
                    <a:pt x="20437" y="0"/>
                  </a:moveTo>
                  <a:lnTo>
                    <a:pt x="6244" y="61566"/>
                  </a:lnTo>
                  <a:lnTo>
                    <a:pt x="0" y="86351"/>
                  </a:lnTo>
                  <a:lnTo>
                    <a:pt x="341" y="89002"/>
                  </a:lnTo>
                  <a:lnTo>
                    <a:pt x="3795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263330" y="4177166"/>
              <a:ext cx="107645" cy="403058"/>
            </a:xfrm>
            <a:custGeom>
              <a:avLst/>
              <a:gdLst/>
              <a:ahLst/>
              <a:cxnLst/>
              <a:rect l="0" t="0" r="0" b="0"/>
              <a:pathLst>
                <a:path w="107645" h="403058">
                  <a:moveTo>
                    <a:pt x="32755" y="0"/>
                  </a:moveTo>
                  <a:lnTo>
                    <a:pt x="21174" y="62326"/>
                  </a:lnTo>
                  <a:lnTo>
                    <a:pt x="14314" y="121426"/>
                  </a:lnTo>
                  <a:lnTo>
                    <a:pt x="8365" y="183497"/>
                  </a:lnTo>
                  <a:lnTo>
                    <a:pt x="2149" y="238594"/>
                  </a:lnTo>
                  <a:lnTo>
                    <a:pt x="0" y="287858"/>
                  </a:lnTo>
                  <a:lnTo>
                    <a:pt x="6184" y="347772"/>
                  </a:lnTo>
                  <a:lnTo>
                    <a:pt x="18809" y="388834"/>
                  </a:lnTo>
                  <a:lnTo>
                    <a:pt x="23457" y="397907"/>
                  </a:lnTo>
                  <a:lnTo>
                    <a:pt x="29330" y="402106"/>
                  </a:lnTo>
                  <a:lnTo>
                    <a:pt x="36019" y="403057"/>
                  </a:lnTo>
                  <a:lnTo>
                    <a:pt x="49924" y="399182"/>
                  </a:lnTo>
                  <a:lnTo>
                    <a:pt x="62267" y="391296"/>
                  </a:lnTo>
                  <a:lnTo>
                    <a:pt x="71451" y="379162"/>
                  </a:lnTo>
                  <a:lnTo>
                    <a:pt x="93606" y="319893"/>
                  </a:lnTo>
                  <a:lnTo>
                    <a:pt x="107644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371016" y="4210450"/>
              <a:ext cx="24923" cy="318576"/>
            </a:xfrm>
            <a:custGeom>
              <a:avLst/>
              <a:gdLst/>
              <a:ahLst/>
              <a:cxnLst/>
              <a:rect l="0" t="0" r="0" b="0"/>
              <a:pathLst>
                <a:path w="24923" h="318576">
                  <a:moveTo>
                    <a:pt x="24922" y="0"/>
                  </a:moveTo>
                  <a:lnTo>
                    <a:pt x="13340" y="53492"/>
                  </a:lnTo>
                  <a:lnTo>
                    <a:pt x="5362" y="103889"/>
                  </a:lnTo>
                  <a:lnTo>
                    <a:pt x="1026" y="166328"/>
                  </a:lnTo>
                  <a:lnTo>
                    <a:pt x="169" y="217699"/>
                  </a:lnTo>
                  <a:lnTo>
                    <a:pt x="0" y="276506"/>
                  </a:lnTo>
                  <a:lnTo>
                    <a:pt x="5685" y="316988"/>
                  </a:lnTo>
                  <a:lnTo>
                    <a:pt x="6550" y="318575"/>
                  </a:lnTo>
                  <a:lnTo>
                    <a:pt x="8280" y="3162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346011" y="4360229"/>
              <a:ext cx="49928" cy="33286"/>
            </a:xfrm>
            <a:custGeom>
              <a:avLst/>
              <a:gdLst/>
              <a:ahLst/>
              <a:cxnLst/>
              <a:rect l="0" t="0" r="0" b="0"/>
              <a:pathLst>
                <a:path w="49928" h="33286">
                  <a:moveTo>
                    <a:pt x="0" y="33285"/>
                  </a:moveTo>
                  <a:lnTo>
                    <a:pt x="17670" y="28867"/>
                  </a:lnTo>
                  <a:lnTo>
                    <a:pt x="31275" y="19302"/>
                  </a:lnTo>
                  <a:lnTo>
                    <a:pt x="4992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472114" y="4227092"/>
              <a:ext cx="56962" cy="416054"/>
            </a:xfrm>
            <a:custGeom>
              <a:avLst/>
              <a:gdLst/>
              <a:ahLst/>
              <a:cxnLst/>
              <a:rect l="0" t="0" r="0" b="0"/>
              <a:pathLst>
                <a:path w="56962" h="416054">
                  <a:moveTo>
                    <a:pt x="7034" y="0"/>
                  </a:moveTo>
                  <a:lnTo>
                    <a:pt x="15869" y="13252"/>
                  </a:lnTo>
                  <a:lnTo>
                    <a:pt x="21363" y="43580"/>
                  </a:lnTo>
                  <a:lnTo>
                    <a:pt x="20906" y="102214"/>
                  </a:lnTo>
                  <a:lnTo>
                    <a:pt x="12035" y="155793"/>
                  </a:lnTo>
                  <a:lnTo>
                    <a:pt x="7097" y="209968"/>
                  </a:lnTo>
                  <a:lnTo>
                    <a:pt x="0" y="272990"/>
                  </a:lnTo>
                  <a:lnTo>
                    <a:pt x="3269" y="280922"/>
                  </a:lnTo>
                  <a:lnTo>
                    <a:pt x="9147" y="285285"/>
                  </a:lnTo>
                  <a:lnTo>
                    <a:pt x="40735" y="294479"/>
                  </a:lnTo>
                  <a:lnTo>
                    <a:pt x="46144" y="300795"/>
                  </a:lnTo>
                  <a:lnTo>
                    <a:pt x="52153" y="320140"/>
                  </a:lnTo>
                  <a:lnTo>
                    <a:pt x="56011" y="374096"/>
                  </a:lnTo>
                  <a:lnTo>
                    <a:pt x="56961" y="4160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848920" y="4295069"/>
              <a:ext cx="128190" cy="351703"/>
            </a:xfrm>
            <a:custGeom>
              <a:avLst/>
              <a:gdLst/>
              <a:ahLst/>
              <a:cxnLst/>
              <a:rect l="0" t="0" r="0" b="0"/>
              <a:pathLst>
                <a:path w="128190" h="351703">
                  <a:moveTo>
                    <a:pt x="62923" y="189976"/>
                  </a:moveTo>
                  <a:lnTo>
                    <a:pt x="49670" y="185559"/>
                  </a:lnTo>
                  <a:lnTo>
                    <a:pt x="35768" y="188321"/>
                  </a:lnTo>
                  <a:lnTo>
                    <a:pt x="28177" y="191646"/>
                  </a:lnTo>
                  <a:lnTo>
                    <a:pt x="14813" y="205204"/>
                  </a:lnTo>
                  <a:lnTo>
                    <a:pt x="8659" y="213996"/>
                  </a:lnTo>
                  <a:lnTo>
                    <a:pt x="0" y="252875"/>
                  </a:lnTo>
                  <a:lnTo>
                    <a:pt x="5885" y="309823"/>
                  </a:lnTo>
                  <a:lnTo>
                    <a:pt x="11685" y="332924"/>
                  </a:lnTo>
                  <a:lnTo>
                    <a:pt x="20427" y="349354"/>
                  </a:lnTo>
                  <a:lnTo>
                    <a:pt x="26271" y="351702"/>
                  </a:lnTo>
                  <a:lnTo>
                    <a:pt x="32941" y="350494"/>
                  </a:lnTo>
                  <a:lnTo>
                    <a:pt x="53114" y="338006"/>
                  </a:lnTo>
                  <a:lnTo>
                    <a:pt x="59157" y="333041"/>
                  </a:lnTo>
                  <a:lnTo>
                    <a:pt x="68337" y="317663"/>
                  </a:lnTo>
                  <a:lnTo>
                    <a:pt x="84729" y="265997"/>
                  </a:lnTo>
                  <a:lnTo>
                    <a:pt x="96131" y="211601"/>
                  </a:lnTo>
                  <a:lnTo>
                    <a:pt x="107287" y="152129"/>
                  </a:lnTo>
                  <a:lnTo>
                    <a:pt x="117468" y="95865"/>
                  </a:lnTo>
                  <a:lnTo>
                    <a:pt x="125100" y="35189"/>
                  </a:lnTo>
                  <a:lnTo>
                    <a:pt x="128189" y="3478"/>
                  </a:lnTo>
                  <a:lnTo>
                    <a:pt x="127699" y="0"/>
                  </a:lnTo>
                  <a:lnTo>
                    <a:pt x="126447" y="1380"/>
                  </a:lnTo>
                  <a:lnTo>
                    <a:pt x="117795" y="43419"/>
                  </a:lnTo>
                  <a:lnTo>
                    <a:pt x="112902" y="100759"/>
                  </a:lnTo>
                  <a:lnTo>
                    <a:pt x="106456" y="156601"/>
                  </a:lnTo>
                  <a:lnTo>
                    <a:pt x="104909" y="212148"/>
                  </a:lnTo>
                  <a:lnTo>
                    <a:pt x="104528" y="2648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026696" y="4510008"/>
              <a:ext cx="68211" cy="99854"/>
            </a:xfrm>
            <a:custGeom>
              <a:avLst/>
              <a:gdLst/>
              <a:ahLst/>
              <a:cxnLst/>
              <a:rect l="0" t="0" r="0" b="0"/>
              <a:pathLst>
                <a:path w="68211" h="99854">
                  <a:moveTo>
                    <a:pt x="43247" y="0"/>
                  </a:moveTo>
                  <a:lnTo>
                    <a:pt x="24242" y="7568"/>
                  </a:lnTo>
                  <a:lnTo>
                    <a:pt x="12919" y="15999"/>
                  </a:lnTo>
                  <a:lnTo>
                    <a:pt x="565" y="35560"/>
                  </a:lnTo>
                  <a:lnTo>
                    <a:pt x="0" y="42197"/>
                  </a:lnTo>
                  <a:lnTo>
                    <a:pt x="4302" y="54504"/>
                  </a:lnTo>
                  <a:lnTo>
                    <a:pt x="9887" y="58526"/>
                  </a:lnTo>
                  <a:lnTo>
                    <a:pt x="40492" y="69911"/>
                  </a:lnTo>
                  <a:lnTo>
                    <a:pt x="52192" y="79148"/>
                  </a:lnTo>
                  <a:lnTo>
                    <a:pt x="68210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165091" y="4235414"/>
              <a:ext cx="104558" cy="292904"/>
            </a:xfrm>
            <a:custGeom>
              <a:avLst/>
              <a:gdLst/>
              <a:ahLst/>
              <a:cxnLst/>
              <a:rect l="0" t="0" r="0" b="0"/>
              <a:pathLst>
                <a:path w="104558" h="292904">
                  <a:moveTo>
                    <a:pt x="29667" y="0"/>
                  </a:moveTo>
                  <a:lnTo>
                    <a:pt x="27201" y="56774"/>
                  </a:lnTo>
                  <a:lnTo>
                    <a:pt x="22502" y="120107"/>
                  </a:lnTo>
                  <a:lnTo>
                    <a:pt x="12447" y="182078"/>
                  </a:lnTo>
                  <a:lnTo>
                    <a:pt x="5724" y="238406"/>
                  </a:lnTo>
                  <a:lnTo>
                    <a:pt x="0" y="292903"/>
                  </a:lnTo>
                  <a:lnTo>
                    <a:pt x="643" y="292347"/>
                  </a:lnTo>
                  <a:lnTo>
                    <a:pt x="1997" y="289203"/>
                  </a:lnTo>
                  <a:lnTo>
                    <a:pt x="300" y="265152"/>
                  </a:lnTo>
                  <a:lnTo>
                    <a:pt x="6137" y="253140"/>
                  </a:lnTo>
                  <a:lnTo>
                    <a:pt x="13056" y="249196"/>
                  </a:lnTo>
                  <a:lnTo>
                    <a:pt x="33072" y="244815"/>
                  </a:lnTo>
                  <a:lnTo>
                    <a:pt x="87188" y="248357"/>
                  </a:lnTo>
                  <a:lnTo>
                    <a:pt x="104557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256309" y="4455664"/>
              <a:ext cx="54945" cy="170840"/>
            </a:xfrm>
            <a:custGeom>
              <a:avLst/>
              <a:gdLst/>
              <a:ahLst/>
              <a:cxnLst/>
              <a:rect l="0" t="0" r="0" b="0"/>
              <a:pathLst>
                <a:path w="54945" h="170840">
                  <a:moveTo>
                    <a:pt x="54944" y="4418"/>
                  </a:moveTo>
                  <a:lnTo>
                    <a:pt x="41692" y="0"/>
                  </a:lnTo>
                  <a:lnTo>
                    <a:pt x="35939" y="548"/>
                  </a:lnTo>
                  <a:lnTo>
                    <a:pt x="24617" y="6088"/>
                  </a:lnTo>
                  <a:lnTo>
                    <a:pt x="7846" y="28438"/>
                  </a:lnTo>
                  <a:lnTo>
                    <a:pt x="0" y="58482"/>
                  </a:lnTo>
                  <a:lnTo>
                    <a:pt x="2093" y="86389"/>
                  </a:lnTo>
                  <a:lnTo>
                    <a:pt x="5841" y="91425"/>
                  </a:lnTo>
                  <a:lnTo>
                    <a:pt x="11114" y="93858"/>
                  </a:lnTo>
                  <a:lnTo>
                    <a:pt x="17403" y="94555"/>
                  </a:lnTo>
                  <a:lnTo>
                    <a:pt x="31788" y="90398"/>
                  </a:lnTo>
                  <a:lnTo>
                    <a:pt x="39507" y="86701"/>
                  </a:lnTo>
                  <a:lnTo>
                    <a:pt x="44653" y="87935"/>
                  </a:lnTo>
                  <a:lnTo>
                    <a:pt x="48083" y="92456"/>
                  </a:lnTo>
                  <a:lnTo>
                    <a:pt x="50370" y="99168"/>
                  </a:lnTo>
                  <a:lnTo>
                    <a:pt x="47756" y="148685"/>
                  </a:lnTo>
                  <a:lnTo>
                    <a:pt x="46623" y="1708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390344" y="4301982"/>
              <a:ext cx="114192" cy="283426"/>
            </a:xfrm>
            <a:custGeom>
              <a:avLst/>
              <a:gdLst/>
              <a:ahLst/>
              <a:cxnLst/>
              <a:rect l="0" t="0" r="0" b="0"/>
              <a:pathLst>
                <a:path w="114192" h="283426">
                  <a:moveTo>
                    <a:pt x="4120" y="0"/>
                  </a:moveTo>
                  <a:lnTo>
                    <a:pt x="4120" y="57909"/>
                  </a:lnTo>
                  <a:lnTo>
                    <a:pt x="0" y="116085"/>
                  </a:lnTo>
                  <a:lnTo>
                    <a:pt x="1373" y="127316"/>
                  </a:lnTo>
                  <a:lnTo>
                    <a:pt x="5062" y="133879"/>
                  </a:lnTo>
                  <a:lnTo>
                    <a:pt x="10295" y="137330"/>
                  </a:lnTo>
                  <a:lnTo>
                    <a:pt x="24431" y="138698"/>
                  </a:lnTo>
                  <a:lnTo>
                    <a:pt x="78479" y="129877"/>
                  </a:lnTo>
                  <a:lnTo>
                    <a:pt x="95416" y="135078"/>
                  </a:lnTo>
                  <a:lnTo>
                    <a:pt x="101966" y="140903"/>
                  </a:lnTo>
                  <a:lnTo>
                    <a:pt x="111710" y="157237"/>
                  </a:lnTo>
                  <a:lnTo>
                    <a:pt x="114191" y="176824"/>
                  </a:lnTo>
                  <a:lnTo>
                    <a:pt x="108251" y="219532"/>
                  </a:lnTo>
                  <a:lnTo>
                    <a:pt x="91987" y="248110"/>
                  </a:lnTo>
                  <a:lnTo>
                    <a:pt x="69603" y="269726"/>
                  </a:lnTo>
                  <a:lnTo>
                    <a:pt x="45403" y="283425"/>
                  </a:lnTo>
                  <a:lnTo>
                    <a:pt x="39963" y="282330"/>
                  </a:lnTo>
                  <a:lnTo>
                    <a:pt x="36336" y="277903"/>
                  </a:lnTo>
                  <a:lnTo>
                    <a:pt x="33918" y="271253"/>
                  </a:lnTo>
                  <a:lnTo>
                    <a:pt x="33697" y="256467"/>
                  </a:lnTo>
                  <a:lnTo>
                    <a:pt x="45725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525730" y="4460082"/>
              <a:ext cx="51797" cy="99853"/>
            </a:xfrm>
            <a:custGeom>
              <a:avLst/>
              <a:gdLst/>
              <a:ahLst/>
              <a:cxnLst/>
              <a:rect l="0" t="0" r="0" b="0"/>
              <a:pathLst>
                <a:path w="51797" h="99853">
                  <a:moveTo>
                    <a:pt x="35155" y="0"/>
                  </a:moveTo>
                  <a:lnTo>
                    <a:pt x="11991" y="27581"/>
                  </a:lnTo>
                  <a:lnTo>
                    <a:pt x="452" y="50702"/>
                  </a:lnTo>
                  <a:lnTo>
                    <a:pt x="0" y="57840"/>
                  </a:lnTo>
                  <a:lnTo>
                    <a:pt x="4429" y="70702"/>
                  </a:lnTo>
                  <a:lnTo>
                    <a:pt x="10048" y="74871"/>
                  </a:lnTo>
                  <a:lnTo>
                    <a:pt x="32852" y="82589"/>
                  </a:lnTo>
                  <a:lnTo>
                    <a:pt x="51796" y="998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659833" y="4410156"/>
              <a:ext cx="217253" cy="199706"/>
            </a:xfrm>
            <a:custGeom>
              <a:avLst/>
              <a:gdLst/>
              <a:ahLst/>
              <a:cxnLst/>
              <a:rect l="0" t="0" r="0" b="0"/>
              <a:pathLst>
                <a:path w="217253" h="199706">
                  <a:moveTo>
                    <a:pt x="25867" y="0"/>
                  </a:moveTo>
                  <a:lnTo>
                    <a:pt x="2704" y="23163"/>
                  </a:lnTo>
                  <a:lnTo>
                    <a:pt x="255" y="31159"/>
                  </a:lnTo>
                  <a:lnTo>
                    <a:pt x="0" y="52372"/>
                  </a:lnTo>
                  <a:lnTo>
                    <a:pt x="5434" y="69812"/>
                  </a:lnTo>
                  <a:lnTo>
                    <a:pt x="14936" y="83727"/>
                  </a:lnTo>
                  <a:lnTo>
                    <a:pt x="47165" y="117841"/>
                  </a:lnTo>
                  <a:lnTo>
                    <a:pt x="51359" y="136201"/>
                  </a:lnTo>
                  <a:lnTo>
                    <a:pt x="49216" y="154839"/>
                  </a:lnTo>
                  <a:lnTo>
                    <a:pt x="42100" y="169286"/>
                  </a:lnTo>
                  <a:lnTo>
                    <a:pt x="30308" y="179405"/>
                  </a:lnTo>
                  <a:lnTo>
                    <a:pt x="21369" y="184211"/>
                  </a:lnTo>
                  <a:lnTo>
                    <a:pt x="26642" y="180183"/>
                  </a:lnTo>
                  <a:lnTo>
                    <a:pt x="88687" y="147581"/>
                  </a:lnTo>
                  <a:lnTo>
                    <a:pt x="148577" y="106302"/>
                  </a:lnTo>
                  <a:lnTo>
                    <a:pt x="192003" y="64155"/>
                  </a:lnTo>
                  <a:lnTo>
                    <a:pt x="197645" y="56638"/>
                  </a:lnTo>
                  <a:lnTo>
                    <a:pt x="198633" y="52552"/>
                  </a:lnTo>
                  <a:lnTo>
                    <a:pt x="196518" y="50752"/>
                  </a:lnTo>
                  <a:lnTo>
                    <a:pt x="192335" y="50476"/>
                  </a:lnTo>
                  <a:lnTo>
                    <a:pt x="182755" y="55102"/>
                  </a:lnTo>
                  <a:lnTo>
                    <a:pt x="171410" y="66095"/>
                  </a:lnTo>
                  <a:lnTo>
                    <a:pt x="146455" y="108354"/>
                  </a:lnTo>
                  <a:lnTo>
                    <a:pt x="137719" y="141511"/>
                  </a:lnTo>
                  <a:lnTo>
                    <a:pt x="136492" y="152588"/>
                  </a:lnTo>
                  <a:lnTo>
                    <a:pt x="138449" y="161822"/>
                  </a:lnTo>
                  <a:lnTo>
                    <a:pt x="148020" y="177012"/>
                  </a:lnTo>
                  <a:lnTo>
                    <a:pt x="163984" y="187462"/>
                  </a:lnTo>
                  <a:lnTo>
                    <a:pt x="191298" y="196078"/>
                  </a:lnTo>
                  <a:lnTo>
                    <a:pt x="217252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264275" y="249631"/>
            <a:ext cx="2854121" cy="1248159"/>
            <a:chOff x="7264275" y="249631"/>
            <a:chExt cx="2854121" cy="1248159"/>
          </a:xfrm>
        </p:grpSpPr>
        <p:sp>
          <p:nvSpPr>
            <p:cNvPr id="98" name="Freeform 97"/>
            <p:cNvSpPr/>
            <p:nvPr/>
          </p:nvSpPr>
          <p:spPr>
            <a:xfrm>
              <a:off x="7264275" y="715610"/>
              <a:ext cx="24964" cy="644730"/>
            </a:xfrm>
            <a:custGeom>
              <a:avLst/>
              <a:gdLst/>
              <a:ahLst/>
              <a:cxnLst/>
              <a:rect l="0" t="0" r="0" b="0"/>
              <a:pathLst>
                <a:path w="24964" h="644730">
                  <a:moveTo>
                    <a:pt x="24963" y="0"/>
                  </a:moveTo>
                  <a:lnTo>
                    <a:pt x="17414" y="58622"/>
                  </a:lnTo>
                  <a:lnTo>
                    <a:pt x="14330" y="118212"/>
                  </a:lnTo>
                  <a:lnTo>
                    <a:pt x="10102" y="169396"/>
                  </a:lnTo>
                  <a:lnTo>
                    <a:pt x="11315" y="228015"/>
                  </a:lnTo>
                  <a:lnTo>
                    <a:pt x="14275" y="270535"/>
                  </a:lnTo>
                  <a:lnTo>
                    <a:pt x="15591" y="314087"/>
                  </a:lnTo>
                  <a:lnTo>
                    <a:pt x="16331" y="375773"/>
                  </a:lnTo>
                  <a:lnTo>
                    <a:pt x="16505" y="417875"/>
                  </a:lnTo>
                  <a:lnTo>
                    <a:pt x="14137" y="480695"/>
                  </a:lnTo>
                  <a:lnTo>
                    <a:pt x="10044" y="537832"/>
                  </a:lnTo>
                  <a:lnTo>
                    <a:pt x="8832" y="587429"/>
                  </a:lnTo>
                  <a:lnTo>
                    <a:pt x="4005" y="641186"/>
                  </a:lnTo>
                  <a:lnTo>
                    <a:pt x="2670" y="644729"/>
                  </a:lnTo>
                  <a:lnTo>
                    <a:pt x="1780" y="642469"/>
                  </a:lnTo>
                  <a:lnTo>
                    <a:pt x="0" y="5907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297559" y="574152"/>
              <a:ext cx="241312" cy="158101"/>
            </a:xfrm>
            <a:custGeom>
              <a:avLst/>
              <a:gdLst/>
              <a:ahLst/>
              <a:cxnLst/>
              <a:rect l="0" t="0" r="0" b="0"/>
              <a:pathLst>
                <a:path w="241312" h="158101">
                  <a:moveTo>
                    <a:pt x="0" y="158100"/>
                  </a:moveTo>
                  <a:lnTo>
                    <a:pt x="14211" y="126734"/>
                  </a:lnTo>
                  <a:lnTo>
                    <a:pt x="42769" y="94376"/>
                  </a:lnTo>
                  <a:lnTo>
                    <a:pt x="100686" y="51911"/>
                  </a:lnTo>
                  <a:lnTo>
                    <a:pt x="155436" y="28170"/>
                  </a:lnTo>
                  <a:lnTo>
                    <a:pt x="214337" y="4589"/>
                  </a:lnTo>
                  <a:lnTo>
                    <a:pt x="24131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30843" y="915315"/>
              <a:ext cx="166423" cy="99854"/>
            </a:xfrm>
            <a:custGeom>
              <a:avLst/>
              <a:gdLst/>
              <a:ahLst/>
              <a:cxnLst/>
              <a:rect l="0" t="0" r="0" b="0"/>
              <a:pathLst>
                <a:path w="166423" h="99854">
                  <a:moveTo>
                    <a:pt x="0" y="99853"/>
                  </a:moveTo>
                  <a:lnTo>
                    <a:pt x="8835" y="86601"/>
                  </a:lnTo>
                  <a:lnTo>
                    <a:pt x="20569" y="77629"/>
                  </a:lnTo>
                  <a:lnTo>
                    <a:pt x="83364" y="39539"/>
                  </a:lnTo>
                  <a:lnTo>
                    <a:pt x="141468" y="10260"/>
                  </a:lnTo>
                  <a:lnTo>
                    <a:pt x="16642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465904" y="1079054"/>
              <a:ext cx="100724" cy="233567"/>
            </a:xfrm>
            <a:custGeom>
              <a:avLst/>
              <a:gdLst/>
              <a:ahLst/>
              <a:cxnLst/>
              <a:rect l="0" t="0" r="0" b="0"/>
              <a:pathLst>
                <a:path w="100724" h="233567">
                  <a:moveTo>
                    <a:pt x="14718" y="44287"/>
                  </a:moveTo>
                  <a:lnTo>
                    <a:pt x="3136" y="99449"/>
                  </a:lnTo>
                  <a:lnTo>
                    <a:pt x="0" y="160892"/>
                  </a:lnTo>
                  <a:lnTo>
                    <a:pt x="5940" y="202523"/>
                  </a:lnTo>
                  <a:lnTo>
                    <a:pt x="14207" y="223712"/>
                  </a:lnTo>
                  <a:lnTo>
                    <a:pt x="20849" y="229548"/>
                  </a:lnTo>
                  <a:lnTo>
                    <a:pt x="28976" y="232514"/>
                  </a:lnTo>
                  <a:lnTo>
                    <a:pt x="38091" y="233566"/>
                  </a:lnTo>
                  <a:lnTo>
                    <a:pt x="53151" y="229805"/>
                  </a:lnTo>
                  <a:lnTo>
                    <a:pt x="59756" y="226213"/>
                  </a:lnTo>
                  <a:lnTo>
                    <a:pt x="69560" y="212360"/>
                  </a:lnTo>
                  <a:lnTo>
                    <a:pt x="92104" y="154185"/>
                  </a:lnTo>
                  <a:lnTo>
                    <a:pt x="100723" y="103457"/>
                  </a:lnTo>
                  <a:lnTo>
                    <a:pt x="96289" y="41079"/>
                  </a:lnTo>
                  <a:lnTo>
                    <a:pt x="89804" y="17899"/>
                  </a:lnTo>
                  <a:lnTo>
                    <a:pt x="77676" y="1432"/>
                  </a:lnTo>
                  <a:lnTo>
                    <a:pt x="71482" y="0"/>
                  </a:lnTo>
                  <a:lnTo>
                    <a:pt x="65505" y="2743"/>
                  </a:lnTo>
                  <a:lnTo>
                    <a:pt x="54857" y="14729"/>
                  </a:lnTo>
                  <a:lnTo>
                    <a:pt x="37446" y="53099"/>
                  </a:lnTo>
                  <a:lnTo>
                    <a:pt x="32162" y="111571"/>
                  </a:lnTo>
                  <a:lnTo>
                    <a:pt x="31361" y="1358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639018" y="1148305"/>
              <a:ext cx="315905" cy="167364"/>
            </a:xfrm>
            <a:custGeom>
              <a:avLst/>
              <a:gdLst/>
              <a:ahLst/>
              <a:cxnLst/>
              <a:rect l="0" t="0" r="0" b="0"/>
              <a:pathLst>
                <a:path w="315905" h="167364">
                  <a:moveTo>
                    <a:pt x="16347" y="0"/>
                  </a:moveTo>
                  <a:lnTo>
                    <a:pt x="1953" y="53041"/>
                  </a:lnTo>
                  <a:lnTo>
                    <a:pt x="0" y="106734"/>
                  </a:lnTo>
                  <a:lnTo>
                    <a:pt x="1641" y="143599"/>
                  </a:lnTo>
                  <a:lnTo>
                    <a:pt x="8578" y="163674"/>
                  </a:lnTo>
                  <a:lnTo>
                    <a:pt x="13941" y="167363"/>
                  </a:lnTo>
                  <a:lnTo>
                    <a:pt x="20290" y="167049"/>
                  </a:lnTo>
                  <a:lnTo>
                    <a:pt x="27297" y="164066"/>
                  </a:lnTo>
                  <a:lnTo>
                    <a:pt x="50410" y="137781"/>
                  </a:lnTo>
                  <a:lnTo>
                    <a:pt x="76462" y="83618"/>
                  </a:lnTo>
                  <a:lnTo>
                    <a:pt x="89837" y="53950"/>
                  </a:lnTo>
                  <a:lnTo>
                    <a:pt x="94001" y="51684"/>
                  </a:lnTo>
                  <a:lnTo>
                    <a:pt x="97703" y="54796"/>
                  </a:lnTo>
                  <a:lnTo>
                    <a:pt x="116037" y="105211"/>
                  </a:lnTo>
                  <a:lnTo>
                    <a:pt x="118864" y="117293"/>
                  </a:lnTo>
                  <a:lnTo>
                    <a:pt x="124448" y="123499"/>
                  </a:lnTo>
                  <a:lnTo>
                    <a:pt x="131868" y="125787"/>
                  </a:lnTo>
                  <a:lnTo>
                    <a:pt x="140513" y="125463"/>
                  </a:lnTo>
                  <a:lnTo>
                    <a:pt x="148126" y="121549"/>
                  </a:lnTo>
                  <a:lnTo>
                    <a:pt x="161516" y="107338"/>
                  </a:lnTo>
                  <a:lnTo>
                    <a:pt x="184893" y="58174"/>
                  </a:lnTo>
                  <a:lnTo>
                    <a:pt x="193671" y="28845"/>
                  </a:lnTo>
                  <a:lnTo>
                    <a:pt x="198357" y="24777"/>
                  </a:lnTo>
                  <a:lnTo>
                    <a:pt x="204255" y="24839"/>
                  </a:lnTo>
                  <a:lnTo>
                    <a:pt x="210961" y="27654"/>
                  </a:lnTo>
                  <a:lnTo>
                    <a:pt x="215431" y="35078"/>
                  </a:lnTo>
                  <a:lnTo>
                    <a:pt x="227613" y="89028"/>
                  </a:lnTo>
                  <a:lnTo>
                    <a:pt x="232615" y="141477"/>
                  </a:lnTo>
                  <a:lnTo>
                    <a:pt x="236665" y="162731"/>
                  </a:lnTo>
                  <a:lnTo>
                    <a:pt x="239964" y="165810"/>
                  </a:lnTo>
                  <a:lnTo>
                    <a:pt x="244012" y="164164"/>
                  </a:lnTo>
                  <a:lnTo>
                    <a:pt x="268221" y="137462"/>
                  </a:lnTo>
                  <a:lnTo>
                    <a:pt x="293213" y="80511"/>
                  </a:lnTo>
                  <a:lnTo>
                    <a:pt x="315904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998331" y="1016574"/>
              <a:ext cx="87931" cy="333717"/>
            </a:xfrm>
            <a:custGeom>
              <a:avLst/>
              <a:gdLst/>
              <a:ahLst/>
              <a:cxnLst/>
              <a:rect l="0" t="0" r="0" b="0"/>
              <a:pathLst>
                <a:path w="87931" h="333717">
                  <a:moveTo>
                    <a:pt x="39802" y="214941"/>
                  </a:moveTo>
                  <a:lnTo>
                    <a:pt x="26550" y="223776"/>
                  </a:lnTo>
                  <a:lnTo>
                    <a:pt x="17578" y="235510"/>
                  </a:lnTo>
                  <a:lnTo>
                    <a:pt x="10509" y="253669"/>
                  </a:lnTo>
                  <a:lnTo>
                    <a:pt x="902" y="313130"/>
                  </a:lnTo>
                  <a:lnTo>
                    <a:pt x="0" y="327553"/>
                  </a:lnTo>
                  <a:lnTo>
                    <a:pt x="1248" y="333470"/>
                  </a:lnTo>
                  <a:lnTo>
                    <a:pt x="3929" y="333716"/>
                  </a:lnTo>
                  <a:lnTo>
                    <a:pt x="11839" y="324128"/>
                  </a:lnTo>
                  <a:lnTo>
                    <a:pt x="25764" y="297014"/>
                  </a:lnTo>
                  <a:lnTo>
                    <a:pt x="42188" y="237894"/>
                  </a:lnTo>
                  <a:lnTo>
                    <a:pt x="59312" y="180541"/>
                  </a:lnTo>
                  <a:lnTo>
                    <a:pt x="72556" y="123737"/>
                  </a:lnTo>
                  <a:lnTo>
                    <a:pt x="79658" y="68001"/>
                  </a:lnTo>
                  <a:lnTo>
                    <a:pt x="87763" y="14240"/>
                  </a:lnTo>
                  <a:lnTo>
                    <a:pt x="87930" y="0"/>
                  </a:lnTo>
                  <a:lnTo>
                    <a:pt x="86680" y="1381"/>
                  </a:lnTo>
                  <a:lnTo>
                    <a:pt x="83751" y="12776"/>
                  </a:lnTo>
                  <a:lnTo>
                    <a:pt x="81715" y="65169"/>
                  </a:lnTo>
                  <a:lnTo>
                    <a:pt x="81467" y="125055"/>
                  </a:lnTo>
                  <a:lnTo>
                    <a:pt x="81418" y="175510"/>
                  </a:lnTo>
                  <a:lnTo>
                    <a:pt x="81407" y="1899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155119" y="1248157"/>
              <a:ext cx="82719" cy="160019"/>
            </a:xfrm>
            <a:custGeom>
              <a:avLst/>
              <a:gdLst/>
              <a:ahLst/>
              <a:cxnLst/>
              <a:rect l="0" t="0" r="0" b="0"/>
              <a:pathLst>
                <a:path w="82719" h="160019">
                  <a:moveTo>
                    <a:pt x="41113" y="0"/>
                  </a:moveTo>
                  <a:lnTo>
                    <a:pt x="19370" y="42579"/>
                  </a:lnTo>
                  <a:lnTo>
                    <a:pt x="3246" y="98260"/>
                  </a:lnTo>
                  <a:lnTo>
                    <a:pt x="0" y="152708"/>
                  </a:lnTo>
                  <a:lnTo>
                    <a:pt x="1685" y="158204"/>
                  </a:lnTo>
                  <a:lnTo>
                    <a:pt x="4658" y="160018"/>
                  </a:lnTo>
                  <a:lnTo>
                    <a:pt x="8489" y="159379"/>
                  </a:lnTo>
                  <a:lnTo>
                    <a:pt x="17676" y="151272"/>
                  </a:lnTo>
                  <a:lnTo>
                    <a:pt x="67337" y="93305"/>
                  </a:lnTo>
                  <a:lnTo>
                    <a:pt x="75882" y="81225"/>
                  </a:lnTo>
                  <a:lnTo>
                    <a:pt x="82718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291344" y="990205"/>
              <a:ext cx="71311" cy="407732"/>
            </a:xfrm>
            <a:custGeom>
              <a:avLst/>
              <a:gdLst/>
              <a:ahLst/>
              <a:cxnLst/>
              <a:rect l="0" t="0" r="0" b="0"/>
              <a:pathLst>
                <a:path w="71311" h="407732">
                  <a:moveTo>
                    <a:pt x="4741" y="0"/>
                  </a:moveTo>
                  <a:lnTo>
                    <a:pt x="12291" y="56772"/>
                  </a:lnTo>
                  <a:lnTo>
                    <a:pt x="8543" y="119953"/>
                  </a:lnTo>
                  <a:lnTo>
                    <a:pt x="10285" y="167445"/>
                  </a:lnTo>
                  <a:lnTo>
                    <a:pt x="7822" y="216651"/>
                  </a:lnTo>
                  <a:lnTo>
                    <a:pt x="5653" y="266363"/>
                  </a:lnTo>
                  <a:lnTo>
                    <a:pt x="2395" y="328927"/>
                  </a:lnTo>
                  <a:lnTo>
                    <a:pt x="0" y="340347"/>
                  </a:lnTo>
                  <a:lnTo>
                    <a:pt x="11771" y="294205"/>
                  </a:lnTo>
                  <a:lnTo>
                    <a:pt x="20501" y="279920"/>
                  </a:lnTo>
                  <a:lnTo>
                    <a:pt x="26343" y="278145"/>
                  </a:lnTo>
                  <a:lnTo>
                    <a:pt x="33011" y="279735"/>
                  </a:lnTo>
                  <a:lnTo>
                    <a:pt x="40230" y="283569"/>
                  </a:lnTo>
                  <a:lnTo>
                    <a:pt x="53182" y="300156"/>
                  </a:lnTo>
                  <a:lnTo>
                    <a:pt x="63253" y="323862"/>
                  </a:lnTo>
                  <a:lnTo>
                    <a:pt x="69718" y="376885"/>
                  </a:lnTo>
                  <a:lnTo>
                    <a:pt x="71310" y="4077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420901" y="1106699"/>
              <a:ext cx="1" cy="24965"/>
            </a:xfrm>
            <a:custGeom>
              <a:avLst/>
              <a:gdLst/>
              <a:ahLst/>
              <a:cxnLst/>
              <a:rect l="0" t="0" r="0" b="0"/>
              <a:pathLst>
                <a:path w="1" h="24965">
                  <a:moveTo>
                    <a:pt x="0" y="0"/>
                  </a:moveTo>
                  <a:lnTo>
                    <a:pt x="0" y="249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462709" y="1230912"/>
              <a:ext cx="328086" cy="191988"/>
            </a:xfrm>
            <a:custGeom>
              <a:avLst/>
              <a:gdLst/>
              <a:ahLst/>
              <a:cxnLst/>
              <a:rect l="0" t="0" r="0" b="0"/>
              <a:pathLst>
                <a:path w="328086" h="191988">
                  <a:moveTo>
                    <a:pt x="16439" y="33887"/>
                  </a:moveTo>
                  <a:lnTo>
                    <a:pt x="7604" y="42722"/>
                  </a:lnTo>
                  <a:lnTo>
                    <a:pt x="3266" y="59387"/>
                  </a:lnTo>
                  <a:lnTo>
                    <a:pt x="254" y="120113"/>
                  </a:lnTo>
                  <a:lnTo>
                    <a:pt x="0" y="143709"/>
                  </a:lnTo>
                  <a:lnTo>
                    <a:pt x="2706" y="152406"/>
                  </a:lnTo>
                  <a:lnTo>
                    <a:pt x="7283" y="159128"/>
                  </a:lnTo>
                  <a:lnTo>
                    <a:pt x="13109" y="164533"/>
                  </a:lnTo>
                  <a:lnTo>
                    <a:pt x="18842" y="165364"/>
                  </a:lnTo>
                  <a:lnTo>
                    <a:pt x="24513" y="163143"/>
                  </a:lnTo>
                  <a:lnTo>
                    <a:pt x="35745" y="152356"/>
                  </a:lnTo>
                  <a:lnTo>
                    <a:pt x="75812" y="91109"/>
                  </a:lnTo>
                  <a:lnTo>
                    <a:pt x="82060" y="41343"/>
                  </a:lnTo>
                  <a:lnTo>
                    <a:pt x="80737" y="21483"/>
                  </a:lnTo>
                  <a:lnTo>
                    <a:pt x="73985" y="6493"/>
                  </a:lnTo>
                  <a:lnTo>
                    <a:pt x="68672" y="2681"/>
                  </a:lnTo>
                  <a:lnTo>
                    <a:pt x="62355" y="1064"/>
                  </a:lnTo>
                  <a:lnTo>
                    <a:pt x="55371" y="910"/>
                  </a:lnTo>
                  <a:lnTo>
                    <a:pt x="48866" y="4506"/>
                  </a:lnTo>
                  <a:lnTo>
                    <a:pt x="36707" y="18364"/>
                  </a:lnTo>
                  <a:lnTo>
                    <a:pt x="23882" y="46957"/>
                  </a:lnTo>
                  <a:lnTo>
                    <a:pt x="23251" y="55544"/>
                  </a:lnTo>
                  <a:lnTo>
                    <a:pt x="27480" y="70017"/>
                  </a:lnTo>
                  <a:lnTo>
                    <a:pt x="33969" y="72767"/>
                  </a:lnTo>
                  <a:lnTo>
                    <a:pt x="53508" y="70891"/>
                  </a:lnTo>
                  <a:lnTo>
                    <a:pt x="86081" y="55022"/>
                  </a:lnTo>
                  <a:lnTo>
                    <a:pt x="143299" y="8991"/>
                  </a:lnTo>
                  <a:lnTo>
                    <a:pt x="150939" y="3422"/>
                  </a:lnTo>
                  <a:lnTo>
                    <a:pt x="158805" y="633"/>
                  </a:lnTo>
                  <a:lnTo>
                    <a:pt x="174943" y="0"/>
                  </a:lnTo>
                  <a:lnTo>
                    <a:pt x="181280" y="2975"/>
                  </a:lnTo>
                  <a:lnTo>
                    <a:pt x="190788" y="13676"/>
                  </a:lnTo>
                  <a:lnTo>
                    <a:pt x="201337" y="35295"/>
                  </a:lnTo>
                  <a:lnTo>
                    <a:pt x="216088" y="95519"/>
                  </a:lnTo>
                  <a:lnTo>
                    <a:pt x="222579" y="100863"/>
                  </a:lnTo>
                  <a:lnTo>
                    <a:pt x="230605" y="102576"/>
                  </a:lnTo>
                  <a:lnTo>
                    <a:pt x="239653" y="101869"/>
                  </a:lnTo>
                  <a:lnTo>
                    <a:pt x="270057" y="87623"/>
                  </a:lnTo>
                  <a:lnTo>
                    <a:pt x="316773" y="50647"/>
                  </a:lnTo>
                  <a:lnTo>
                    <a:pt x="322062" y="51532"/>
                  </a:lnTo>
                  <a:lnTo>
                    <a:pt x="325588" y="55821"/>
                  </a:lnTo>
                  <a:lnTo>
                    <a:pt x="327938" y="62378"/>
                  </a:lnTo>
                  <a:lnTo>
                    <a:pt x="328085" y="77060"/>
                  </a:lnTo>
                  <a:lnTo>
                    <a:pt x="318171" y="136309"/>
                  </a:lnTo>
                  <a:lnTo>
                    <a:pt x="307676" y="1919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778706" y="590794"/>
              <a:ext cx="257953" cy="158101"/>
            </a:xfrm>
            <a:custGeom>
              <a:avLst/>
              <a:gdLst/>
              <a:ahLst/>
              <a:cxnLst/>
              <a:rect l="0" t="0" r="0" b="0"/>
              <a:pathLst>
                <a:path w="257953" h="158101">
                  <a:moveTo>
                    <a:pt x="0" y="158100"/>
                  </a:moveTo>
                  <a:lnTo>
                    <a:pt x="59537" y="107398"/>
                  </a:lnTo>
                  <a:lnTo>
                    <a:pt x="120419" y="68932"/>
                  </a:lnTo>
                  <a:lnTo>
                    <a:pt x="178388" y="35040"/>
                  </a:lnTo>
                  <a:lnTo>
                    <a:pt x="238987" y="8498"/>
                  </a:lnTo>
                  <a:lnTo>
                    <a:pt x="25795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053301" y="249631"/>
              <a:ext cx="149779" cy="399412"/>
            </a:xfrm>
            <a:custGeom>
              <a:avLst/>
              <a:gdLst/>
              <a:ahLst/>
              <a:cxnLst/>
              <a:rect l="0" t="0" r="0" b="0"/>
              <a:pathLst>
                <a:path w="149779" h="399412">
                  <a:moveTo>
                    <a:pt x="0" y="0"/>
                  </a:moveTo>
                  <a:lnTo>
                    <a:pt x="2466" y="33741"/>
                  </a:lnTo>
                  <a:lnTo>
                    <a:pt x="7164" y="88746"/>
                  </a:lnTo>
                  <a:lnTo>
                    <a:pt x="13811" y="150907"/>
                  </a:lnTo>
                  <a:lnTo>
                    <a:pt x="18548" y="207702"/>
                  </a:lnTo>
                  <a:lnTo>
                    <a:pt x="23695" y="267853"/>
                  </a:lnTo>
                  <a:lnTo>
                    <a:pt x="24712" y="325587"/>
                  </a:lnTo>
                  <a:lnTo>
                    <a:pt x="29347" y="384952"/>
                  </a:lnTo>
                  <a:lnTo>
                    <a:pt x="31584" y="389772"/>
                  </a:lnTo>
                  <a:lnTo>
                    <a:pt x="33999" y="390211"/>
                  </a:lnTo>
                  <a:lnTo>
                    <a:pt x="36535" y="387730"/>
                  </a:lnTo>
                  <a:lnTo>
                    <a:pt x="61220" y="326287"/>
                  </a:lnTo>
                  <a:lnTo>
                    <a:pt x="85929" y="267281"/>
                  </a:lnTo>
                  <a:lnTo>
                    <a:pt x="111794" y="217361"/>
                  </a:lnTo>
                  <a:lnTo>
                    <a:pt x="122418" y="204162"/>
                  </a:lnTo>
                  <a:lnTo>
                    <a:pt x="125991" y="203601"/>
                  </a:lnTo>
                  <a:lnTo>
                    <a:pt x="128373" y="206926"/>
                  </a:lnTo>
                  <a:lnTo>
                    <a:pt x="131724" y="234204"/>
                  </a:lnTo>
                  <a:lnTo>
                    <a:pt x="127232" y="290130"/>
                  </a:lnTo>
                  <a:lnTo>
                    <a:pt x="120234" y="349460"/>
                  </a:lnTo>
                  <a:lnTo>
                    <a:pt x="122163" y="370122"/>
                  </a:lnTo>
                  <a:lnTo>
                    <a:pt x="128567" y="386702"/>
                  </a:lnTo>
                  <a:lnTo>
                    <a:pt x="132864" y="393712"/>
                  </a:lnTo>
                  <a:lnTo>
                    <a:pt x="136653" y="397461"/>
                  </a:lnTo>
                  <a:lnTo>
                    <a:pt x="140104" y="399035"/>
                  </a:lnTo>
                  <a:lnTo>
                    <a:pt x="149778" y="3994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203079" y="565831"/>
              <a:ext cx="66570" cy="246871"/>
            </a:xfrm>
            <a:custGeom>
              <a:avLst/>
              <a:gdLst/>
              <a:ahLst/>
              <a:cxnLst/>
              <a:rect l="0" t="0" r="0" b="0"/>
              <a:pathLst>
                <a:path w="66570" h="246871">
                  <a:moveTo>
                    <a:pt x="66569" y="0"/>
                  </a:moveTo>
                  <a:lnTo>
                    <a:pt x="61775" y="32291"/>
                  </a:lnTo>
                  <a:lnTo>
                    <a:pt x="65755" y="95054"/>
                  </a:lnTo>
                  <a:lnTo>
                    <a:pt x="59765" y="157871"/>
                  </a:lnTo>
                  <a:lnTo>
                    <a:pt x="49679" y="213289"/>
                  </a:lnTo>
                  <a:lnTo>
                    <a:pt x="46987" y="225403"/>
                  </a:lnTo>
                  <a:lnTo>
                    <a:pt x="42419" y="234404"/>
                  </a:lnTo>
                  <a:lnTo>
                    <a:pt x="29948" y="246870"/>
                  </a:lnTo>
                  <a:lnTo>
                    <a:pt x="23664" y="245942"/>
                  </a:lnTo>
                  <a:lnTo>
                    <a:pt x="17626" y="240700"/>
                  </a:lnTo>
                  <a:lnTo>
                    <a:pt x="7834" y="224397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228043" y="448493"/>
              <a:ext cx="33285" cy="34129"/>
            </a:xfrm>
            <a:custGeom>
              <a:avLst/>
              <a:gdLst/>
              <a:ahLst/>
              <a:cxnLst/>
              <a:rect l="0" t="0" r="0" b="0"/>
              <a:pathLst>
                <a:path w="33285" h="34129">
                  <a:moveTo>
                    <a:pt x="0" y="34128"/>
                  </a:moveTo>
                  <a:lnTo>
                    <a:pt x="7567" y="15123"/>
                  </a:lnTo>
                  <a:lnTo>
                    <a:pt x="15998" y="3800"/>
                  </a:lnTo>
                  <a:lnTo>
                    <a:pt x="19911" y="965"/>
                  </a:lnTo>
                  <a:lnTo>
                    <a:pt x="23444" y="0"/>
                  </a:lnTo>
                  <a:lnTo>
                    <a:pt x="33284" y="8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336216" y="540408"/>
              <a:ext cx="41606" cy="102201"/>
            </a:xfrm>
            <a:custGeom>
              <a:avLst/>
              <a:gdLst/>
              <a:ahLst/>
              <a:cxnLst/>
              <a:rect l="0" t="0" r="0" b="0"/>
              <a:pathLst>
                <a:path w="41606" h="102201">
                  <a:moveTo>
                    <a:pt x="0" y="67029"/>
                  </a:moveTo>
                  <a:lnTo>
                    <a:pt x="31252" y="13987"/>
                  </a:lnTo>
                  <a:lnTo>
                    <a:pt x="35155" y="0"/>
                  </a:lnTo>
                  <a:lnTo>
                    <a:pt x="33607" y="154"/>
                  </a:lnTo>
                  <a:lnTo>
                    <a:pt x="30725" y="3030"/>
                  </a:lnTo>
                  <a:lnTo>
                    <a:pt x="10085" y="50816"/>
                  </a:lnTo>
                  <a:lnTo>
                    <a:pt x="5407" y="72767"/>
                  </a:lnTo>
                  <a:lnTo>
                    <a:pt x="6410" y="94850"/>
                  </a:lnTo>
                  <a:lnTo>
                    <a:pt x="9821" y="100369"/>
                  </a:lnTo>
                  <a:lnTo>
                    <a:pt x="14868" y="102200"/>
                  </a:lnTo>
                  <a:lnTo>
                    <a:pt x="21007" y="101571"/>
                  </a:lnTo>
                  <a:lnTo>
                    <a:pt x="26023" y="98378"/>
                  </a:lnTo>
                  <a:lnTo>
                    <a:pt x="41605" y="7535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423270" y="266274"/>
              <a:ext cx="162578" cy="359784"/>
            </a:xfrm>
            <a:custGeom>
              <a:avLst/>
              <a:gdLst/>
              <a:ahLst/>
              <a:cxnLst/>
              <a:rect l="0" t="0" r="0" b="0"/>
              <a:pathLst>
                <a:path w="162578" h="359784">
                  <a:moveTo>
                    <a:pt x="29441" y="0"/>
                  </a:moveTo>
                  <a:lnTo>
                    <a:pt x="9881" y="63097"/>
                  </a:lnTo>
                  <a:lnTo>
                    <a:pt x="2724" y="116768"/>
                  </a:lnTo>
                  <a:lnTo>
                    <a:pt x="0" y="139730"/>
                  </a:lnTo>
                  <a:lnTo>
                    <a:pt x="3706" y="201338"/>
                  </a:lnTo>
                  <a:lnTo>
                    <a:pt x="6842" y="257802"/>
                  </a:lnTo>
                  <a:lnTo>
                    <a:pt x="8827" y="268947"/>
                  </a:lnTo>
                  <a:lnTo>
                    <a:pt x="12925" y="275452"/>
                  </a:lnTo>
                  <a:lnTo>
                    <a:pt x="18430" y="278864"/>
                  </a:lnTo>
                  <a:lnTo>
                    <a:pt x="24874" y="280215"/>
                  </a:lnTo>
                  <a:lnTo>
                    <a:pt x="31019" y="279266"/>
                  </a:lnTo>
                  <a:lnTo>
                    <a:pt x="42778" y="273280"/>
                  </a:lnTo>
                  <a:lnTo>
                    <a:pt x="59794" y="255097"/>
                  </a:lnTo>
                  <a:lnTo>
                    <a:pt x="64469" y="254200"/>
                  </a:lnTo>
                  <a:lnTo>
                    <a:pt x="68510" y="257300"/>
                  </a:lnTo>
                  <a:lnTo>
                    <a:pt x="72129" y="263064"/>
                  </a:lnTo>
                  <a:lnTo>
                    <a:pt x="79786" y="293342"/>
                  </a:lnTo>
                  <a:lnTo>
                    <a:pt x="83345" y="294489"/>
                  </a:lnTo>
                  <a:lnTo>
                    <a:pt x="87567" y="293405"/>
                  </a:lnTo>
                  <a:lnTo>
                    <a:pt x="102342" y="283044"/>
                  </a:lnTo>
                  <a:lnTo>
                    <a:pt x="106703" y="283001"/>
                  </a:lnTo>
                  <a:lnTo>
                    <a:pt x="110535" y="285746"/>
                  </a:lnTo>
                  <a:lnTo>
                    <a:pt x="120345" y="302862"/>
                  </a:lnTo>
                  <a:lnTo>
                    <a:pt x="131943" y="333494"/>
                  </a:lnTo>
                  <a:lnTo>
                    <a:pt x="132628" y="349774"/>
                  </a:lnTo>
                  <a:lnTo>
                    <a:pt x="131517" y="357998"/>
                  </a:lnTo>
                  <a:lnTo>
                    <a:pt x="131700" y="359783"/>
                  </a:lnTo>
                  <a:lnTo>
                    <a:pt x="156412" y="300136"/>
                  </a:lnTo>
                  <a:lnTo>
                    <a:pt x="162577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702343" y="357291"/>
              <a:ext cx="53019" cy="310514"/>
            </a:xfrm>
            <a:custGeom>
              <a:avLst/>
              <a:gdLst/>
              <a:ahLst/>
              <a:cxnLst/>
              <a:rect l="0" t="0" r="0" b="0"/>
              <a:pathLst>
                <a:path w="53019" h="310514">
                  <a:moveTo>
                    <a:pt x="33284" y="8835"/>
                  </a:moveTo>
                  <a:lnTo>
                    <a:pt x="42118" y="0"/>
                  </a:lnTo>
                  <a:lnTo>
                    <a:pt x="45645" y="172"/>
                  </a:lnTo>
                  <a:lnTo>
                    <a:pt x="48921" y="3060"/>
                  </a:lnTo>
                  <a:lnTo>
                    <a:pt x="52030" y="7758"/>
                  </a:lnTo>
                  <a:lnTo>
                    <a:pt x="53018" y="22841"/>
                  </a:lnTo>
                  <a:lnTo>
                    <a:pt x="49408" y="78173"/>
                  </a:lnTo>
                  <a:lnTo>
                    <a:pt x="35769" y="135937"/>
                  </a:lnTo>
                  <a:lnTo>
                    <a:pt x="27371" y="191528"/>
                  </a:lnTo>
                  <a:lnTo>
                    <a:pt x="25438" y="247299"/>
                  </a:lnTo>
                  <a:lnTo>
                    <a:pt x="13423" y="307412"/>
                  </a:lnTo>
                  <a:lnTo>
                    <a:pt x="10797" y="310513"/>
                  </a:lnTo>
                  <a:lnTo>
                    <a:pt x="8122" y="309806"/>
                  </a:lnTo>
                  <a:lnTo>
                    <a:pt x="0" y="30007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785553" y="524226"/>
              <a:ext cx="58248" cy="112272"/>
            </a:xfrm>
            <a:custGeom>
              <a:avLst/>
              <a:gdLst/>
              <a:ahLst/>
              <a:cxnLst/>
              <a:rect l="0" t="0" r="0" b="0"/>
              <a:pathLst>
                <a:path w="58248" h="112272">
                  <a:moveTo>
                    <a:pt x="0" y="0"/>
                  </a:moveTo>
                  <a:lnTo>
                    <a:pt x="0" y="57909"/>
                  </a:lnTo>
                  <a:lnTo>
                    <a:pt x="2774" y="63569"/>
                  </a:lnTo>
                  <a:lnTo>
                    <a:pt x="7397" y="64569"/>
                  </a:lnTo>
                  <a:lnTo>
                    <a:pt x="19005" y="59208"/>
                  </a:lnTo>
                  <a:lnTo>
                    <a:pt x="30328" y="50661"/>
                  </a:lnTo>
                  <a:lnTo>
                    <a:pt x="35012" y="50416"/>
                  </a:lnTo>
                  <a:lnTo>
                    <a:pt x="39059" y="53027"/>
                  </a:lnTo>
                  <a:lnTo>
                    <a:pt x="42681" y="57541"/>
                  </a:lnTo>
                  <a:lnTo>
                    <a:pt x="46706" y="72418"/>
                  </a:lnTo>
                  <a:lnTo>
                    <a:pt x="47570" y="90433"/>
                  </a:lnTo>
                  <a:lnTo>
                    <a:pt x="44873" y="107685"/>
                  </a:lnTo>
                  <a:lnTo>
                    <a:pt x="45633" y="111546"/>
                  </a:lnTo>
                  <a:lnTo>
                    <a:pt x="47989" y="112271"/>
                  </a:lnTo>
                  <a:lnTo>
                    <a:pt x="51408" y="110905"/>
                  </a:lnTo>
                  <a:lnTo>
                    <a:pt x="53688" y="109070"/>
                  </a:lnTo>
                  <a:lnTo>
                    <a:pt x="58247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878819" y="574152"/>
              <a:ext cx="56514" cy="91533"/>
            </a:xfrm>
            <a:custGeom>
              <a:avLst/>
              <a:gdLst/>
              <a:ahLst/>
              <a:cxnLst/>
              <a:rect l="0" t="0" r="0" b="0"/>
              <a:pathLst>
                <a:path w="56514" h="91533">
                  <a:moveTo>
                    <a:pt x="6586" y="0"/>
                  </a:moveTo>
                  <a:lnTo>
                    <a:pt x="0" y="29621"/>
                  </a:lnTo>
                  <a:lnTo>
                    <a:pt x="1245" y="57162"/>
                  </a:lnTo>
                  <a:lnTo>
                    <a:pt x="3025" y="65845"/>
                  </a:lnTo>
                  <a:lnTo>
                    <a:pt x="6061" y="68860"/>
                  </a:lnTo>
                  <a:lnTo>
                    <a:pt x="9935" y="68096"/>
                  </a:lnTo>
                  <a:lnTo>
                    <a:pt x="19169" y="59851"/>
                  </a:lnTo>
                  <a:lnTo>
                    <a:pt x="33840" y="39615"/>
                  </a:lnTo>
                  <a:lnTo>
                    <a:pt x="41196" y="24079"/>
                  </a:lnTo>
                  <a:lnTo>
                    <a:pt x="44453" y="22525"/>
                  </a:lnTo>
                  <a:lnTo>
                    <a:pt x="47548" y="25187"/>
                  </a:lnTo>
                  <a:lnTo>
                    <a:pt x="50536" y="30660"/>
                  </a:lnTo>
                  <a:lnTo>
                    <a:pt x="56513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968616" y="584234"/>
              <a:ext cx="28542" cy="75540"/>
            </a:xfrm>
            <a:custGeom>
              <a:avLst/>
              <a:gdLst/>
              <a:ahLst/>
              <a:cxnLst/>
              <a:rect l="0" t="0" r="0" b="0"/>
              <a:pathLst>
                <a:path w="28542" h="75540">
                  <a:moveTo>
                    <a:pt x="16642" y="6560"/>
                  </a:moveTo>
                  <a:lnTo>
                    <a:pt x="7807" y="15395"/>
                  </a:lnTo>
                  <a:lnTo>
                    <a:pt x="3469" y="29595"/>
                  </a:lnTo>
                  <a:lnTo>
                    <a:pt x="685" y="68844"/>
                  </a:lnTo>
                  <a:lnTo>
                    <a:pt x="2306" y="73971"/>
                  </a:lnTo>
                  <a:lnTo>
                    <a:pt x="5235" y="75539"/>
                  </a:lnTo>
                  <a:lnTo>
                    <a:pt x="9038" y="74736"/>
                  </a:lnTo>
                  <a:lnTo>
                    <a:pt x="12496" y="71426"/>
                  </a:lnTo>
                  <a:lnTo>
                    <a:pt x="21783" y="52592"/>
                  </a:lnTo>
                  <a:lnTo>
                    <a:pt x="28541" y="24925"/>
                  </a:lnTo>
                  <a:lnTo>
                    <a:pt x="27170" y="7326"/>
                  </a:lnTo>
                  <a:lnTo>
                    <a:pt x="23661" y="2448"/>
                  </a:lnTo>
                  <a:lnTo>
                    <a:pt x="18547" y="121"/>
                  </a:lnTo>
                  <a:lnTo>
                    <a:pt x="8242" y="0"/>
                  </a:lnTo>
                  <a:lnTo>
                    <a:pt x="5495" y="1262"/>
                  </a:lnTo>
                  <a:lnTo>
                    <a:pt x="0" y="656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018542" y="540868"/>
              <a:ext cx="99854" cy="132733"/>
            </a:xfrm>
            <a:custGeom>
              <a:avLst/>
              <a:gdLst/>
              <a:ahLst/>
              <a:cxnLst/>
              <a:rect l="0" t="0" r="0" b="0"/>
              <a:pathLst>
                <a:path w="99854" h="132733">
                  <a:moveTo>
                    <a:pt x="0" y="41605"/>
                  </a:moveTo>
                  <a:lnTo>
                    <a:pt x="13252" y="46023"/>
                  </a:lnTo>
                  <a:lnTo>
                    <a:pt x="18080" y="51022"/>
                  </a:lnTo>
                  <a:lnTo>
                    <a:pt x="25911" y="66439"/>
                  </a:lnTo>
                  <a:lnTo>
                    <a:pt x="32313" y="117208"/>
                  </a:lnTo>
                  <a:lnTo>
                    <a:pt x="33777" y="132529"/>
                  </a:lnTo>
                  <a:lnTo>
                    <a:pt x="35462" y="132732"/>
                  </a:lnTo>
                  <a:lnTo>
                    <a:pt x="68827" y="74996"/>
                  </a:lnTo>
                  <a:lnTo>
                    <a:pt x="91339" y="19114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953448" y="1198231"/>
              <a:ext cx="166422" cy="74890"/>
            </a:xfrm>
            <a:custGeom>
              <a:avLst/>
              <a:gdLst/>
              <a:ahLst/>
              <a:cxnLst/>
              <a:rect l="0" t="0" r="0" b="0"/>
              <a:pathLst>
                <a:path w="166422" h="74890">
                  <a:moveTo>
                    <a:pt x="0" y="0"/>
                  </a:moveTo>
                  <a:lnTo>
                    <a:pt x="54016" y="27462"/>
                  </a:lnTo>
                  <a:lnTo>
                    <a:pt x="108727" y="47809"/>
                  </a:lnTo>
                  <a:lnTo>
                    <a:pt x="166421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219809" y="1106699"/>
              <a:ext cx="115920" cy="313830"/>
            </a:xfrm>
            <a:custGeom>
              <a:avLst/>
              <a:gdLst/>
              <a:ahLst/>
              <a:cxnLst/>
              <a:rect l="0" t="0" r="0" b="0"/>
              <a:pathLst>
                <a:path w="115920" h="313830">
                  <a:moveTo>
                    <a:pt x="16554" y="0"/>
                  </a:moveTo>
                  <a:lnTo>
                    <a:pt x="3286" y="56773"/>
                  </a:lnTo>
                  <a:lnTo>
                    <a:pt x="357" y="111119"/>
                  </a:lnTo>
                  <a:lnTo>
                    <a:pt x="0" y="162003"/>
                  </a:lnTo>
                  <a:lnTo>
                    <a:pt x="2396" y="214105"/>
                  </a:lnTo>
                  <a:lnTo>
                    <a:pt x="8390" y="270601"/>
                  </a:lnTo>
                  <a:lnTo>
                    <a:pt x="15573" y="297450"/>
                  </a:lnTo>
                  <a:lnTo>
                    <a:pt x="24131" y="311257"/>
                  </a:lnTo>
                  <a:lnTo>
                    <a:pt x="29927" y="313829"/>
                  </a:lnTo>
                  <a:lnTo>
                    <a:pt x="36564" y="313695"/>
                  </a:lnTo>
                  <a:lnTo>
                    <a:pt x="43763" y="311756"/>
                  </a:lnTo>
                  <a:lnTo>
                    <a:pt x="56692" y="302206"/>
                  </a:lnTo>
                  <a:lnTo>
                    <a:pt x="67678" y="288716"/>
                  </a:lnTo>
                  <a:lnTo>
                    <a:pt x="88289" y="240165"/>
                  </a:lnTo>
                  <a:lnTo>
                    <a:pt x="105279" y="177172"/>
                  </a:lnTo>
                  <a:lnTo>
                    <a:pt x="113935" y="128138"/>
                  </a:lnTo>
                  <a:lnTo>
                    <a:pt x="115919" y="74416"/>
                  </a:lnTo>
                  <a:lnTo>
                    <a:pt x="114233" y="69951"/>
                  </a:lnTo>
                  <a:lnTo>
                    <a:pt x="111259" y="70673"/>
                  </a:lnTo>
                  <a:lnTo>
                    <a:pt x="107428" y="74852"/>
                  </a:lnTo>
                  <a:lnTo>
                    <a:pt x="97618" y="107238"/>
                  </a:lnTo>
                  <a:lnTo>
                    <a:pt x="92664" y="161237"/>
                  </a:lnTo>
                  <a:lnTo>
                    <a:pt x="94150" y="213954"/>
                  </a:lnTo>
                  <a:lnTo>
                    <a:pt x="104744" y="270581"/>
                  </a:lnTo>
                  <a:lnTo>
                    <a:pt x="108086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390538" y="1173268"/>
              <a:ext cx="203632" cy="260403"/>
            </a:xfrm>
            <a:custGeom>
              <a:avLst/>
              <a:gdLst/>
              <a:ahLst/>
              <a:cxnLst/>
              <a:rect l="0" t="0" r="0" b="0"/>
              <a:pathLst>
                <a:path w="203632" h="260403">
                  <a:moveTo>
                    <a:pt x="70494" y="0"/>
                  </a:moveTo>
                  <a:lnTo>
                    <a:pt x="58977" y="33741"/>
                  </a:lnTo>
                  <a:lnTo>
                    <a:pt x="40658" y="81593"/>
                  </a:lnTo>
                  <a:lnTo>
                    <a:pt x="26203" y="136063"/>
                  </a:lnTo>
                  <a:lnTo>
                    <a:pt x="14724" y="191404"/>
                  </a:lnTo>
                  <a:lnTo>
                    <a:pt x="3413" y="248902"/>
                  </a:lnTo>
                  <a:lnTo>
                    <a:pt x="0" y="260402"/>
                  </a:lnTo>
                  <a:lnTo>
                    <a:pt x="17980" y="206516"/>
                  </a:lnTo>
                  <a:lnTo>
                    <a:pt x="36104" y="150345"/>
                  </a:lnTo>
                  <a:lnTo>
                    <a:pt x="55806" y="94437"/>
                  </a:lnTo>
                  <a:lnTo>
                    <a:pt x="85633" y="33454"/>
                  </a:lnTo>
                  <a:lnTo>
                    <a:pt x="89832" y="32473"/>
                  </a:lnTo>
                  <a:lnTo>
                    <a:pt x="93556" y="36441"/>
                  </a:lnTo>
                  <a:lnTo>
                    <a:pt x="108150" y="76230"/>
                  </a:lnTo>
                  <a:lnTo>
                    <a:pt x="111579" y="128131"/>
                  </a:lnTo>
                  <a:lnTo>
                    <a:pt x="116362" y="165451"/>
                  </a:lnTo>
                  <a:lnTo>
                    <a:pt x="120489" y="173171"/>
                  </a:lnTo>
                  <a:lnTo>
                    <a:pt x="126013" y="177393"/>
                  </a:lnTo>
                  <a:lnTo>
                    <a:pt x="132470" y="179283"/>
                  </a:lnTo>
                  <a:lnTo>
                    <a:pt x="138623" y="175920"/>
                  </a:lnTo>
                  <a:lnTo>
                    <a:pt x="150392" y="159856"/>
                  </a:lnTo>
                  <a:lnTo>
                    <a:pt x="176131" y="103554"/>
                  </a:lnTo>
                  <a:lnTo>
                    <a:pt x="195087" y="47786"/>
                  </a:lnTo>
                  <a:lnTo>
                    <a:pt x="203631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60737" y="1181589"/>
              <a:ext cx="24964" cy="249632"/>
            </a:xfrm>
            <a:custGeom>
              <a:avLst/>
              <a:gdLst/>
              <a:ahLst/>
              <a:cxnLst/>
              <a:rect l="0" t="0" r="0" b="0"/>
              <a:pathLst>
                <a:path w="24964" h="249632">
                  <a:moveTo>
                    <a:pt x="24963" y="0"/>
                  </a:moveTo>
                  <a:lnTo>
                    <a:pt x="19245" y="22703"/>
                  </a:lnTo>
                  <a:lnTo>
                    <a:pt x="17156" y="75265"/>
                  </a:lnTo>
                  <a:lnTo>
                    <a:pt x="10991" y="138562"/>
                  </a:lnTo>
                  <a:lnTo>
                    <a:pt x="8673" y="201184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747964" y="1173268"/>
              <a:ext cx="170727" cy="324522"/>
            </a:xfrm>
            <a:custGeom>
              <a:avLst/>
              <a:gdLst/>
              <a:ahLst/>
              <a:cxnLst/>
              <a:rect l="0" t="0" r="0" b="0"/>
              <a:pathLst>
                <a:path w="170727" h="324522">
                  <a:moveTo>
                    <a:pt x="29268" y="0"/>
                  </a:moveTo>
                  <a:lnTo>
                    <a:pt x="20217" y="54309"/>
                  </a:lnTo>
                  <a:lnTo>
                    <a:pt x="14125" y="108526"/>
                  </a:lnTo>
                  <a:lnTo>
                    <a:pt x="6237" y="166102"/>
                  </a:lnTo>
                  <a:lnTo>
                    <a:pt x="3634" y="221852"/>
                  </a:lnTo>
                  <a:lnTo>
                    <a:pt x="0" y="244065"/>
                  </a:lnTo>
                  <a:lnTo>
                    <a:pt x="511" y="247770"/>
                  </a:lnTo>
                  <a:lnTo>
                    <a:pt x="2700" y="246541"/>
                  </a:lnTo>
                  <a:lnTo>
                    <a:pt x="12150" y="229608"/>
                  </a:lnTo>
                  <a:lnTo>
                    <a:pt x="48989" y="166289"/>
                  </a:lnTo>
                  <a:lnTo>
                    <a:pt x="100239" y="104265"/>
                  </a:lnTo>
                  <a:lnTo>
                    <a:pt x="157008" y="43711"/>
                  </a:lnTo>
                  <a:lnTo>
                    <a:pt x="143034" y="55481"/>
                  </a:lnTo>
                  <a:lnTo>
                    <a:pt x="115258" y="96680"/>
                  </a:lnTo>
                  <a:lnTo>
                    <a:pt x="93550" y="153918"/>
                  </a:lnTo>
                  <a:lnTo>
                    <a:pt x="83913" y="192407"/>
                  </a:lnTo>
                  <a:lnTo>
                    <a:pt x="87886" y="228464"/>
                  </a:lnTo>
                  <a:lnTo>
                    <a:pt x="95693" y="251627"/>
                  </a:lnTo>
                  <a:lnTo>
                    <a:pt x="140907" y="302906"/>
                  </a:lnTo>
                  <a:lnTo>
                    <a:pt x="170726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148305" y="4901733"/>
            <a:ext cx="1181589" cy="860803"/>
            <a:chOff x="1148305" y="4901733"/>
            <a:chExt cx="1181589" cy="860803"/>
          </a:xfrm>
        </p:grpSpPr>
        <p:sp>
          <p:nvSpPr>
            <p:cNvPr id="125" name="Freeform 124"/>
            <p:cNvSpPr/>
            <p:nvPr/>
          </p:nvSpPr>
          <p:spPr>
            <a:xfrm>
              <a:off x="1331368" y="4992629"/>
              <a:ext cx="49927" cy="569508"/>
            </a:xfrm>
            <a:custGeom>
              <a:avLst/>
              <a:gdLst/>
              <a:ahLst/>
              <a:cxnLst/>
              <a:rect l="0" t="0" r="0" b="0"/>
              <a:pathLst>
                <a:path w="49927" h="569508">
                  <a:moveTo>
                    <a:pt x="49926" y="0"/>
                  </a:moveTo>
                  <a:lnTo>
                    <a:pt x="49926" y="59579"/>
                  </a:lnTo>
                  <a:lnTo>
                    <a:pt x="49926" y="118436"/>
                  </a:lnTo>
                  <a:lnTo>
                    <a:pt x="49926" y="177043"/>
                  </a:lnTo>
                  <a:lnTo>
                    <a:pt x="47461" y="225350"/>
                  </a:lnTo>
                  <a:lnTo>
                    <a:pt x="43340" y="277262"/>
                  </a:lnTo>
                  <a:lnTo>
                    <a:pt x="39653" y="331167"/>
                  </a:lnTo>
                  <a:lnTo>
                    <a:pt x="32706" y="382272"/>
                  </a:lnTo>
                  <a:lnTo>
                    <a:pt x="27257" y="432548"/>
                  </a:lnTo>
                  <a:lnTo>
                    <a:pt x="20999" y="490399"/>
                  </a:lnTo>
                  <a:lnTo>
                    <a:pt x="14750" y="551218"/>
                  </a:lnTo>
                  <a:lnTo>
                    <a:pt x="12607" y="564410"/>
                  </a:lnTo>
                  <a:lnTo>
                    <a:pt x="10254" y="569507"/>
                  </a:lnTo>
                  <a:lnTo>
                    <a:pt x="7760" y="569206"/>
                  </a:lnTo>
                  <a:lnTo>
                    <a:pt x="3449" y="560859"/>
                  </a:lnTo>
                  <a:lnTo>
                    <a:pt x="0" y="5408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148305" y="4901733"/>
              <a:ext cx="341164" cy="99218"/>
            </a:xfrm>
            <a:custGeom>
              <a:avLst/>
              <a:gdLst/>
              <a:ahLst/>
              <a:cxnLst/>
              <a:rect l="0" t="0" r="0" b="0"/>
              <a:pathLst>
                <a:path w="341164" h="99218">
                  <a:moveTo>
                    <a:pt x="0" y="49291"/>
                  </a:moveTo>
                  <a:lnTo>
                    <a:pt x="21778" y="30286"/>
                  </a:lnTo>
                  <a:lnTo>
                    <a:pt x="56790" y="14279"/>
                  </a:lnTo>
                  <a:lnTo>
                    <a:pt x="112919" y="2584"/>
                  </a:lnTo>
                  <a:lnTo>
                    <a:pt x="169002" y="0"/>
                  </a:lnTo>
                  <a:lnTo>
                    <a:pt x="230213" y="8499"/>
                  </a:lnTo>
                  <a:lnTo>
                    <a:pt x="258567" y="15444"/>
                  </a:lnTo>
                  <a:lnTo>
                    <a:pt x="304439" y="42502"/>
                  </a:lnTo>
                  <a:lnTo>
                    <a:pt x="321143" y="59217"/>
                  </a:lnTo>
                  <a:lnTo>
                    <a:pt x="341163" y="992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173268" y="5633350"/>
              <a:ext cx="349485" cy="72542"/>
            </a:xfrm>
            <a:custGeom>
              <a:avLst/>
              <a:gdLst/>
              <a:ahLst/>
              <a:cxnLst/>
              <a:rect l="0" t="0" r="0" b="0"/>
              <a:pathLst>
                <a:path w="349485" h="72542">
                  <a:moveTo>
                    <a:pt x="0" y="8321"/>
                  </a:moveTo>
                  <a:lnTo>
                    <a:pt x="4417" y="21573"/>
                  </a:lnTo>
                  <a:lnTo>
                    <a:pt x="13982" y="33010"/>
                  </a:lnTo>
                  <a:lnTo>
                    <a:pt x="47141" y="55419"/>
                  </a:lnTo>
                  <a:lnTo>
                    <a:pt x="78481" y="67682"/>
                  </a:lnTo>
                  <a:lnTo>
                    <a:pt x="135490" y="72541"/>
                  </a:lnTo>
                  <a:lnTo>
                    <a:pt x="192773" y="65556"/>
                  </a:lnTo>
                  <a:lnTo>
                    <a:pt x="240397" y="51642"/>
                  </a:lnTo>
                  <a:lnTo>
                    <a:pt x="299504" y="25469"/>
                  </a:lnTo>
                  <a:lnTo>
                    <a:pt x="3494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577116" y="5410881"/>
              <a:ext cx="169994" cy="351655"/>
            </a:xfrm>
            <a:custGeom>
              <a:avLst/>
              <a:gdLst/>
              <a:ahLst/>
              <a:cxnLst/>
              <a:rect l="0" t="0" r="0" b="0"/>
              <a:pathLst>
                <a:path w="169994" h="351655">
                  <a:moveTo>
                    <a:pt x="45488" y="39406"/>
                  </a:moveTo>
                  <a:lnTo>
                    <a:pt x="32236" y="52658"/>
                  </a:lnTo>
                  <a:lnTo>
                    <a:pt x="9972" y="112415"/>
                  </a:lnTo>
                  <a:lnTo>
                    <a:pt x="2219" y="167170"/>
                  </a:lnTo>
                  <a:lnTo>
                    <a:pt x="0" y="204235"/>
                  </a:lnTo>
                  <a:lnTo>
                    <a:pt x="4296" y="266809"/>
                  </a:lnTo>
                  <a:lnTo>
                    <a:pt x="15398" y="320307"/>
                  </a:lnTo>
                  <a:lnTo>
                    <a:pt x="27841" y="342270"/>
                  </a:lnTo>
                  <a:lnTo>
                    <a:pt x="34648" y="346715"/>
                  </a:lnTo>
                  <a:lnTo>
                    <a:pt x="52073" y="351654"/>
                  </a:lnTo>
                  <a:lnTo>
                    <a:pt x="69680" y="348918"/>
                  </a:lnTo>
                  <a:lnTo>
                    <a:pt x="92721" y="336982"/>
                  </a:lnTo>
                  <a:lnTo>
                    <a:pt x="105312" y="325139"/>
                  </a:lnTo>
                  <a:lnTo>
                    <a:pt x="138685" y="261855"/>
                  </a:lnTo>
                  <a:lnTo>
                    <a:pt x="147006" y="240898"/>
                  </a:lnTo>
                  <a:lnTo>
                    <a:pt x="157203" y="186281"/>
                  </a:lnTo>
                  <a:lnTo>
                    <a:pt x="167939" y="130920"/>
                  </a:lnTo>
                  <a:lnTo>
                    <a:pt x="169993" y="73612"/>
                  </a:lnTo>
                  <a:lnTo>
                    <a:pt x="167777" y="20377"/>
                  </a:lnTo>
                  <a:lnTo>
                    <a:pt x="165846" y="10078"/>
                  </a:lnTo>
                  <a:lnTo>
                    <a:pt x="160860" y="4136"/>
                  </a:lnTo>
                  <a:lnTo>
                    <a:pt x="153838" y="1100"/>
                  </a:lnTo>
                  <a:lnTo>
                    <a:pt x="145458" y="0"/>
                  </a:lnTo>
                  <a:lnTo>
                    <a:pt x="131216" y="3709"/>
                  </a:lnTo>
                  <a:lnTo>
                    <a:pt x="124830" y="7287"/>
                  </a:lnTo>
                  <a:lnTo>
                    <a:pt x="115268" y="18659"/>
                  </a:lnTo>
                  <a:lnTo>
                    <a:pt x="82443" y="81176"/>
                  </a:lnTo>
                  <a:lnTo>
                    <a:pt x="74416" y="107872"/>
                  </a:lnTo>
                  <a:lnTo>
                    <a:pt x="72213" y="131472"/>
                  </a:lnTo>
                  <a:lnTo>
                    <a:pt x="75324" y="140539"/>
                  </a:lnTo>
                  <a:lnTo>
                    <a:pt x="81097" y="147509"/>
                  </a:lnTo>
                  <a:lnTo>
                    <a:pt x="99493" y="159269"/>
                  </a:lnTo>
                  <a:lnTo>
                    <a:pt x="112057" y="1642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063620" y="5025913"/>
              <a:ext cx="41606" cy="635087"/>
            </a:xfrm>
            <a:custGeom>
              <a:avLst/>
              <a:gdLst/>
              <a:ahLst/>
              <a:cxnLst/>
              <a:rect l="0" t="0" r="0" b="0"/>
              <a:pathLst>
                <a:path w="41606" h="635087">
                  <a:moveTo>
                    <a:pt x="41605" y="0"/>
                  </a:moveTo>
                  <a:lnTo>
                    <a:pt x="34441" y="59579"/>
                  </a:lnTo>
                  <a:lnTo>
                    <a:pt x="33513" y="119360"/>
                  </a:lnTo>
                  <a:lnTo>
                    <a:pt x="33352" y="168195"/>
                  </a:lnTo>
                  <a:lnTo>
                    <a:pt x="32380" y="222317"/>
                  </a:lnTo>
                  <a:lnTo>
                    <a:pt x="27572" y="275748"/>
                  </a:lnTo>
                  <a:lnTo>
                    <a:pt x="25736" y="337601"/>
                  </a:lnTo>
                  <a:lnTo>
                    <a:pt x="25307" y="380877"/>
                  </a:lnTo>
                  <a:lnTo>
                    <a:pt x="25065" y="442407"/>
                  </a:lnTo>
                  <a:lnTo>
                    <a:pt x="24993" y="497210"/>
                  </a:lnTo>
                  <a:lnTo>
                    <a:pt x="24969" y="558783"/>
                  </a:lnTo>
                  <a:lnTo>
                    <a:pt x="24964" y="615461"/>
                  </a:lnTo>
                  <a:lnTo>
                    <a:pt x="24964" y="629428"/>
                  </a:lnTo>
                  <a:lnTo>
                    <a:pt x="23114" y="635042"/>
                  </a:lnTo>
                  <a:lnTo>
                    <a:pt x="20032" y="635086"/>
                  </a:lnTo>
                  <a:lnTo>
                    <a:pt x="16129" y="631417"/>
                  </a:lnTo>
                  <a:lnTo>
                    <a:pt x="0" y="5907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930483" y="4968967"/>
              <a:ext cx="399411" cy="56947"/>
            </a:xfrm>
            <a:custGeom>
              <a:avLst/>
              <a:gdLst/>
              <a:ahLst/>
              <a:cxnLst/>
              <a:rect l="0" t="0" r="0" b="0"/>
              <a:pathLst>
                <a:path w="399411" h="56947">
                  <a:moveTo>
                    <a:pt x="0" y="56946"/>
                  </a:moveTo>
                  <a:lnTo>
                    <a:pt x="58383" y="32280"/>
                  </a:lnTo>
                  <a:lnTo>
                    <a:pt x="117237" y="15367"/>
                  </a:lnTo>
                  <a:lnTo>
                    <a:pt x="177785" y="7195"/>
                  </a:lnTo>
                  <a:lnTo>
                    <a:pt x="235433" y="0"/>
                  </a:lnTo>
                  <a:lnTo>
                    <a:pt x="297780" y="5456"/>
                  </a:lnTo>
                  <a:lnTo>
                    <a:pt x="343586" y="11128"/>
                  </a:lnTo>
                  <a:lnTo>
                    <a:pt x="399410" y="3198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302156" y="5194648"/>
            <a:ext cx="1524053" cy="572217"/>
            <a:chOff x="3302156" y="5194648"/>
            <a:chExt cx="1524053" cy="572217"/>
          </a:xfrm>
        </p:grpSpPr>
        <p:sp>
          <p:nvSpPr>
            <p:cNvPr id="132" name="Freeform 131"/>
            <p:cNvSpPr/>
            <p:nvPr/>
          </p:nvSpPr>
          <p:spPr>
            <a:xfrm>
              <a:off x="3302156" y="5194648"/>
              <a:ext cx="209328" cy="489684"/>
            </a:xfrm>
            <a:custGeom>
              <a:avLst/>
              <a:gdLst/>
              <a:ahLst/>
              <a:cxnLst/>
              <a:rect l="0" t="0" r="0" b="0"/>
              <a:pathLst>
                <a:path w="209328" h="489684">
                  <a:moveTo>
                    <a:pt x="209327" y="14328"/>
                  </a:moveTo>
                  <a:lnTo>
                    <a:pt x="182754" y="2891"/>
                  </a:lnTo>
                  <a:lnTo>
                    <a:pt x="163000" y="0"/>
                  </a:lnTo>
                  <a:lnTo>
                    <a:pt x="131086" y="7206"/>
                  </a:lnTo>
                  <a:lnTo>
                    <a:pt x="94738" y="31926"/>
                  </a:lnTo>
                  <a:lnTo>
                    <a:pt x="58520" y="65659"/>
                  </a:lnTo>
                  <a:lnTo>
                    <a:pt x="28277" y="121469"/>
                  </a:lnTo>
                  <a:lnTo>
                    <a:pt x="7268" y="172338"/>
                  </a:lnTo>
                  <a:lnTo>
                    <a:pt x="3069" y="201782"/>
                  </a:lnTo>
                  <a:lnTo>
                    <a:pt x="7017" y="218142"/>
                  </a:lnTo>
                  <a:lnTo>
                    <a:pt x="10659" y="225094"/>
                  </a:lnTo>
                  <a:lnTo>
                    <a:pt x="22102" y="235283"/>
                  </a:lnTo>
                  <a:lnTo>
                    <a:pt x="85597" y="275234"/>
                  </a:lnTo>
                  <a:lnTo>
                    <a:pt x="114316" y="292674"/>
                  </a:lnTo>
                  <a:lnTo>
                    <a:pt x="147482" y="331022"/>
                  </a:lnTo>
                  <a:lnTo>
                    <a:pt x="151638" y="349855"/>
                  </a:lnTo>
                  <a:lnTo>
                    <a:pt x="151451" y="360055"/>
                  </a:lnTo>
                  <a:lnTo>
                    <a:pt x="143848" y="378784"/>
                  </a:lnTo>
                  <a:lnTo>
                    <a:pt x="96826" y="441351"/>
                  </a:lnTo>
                  <a:lnTo>
                    <a:pt x="56512" y="471604"/>
                  </a:lnTo>
                  <a:lnTo>
                    <a:pt x="18987" y="489683"/>
                  </a:lnTo>
                  <a:lnTo>
                    <a:pt x="12167" y="489331"/>
                  </a:lnTo>
                  <a:lnTo>
                    <a:pt x="6695" y="486323"/>
                  </a:lnTo>
                  <a:lnTo>
                    <a:pt x="2123" y="481544"/>
                  </a:lnTo>
                  <a:lnTo>
                    <a:pt x="0" y="475584"/>
                  </a:lnTo>
                  <a:lnTo>
                    <a:pt x="106" y="461566"/>
                  </a:lnTo>
                  <a:lnTo>
                    <a:pt x="15647" y="404411"/>
                  </a:lnTo>
                  <a:lnTo>
                    <a:pt x="17942" y="3970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504950" y="5339015"/>
              <a:ext cx="164633" cy="332826"/>
            </a:xfrm>
            <a:custGeom>
              <a:avLst/>
              <a:gdLst/>
              <a:ahLst/>
              <a:cxnLst/>
              <a:rect l="0" t="0" r="0" b="0"/>
              <a:pathLst>
                <a:path w="164633" h="332826">
                  <a:moveTo>
                    <a:pt x="31495" y="161198"/>
                  </a:moveTo>
                  <a:lnTo>
                    <a:pt x="50500" y="146987"/>
                  </a:lnTo>
                  <a:lnTo>
                    <a:pt x="78594" y="106079"/>
                  </a:lnTo>
                  <a:lnTo>
                    <a:pt x="103913" y="50240"/>
                  </a:lnTo>
                  <a:lnTo>
                    <a:pt x="116991" y="5836"/>
                  </a:lnTo>
                  <a:lnTo>
                    <a:pt x="114380" y="1225"/>
                  </a:lnTo>
                  <a:lnTo>
                    <a:pt x="108017" y="0"/>
                  </a:lnTo>
                  <a:lnTo>
                    <a:pt x="91393" y="3571"/>
                  </a:lnTo>
                  <a:lnTo>
                    <a:pt x="77841" y="11321"/>
                  </a:lnTo>
                  <a:lnTo>
                    <a:pt x="59815" y="34915"/>
                  </a:lnTo>
                  <a:lnTo>
                    <a:pt x="31572" y="89311"/>
                  </a:lnTo>
                  <a:lnTo>
                    <a:pt x="10412" y="150327"/>
                  </a:lnTo>
                  <a:lnTo>
                    <a:pt x="0" y="212649"/>
                  </a:lnTo>
                  <a:lnTo>
                    <a:pt x="912" y="273328"/>
                  </a:lnTo>
                  <a:lnTo>
                    <a:pt x="9840" y="310115"/>
                  </a:lnTo>
                  <a:lnTo>
                    <a:pt x="24952" y="324770"/>
                  </a:lnTo>
                  <a:lnTo>
                    <a:pt x="35454" y="331267"/>
                  </a:lnTo>
                  <a:lnTo>
                    <a:pt x="47079" y="332825"/>
                  </a:lnTo>
                  <a:lnTo>
                    <a:pt x="72322" y="327159"/>
                  </a:lnTo>
                  <a:lnTo>
                    <a:pt x="112908" y="306640"/>
                  </a:lnTo>
                  <a:lnTo>
                    <a:pt x="138212" y="283804"/>
                  </a:lnTo>
                  <a:lnTo>
                    <a:pt x="164632" y="24440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780519" y="5375397"/>
              <a:ext cx="171980" cy="317271"/>
            </a:xfrm>
            <a:custGeom>
              <a:avLst/>
              <a:gdLst/>
              <a:ahLst/>
              <a:cxnLst/>
              <a:rect l="0" t="0" r="0" b="0"/>
              <a:pathLst>
                <a:path w="171980" h="317271">
                  <a:moveTo>
                    <a:pt x="22200" y="0"/>
                  </a:moveTo>
                  <a:lnTo>
                    <a:pt x="6563" y="41137"/>
                  </a:lnTo>
                  <a:lnTo>
                    <a:pt x="0" y="88003"/>
                  </a:lnTo>
                  <a:lnTo>
                    <a:pt x="521" y="140412"/>
                  </a:lnTo>
                  <a:lnTo>
                    <a:pt x="8980" y="194568"/>
                  </a:lnTo>
                  <a:lnTo>
                    <a:pt x="12462" y="199054"/>
                  </a:lnTo>
                  <a:lnTo>
                    <a:pt x="16633" y="199271"/>
                  </a:lnTo>
                  <a:lnTo>
                    <a:pt x="21263" y="196642"/>
                  </a:lnTo>
                  <a:lnTo>
                    <a:pt x="52872" y="157101"/>
                  </a:lnTo>
                  <a:lnTo>
                    <a:pt x="84002" y="99794"/>
                  </a:lnTo>
                  <a:lnTo>
                    <a:pt x="115478" y="53822"/>
                  </a:lnTo>
                  <a:lnTo>
                    <a:pt x="133616" y="42413"/>
                  </a:lnTo>
                  <a:lnTo>
                    <a:pt x="143630" y="39370"/>
                  </a:lnTo>
                  <a:lnTo>
                    <a:pt x="151231" y="41039"/>
                  </a:lnTo>
                  <a:lnTo>
                    <a:pt x="157222" y="45851"/>
                  </a:lnTo>
                  <a:lnTo>
                    <a:pt x="162141" y="52757"/>
                  </a:lnTo>
                  <a:lnTo>
                    <a:pt x="169064" y="93398"/>
                  </a:lnTo>
                  <a:lnTo>
                    <a:pt x="165685" y="152750"/>
                  </a:lnTo>
                  <a:lnTo>
                    <a:pt x="161593" y="214469"/>
                  </a:lnTo>
                  <a:lnTo>
                    <a:pt x="156572" y="271450"/>
                  </a:lnTo>
                  <a:lnTo>
                    <a:pt x="155703" y="308899"/>
                  </a:lnTo>
                  <a:lnTo>
                    <a:pt x="157430" y="315031"/>
                  </a:lnTo>
                  <a:lnTo>
                    <a:pt x="160430" y="317270"/>
                  </a:lnTo>
                  <a:lnTo>
                    <a:pt x="171979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029177" y="5350434"/>
              <a:ext cx="120657" cy="416431"/>
            </a:xfrm>
            <a:custGeom>
              <a:avLst/>
              <a:gdLst/>
              <a:ahLst/>
              <a:cxnLst/>
              <a:rect l="0" t="0" r="0" b="0"/>
              <a:pathLst>
                <a:path w="120657" h="416431">
                  <a:moveTo>
                    <a:pt x="73100" y="0"/>
                  </a:moveTo>
                  <a:lnTo>
                    <a:pt x="31576" y="56727"/>
                  </a:lnTo>
                  <a:lnTo>
                    <a:pt x="7269" y="115631"/>
                  </a:lnTo>
                  <a:lnTo>
                    <a:pt x="895" y="143667"/>
                  </a:lnTo>
                  <a:lnTo>
                    <a:pt x="0" y="154025"/>
                  </a:lnTo>
                  <a:lnTo>
                    <a:pt x="3937" y="170466"/>
                  </a:lnTo>
                  <a:lnTo>
                    <a:pt x="7575" y="177439"/>
                  </a:lnTo>
                  <a:lnTo>
                    <a:pt x="19015" y="187652"/>
                  </a:lnTo>
                  <a:lnTo>
                    <a:pt x="77761" y="222163"/>
                  </a:lnTo>
                  <a:lnTo>
                    <a:pt x="100882" y="243034"/>
                  </a:lnTo>
                  <a:lnTo>
                    <a:pt x="115027" y="266784"/>
                  </a:lnTo>
                  <a:lnTo>
                    <a:pt x="120656" y="300223"/>
                  </a:lnTo>
                  <a:lnTo>
                    <a:pt x="117907" y="330574"/>
                  </a:lnTo>
                  <a:lnTo>
                    <a:pt x="102051" y="376190"/>
                  </a:lnTo>
                  <a:lnTo>
                    <a:pt x="75668" y="412048"/>
                  </a:lnTo>
                  <a:lnTo>
                    <a:pt x="70189" y="415232"/>
                  </a:lnTo>
                  <a:lnTo>
                    <a:pt x="64687" y="416430"/>
                  </a:lnTo>
                  <a:lnTo>
                    <a:pt x="48137" y="4160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219882" y="5392039"/>
              <a:ext cx="170950" cy="334023"/>
            </a:xfrm>
            <a:custGeom>
              <a:avLst/>
              <a:gdLst/>
              <a:ahLst/>
              <a:cxnLst/>
              <a:rect l="0" t="0" r="0" b="0"/>
              <a:pathLst>
                <a:path w="170950" h="334023">
                  <a:moveTo>
                    <a:pt x="48816" y="0"/>
                  </a:moveTo>
                  <a:lnTo>
                    <a:pt x="53233" y="13252"/>
                  </a:lnTo>
                  <a:lnTo>
                    <a:pt x="52685" y="19005"/>
                  </a:lnTo>
                  <a:lnTo>
                    <a:pt x="43450" y="46455"/>
                  </a:lnTo>
                  <a:lnTo>
                    <a:pt x="36440" y="76326"/>
                  </a:lnTo>
                  <a:lnTo>
                    <a:pt x="18867" y="137196"/>
                  </a:lnTo>
                  <a:lnTo>
                    <a:pt x="7322" y="191638"/>
                  </a:lnTo>
                  <a:lnTo>
                    <a:pt x="0" y="254117"/>
                  </a:lnTo>
                  <a:lnTo>
                    <a:pt x="1068" y="288149"/>
                  </a:lnTo>
                  <a:lnTo>
                    <a:pt x="7870" y="310513"/>
                  </a:lnTo>
                  <a:lnTo>
                    <a:pt x="19523" y="325384"/>
                  </a:lnTo>
                  <a:lnTo>
                    <a:pt x="26513" y="330643"/>
                  </a:lnTo>
                  <a:lnTo>
                    <a:pt x="44143" y="334022"/>
                  </a:lnTo>
                  <a:lnTo>
                    <a:pt x="77325" y="328261"/>
                  </a:lnTo>
                  <a:lnTo>
                    <a:pt x="99394" y="318787"/>
                  </a:lnTo>
                  <a:lnTo>
                    <a:pt x="145866" y="264894"/>
                  </a:lnTo>
                  <a:lnTo>
                    <a:pt x="164576" y="222021"/>
                  </a:lnTo>
                  <a:lnTo>
                    <a:pt x="170949" y="183204"/>
                  </a:lnTo>
                  <a:lnTo>
                    <a:pt x="170371" y="133179"/>
                  </a:lnTo>
                  <a:lnTo>
                    <a:pt x="159334" y="69862"/>
                  </a:lnTo>
                  <a:lnTo>
                    <a:pt x="149466" y="42581"/>
                  </a:lnTo>
                  <a:lnTo>
                    <a:pt x="137003" y="25397"/>
                  </a:lnTo>
                  <a:lnTo>
                    <a:pt x="119754" y="15910"/>
                  </a:lnTo>
                  <a:lnTo>
                    <a:pt x="109976" y="13381"/>
                  </a:lnTo>
                  <a:lnTo>
                    <a:pt x="89250" y="17966"/>
                  </a:lnTo>
                  <a:lnTo>
                    <a:pt x="69560" y="29250"/>
                  </a:lnTo>
                  <a:lnTo>
                    <a:pt x="49004" y="51197"/>
                  </a:lnTo>
                  <a:lnTo>
                    <a:pt x="40270" y="67133"/>
                  </a:lnTo>
                  <a:lnTo>
                    <a:pt x="34573" y="104951"/>
                  </a:lnTo>
                  <a:lnTo>
                    <a:pt x="38171" y="128007"/>
                  </a:lnTo>
                  <a:lnTo>
                    <a:pt x="41719" y="138038"/>
                  </a:lnTo>
                  <a:lnTo>
                    <a:pt x="46858" y="143801"/>
                  </a:lnTo>
                  <a:lnTo>
                    <a:pt x="53058" y="146718"/>
                  </a:lnTo>
                  <a:lnTo>
                    <a:pt x="73779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472991" y="5312129"/>
              <a:ext cx="353218" cy="325898"/>
            </a:xfrm>
            <a:custGeom>
              <a:avLst/>
              <a:gdLst/>
              <a:ahLst/>
              <a:cxnLst/>
              <a:rect l="0" t="0" r="0" b="0"/>
              <a:pathLst>
                <a:path w="353218" h="325898">
                  <a:moveTo>
                    <a:pt x="20375" y="129837"/>
                  </a:moveTo>
                  <a:lnTo>
                    <a:pt x="27540" y="176164"/>
                  </a:lnTo>
                  <a:lnTo>
                    <a:pt x="21825" y="235210"/>
                  </a:lnTo>
                  <a:lnTo>
                    <a:pt x="6390" y="297130"/>
                  </a:lnTo>
                  <a:lnTo>
                    <a:pt x="0" y="325897"/>
                  </a:lnTo>
                  <a:lnTo>
                    <a:pt x="1458" y="321141"/>
                  </a:lnTo>
                  <a:lnTo>
                    <a:pt x="12485" y="258020"/>
                  </a:lnTo>
                  <a:lnTo>
                    <a:pt x="32622" y="199622"/>
                  </a:lnTo>
                  <a:lnTo>
                    <a:pt x="59358" y="143764"/>
                  </a:lnTo>
                  <a:lnTo>
                    <a:pt x="104086" y="81559"/>
                  </a:lnTo>
                  <a:lnTo>
                    <a:pt x="147722" y="40988"/>
                  </a:lnTo>
                  <a:lnTo>
                    <a:pt x="202930" y="7722"/>
                  </a:lnTo>
                  <a:lnTo>
                    <a:pt x="222628" y="1599"/>
                  </a:lnTo>
                  <a:lnTo>
                    <a:pt x="262132" y="0"/>
                  </a:lnTo>
                  <a:lnTo>
                    <a:pt x="283149" y="6180"/>
                  </a:lnTo>
                  <a:lnTo>
                    <a:pt x="312598" y="25213"/>
                  </a:lnTo>
                  <a:lnTo>
                    <a:pt x="353217" y="632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072509" y="4942703"/>
            <a:ext cx="3366515" cy="1015168"/>
            <a:chOff x="5072509" y="4942703"/>
            <a:chExt cx="3366515" cy="1015168"/>
          </a:xfrm>
        </p:grpSpPr>
        <p:sp>
          <p:nvSpPr>
            <p:cNvPr id="139" name="Freeform 138"/>
            <p:cNvSpPr/>
            <p:nvPr/>
          </p:nvSpPr>
          <p:spPr>
            <a:xfrm>
              <a:off x="5072509" y="4967666"/>
              <a:ext cx="153110" cy="971549"/>
            </a:xfrm>
            <a:custGeom>
              <a:avLst/>
              <a:gdLst/>
              <a:ahLst/>
              <a:cxnLst/>
              <a:rect l="0" t="0" r="0" b="0"/>
              <a:pathLst>
                <a:path w="153110" h="971549">
                  <a:moveTo>
                    <a:pt x="153109" y="0"/>
                  </a:moveTo>
                  <a:lnTo>
                    <a:pt x="137992" y="57697"/>
                  </a:lnTo>
                  <a:lnTo>
                    <a:pt x="121496" y="111626"/>
                  </a:lnTo>
                  <a:lnTo>
                    <a:pt x="111999" y="164054"/>
                  </a:lnTo>
                  <a:lnTo>
                    <a:pt x="100864" y="223967"/>
                  </a:lnTo>
                  <a:lnTo>
                    <a:pt x="88319" y="285173"/>
                  </a:lnTo>
                  <a:lnTo>
                    <a:pt x="80860" y="328298"/>
                  </a:lnTo>
                  <a:lnTo>
                    <a:pt x="71380" y="372119"/>
                  </a:lnTo>
                  <a:lnTo>
                    <a:pt x="63469" y="418716"/>
                  </a:lnTo>
                  <a:lnTo>
                    <a:pt x="55946" y="466238"/>
                  </a:lnTo>
                  <a:lnTo>
                    <a:pt x="46439" y="512013"/>
                  </a:lnTo>
                  <a:lnTo>
                    <a:pt x="36050" y="559479"/>
                  </a:lnTo>
                  <a:lnTo>
                    <a:pt x="26194" y="608311"/>
                  </a:lnTo>
                  <a:lnTo>
                    <a:pt x="18731" y="657751"/>
                  </a:lnTo>
                  <a:lnTo>
                    <a:pt x="12333" y="707462"/>
                  </a:lnTo>
                  <a:lnTo>
                    <a:pt x="6407" y="756368"/>
                  </a:lnTo>
                  <a:lnTo>
                    <a:pt x="691" y="802758"/>
                  </a:lnTo>
                  <a:lnTo>
                    <a:pt x="0" y="848031"/>
                  </a:lnTo>
                  <a:lnTo>
                    <a:pt x="2344" y="907707"/>
                  </a:lnTo>
                  <a:lnTo>
                    <a:pt x="3135" y="964868"/>
                  </a:lnTo>
                  <a:lnTo>
                    <a:pt x="5050" y="970540"/>
                  </a:lnTo>
                  <a:lnTo>
                    <a:pt x="8175" y="971548"/>
                  </a:lnTo>
                  <a:lnTo>
                    <a:pt x="19972" y="9652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186063" y="4942703"/>
              <a:ext cx="230940" cy="1015168"/>
            </a:xfrm>
            <a:custGeom>
              <a:avLst/>
              <a:gdLst/>
              <a:ahLst/>
              <a:cxnLst/>
              <a:rect l="0" t="0" r="0" b="0"/>
              <a:pathLst>
                <a:path w="230940" h="1015168">
                  <a:moveTo>
                    <a:pt x="230939" y="0"/>
                  </a:moveTo>
                  <a:lnTo>
                    <a:pt x="193102" y="59627"/>
                  </a:lnTo>
                  <a:lnTo>
                    <a:pt x="170149" y="111733"/>
                  </a:lnTo>
                  <a:lnTo>
                    <a:pt x="151393" y="159154"/>
                  </a:lnTo>
                  <a:lnTo>
                    <a:pt x="129707" y="212756"/>
                  </a:lnTo>
                  <a:lnTo>
                    <a:pt x="110132" y="274044"/>
                  </a:lnTo>
                  <a:lnTo>
                    <a:pt x="95886" y="317188"/>
                  </a:lnTo>
                  <a:lnTo>
                    <a:pt x="81233" y="362867"/>
                  </a:lnTo>
                  <a:lnTo>
                    <a:pt x="68557" y="413987"/>
                  </a:lnTo>
                  <a:lnTo>
                    <a:pt x="56760" y="467526"/>
                  </a:lnTo>
                  <a:lnTo>
                    <a:pt x="45353" y="523065"/>
                  </a:lnTo>
                  <a:lnTo>
                    <a:pt x="34119" y="581649"/>
                  </a:lnTo>
                  <a:lnTo>
                    <a:pt x="25428" y="641587"/>
                  </a:lnTo>
                  <a:lnTo>
                    <a:pt x="18484" y="701202"/>
                  </a:lnTo>
                  <a:lnTo>
                    <a:pt x="12315" y="758516"/>
                  </a:lnTo>
                  <a:lnTo>
                    <a:pt x="6492" y="812343"/>
                  </a:lnTo>
                  <a:lnTo>
                    <a:pt x="1746" y="862153"/>
                  </a:lnTo>
                  <a:lnTo>
                    <a:pt x="0" y="924732"/>
                  </a:lnTo>
                  <a:lnTo>
                    <a:pt x="7224" y="983298"/>
                  </a:lnTo>
                  <a:lnTo>
                    <a:pt x="9680" y="993921"/>
                  </a:lnTo>
                  <a:lnTo>
                    <a:pt x="13167" y="1001003"/>
                  </a:lnTo>
                  <a:lnTo>
                    <a:pt x="17340" y="1005724"/>
                  </a:lnTo>
                  <a:lnTo>
                    <a:pt x="31234" y="101516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502101" y="5134087"/>
              <a:ext cx="389202" cy="524593"/>
            </a:xfrm>
            <a:custGeom>
              <a:avLst/>
              <a:gdLst/>
              <a:ahLst/>
              <a:cxnLst/>
              <a:rect l="0" t="0" r="0" b="0"/>
              <a:pathLst>
                <a:path w="389202" h="524593">
                  <a:moveTo>
                    <a:pt x="139570" y="0"/>
                  </a:moveTo>
                  <a:lnTo>
                    <a:pt x="91460" y="53041"/>
                  </a:lnTo>
                  <a:lnTo>
                    <a:pt x="67813" y="103755"/>
                  </a:lnTo>
                  <a:lnTo>
                    <a:pt x="50919" y="150935"/>
                  </a:lnTo>
                  <a:lnTo>
                    <a:pt x="34201" y="204465"/>
                  </a:lnTo>
                  <a:lnTo>
                    <a:pt x="17537" y="265732"/>
                  </a:lnTo>
                  <a:lnTo>
                    <a:pt x="9723" y="321895"/>
                  </a:lnTo>
                  <a:lnTo>
                    <a:pt x="2990" y="378086"/>
                  </a:lnTo>
                  <a:lnTo>
                    <a:pt x="0" y="440844"/>
                  </a:lnTo>
                  <a:lnTo>
                    <a:pt x="9819" y="492278"/>
                  </a:lnTo>
                  <a:lnTo>
                    <a:pt x="14238" y="505701"/>
                  </a:lnTo>
                  <a:lnTo>
                    <a:pt x="20882" y="514650"/>
                  </a:lnTo>
                  <a:lnTo>
                    <a:pt x="38126" y="524592"/>
                  </a:lnTo>
                  <a:lnTo>
                    <a:pt x="46053" y="524470"/>
                  </a:lnTo>
                  <a:lnTo>
                    <a:pt x="53187" y="521615"/>
                  </a:lnTo>
                  <a:lnTo>
                    <a:pt x="59792" y="516938"/>
                  </a:lnTo>
                  <a:lnTo>
                    <a:pt x="77922" y="488269"/>
                  </a:lnTo>
                  <a:lnTo>
                    <a:pt x="97151" y="432707"/>
                  </a:lnTo>
                  <a:lnTo>
                    <a:pt x="106007" y="370579"/>
                  </a:lnTo>
                  <a:lnTo>
                    <a:pt x="112634" y="315983"/>
                  </a:lnTo>
                  <a:lnTo>
                    <a:pt x="113422" y="252547"/>
                  </a:lnTo>
                  <a:lnTo>
                    <a:pt x="110074" y="226272"/>
                  </a:lnTo>
                  <a:lnTo>
                    <a:pt x="106037" y="216492"/>
                  </a:lnTo>
                  <a:lnTo>
                    <a:pt x="94156" y="203160"/>
                  </a:lnTo>
                  <a:lnTo>
                    <a:pt x="91727" y="201083"/>
                  </a:lnTo>
                  <a:lnTo>
                    <a:pt x="91957" y="201549"/>
                  </a:lnTo>
                  <a:lnTo>
                    <a:pt x="93960" y="203708"/>
                  </a:lnTo>
                  <a:lnTo>
                    <a:pt x="156541" y="231891"/>
                  </a:lnTo>
                  <a:lnTo>
                    <a:pt x="176855" y="247354"/>
                  </a:lnTo>
                  <a:lnTo>
                    <a:pt x="190168" y="268064"/>
                  </a:lnTo>
                  <a:lnTo>
                    <a:pt x="208727" y="316357"/>
                  </a:lnTo>
                  <a:lnTo>
                    <a:pt x="213327" y="364650"/>
                  </a:lnTo>
                  <a:lnTo>
                    <a:pt x="213199" y="414279"/>
                  </a:lnTo>
                  <a:lnTo>
                    <a:pt x="209566" y="450763"/>
                  </a:lnTo>
                  <a:lnTo>
                    <a:pt x="210272" y="451212"/>
                  </a:lnTo>
                  <a:lnTo>
                    <a:pt x="229413" y="391266"/>
                  </a:lnTo>
                  <a:lnTo>
                    <a:pt x="249382" y="331005"/>
                  </a:lnTo>
                  <a:lnTo>
                    <a:pt x="278641" y="267999"/>
                  </a:lnTo>
                  <a:lnTo>
                    <a:pt x="318736" y="220916"/>
                  </a:lnTo>
                  <a:lnTo>
                    <a:pt x="325583" y="218468"/>
                  </a:lnTo>
                  <a:lnTo>
                    <a:pt x="332921" y="218686"/>
                  </a:lnTo>
                  <a:lnTo>
                    <a:pt x="347546" y="223858"/>
                  </a:lnTo>
                  <a:lnTo>
                    <a:pt x="360209" y="232321"/>
                  </a:lnTo>
                  <a:lnTo>
                    <a:pt x="362477" y="238091"/>
                  </a:lnTo>
                  <a:lnTo>
                    <a:pt x="362139" y="244711"/>
                  </a:lnTo>
                  <a:lnTo>
                    <a:pt x="355909" y="259464"/>
                  </a:lnTo>
                  <a:lnTo>
                    <a:pt x="314555" y="316288"/>
                  </a:lnTo>
                  <a:lnTo>
                    <a:pt x="293250" y="357817"/>
                  </a:lnTo>
                  <a:lnTo>
                    <a:pt x="285060" y="385545"/>
                  </a:lnTo>
                  <a:lnTo>
                    <a:pt x="284290" y="435811"/>
                  </a:lnTo>
                  <a:lnTo>
                    <a:pt x="285976" y="445867"/>
                  </a:lnTo>
                  <a:lnTo>
                    <a:pt x="289874" y="451646"/>
                  </a:lnTo>
                  <a:lnTo>
                    <a:pt x="295246" y="454575"/>
                  </a:lnTo>
                  <a:lnTo>
                    <a:pt x="301601" y="455602"/>
                  </a:lnTo>
                  <a:lnTo>
                    <a:pt x="318524" y="449347"/>
                  </a:lnTo>
                  <a:lnTo>
                    <a:pt x="357979" y="420676"/>
                  </a:lnTo>
                  <a:lnTo>
                    <a:pt x="389201" y="3910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933723" y="5420906"/>
              <a:ext cx="115680" cy="226013"/>
            </a:xfrm>
            <a:custGeom>
              <a:avLst/>
              <a:gdLst/>
              <a:ahLst/>
              <a:cxnLst/>
              <a:rect l="0" t="0" r="0" b="0"/>
              <a:pathLst>
                <a:path w="115680" h="226013">
                  <a:moveTo>
                    <a:pt x="115679" y="4417"/>
                  </a:moveTo>
                  <a:lnTo>
                    <a:pt x="102427" y="0"/>
                  </a:lnTo>
                  <a:lnTo>
                    <a:pt x="76517" y="1670"/>
                  </a:lnTo>
                  <a:lnTo>
                    <a:pt x="49835" y="12438"/>
                  </a:lnTo>
                  <a:lnTo>
                    <a:pt x="35256" y="27090"/>
                  </a:lnTo>
                  <a:lnTo>
                    <a:pt x="15247" y="62212"/>
                  </a:lnTo>
                  <a:lnTo>
                    <a:pt x="3316" y="98633"/>
                  </a:lnTo>
                  <a:lnTo>
                    <a:pt x="0" y="151439"/>
                  </a:lnTo>
                  <a:lnTo>
                    <a:pt x="1396" y="175161"/>
                  </a:lnTo>
                  <a:lnTo>
                    <a:pt x="12578" y="207458"/>
                  </a:lnTo>
                  <a:lnTo>
                    <a:pt x="22396" y="222863"/>
                  </a:lnTo>
                  <a:lnTo>
                    <a:pt x="27602" y="225862"/>
                  </a:lnTo>
                  <a:lnTo>
                    <a:pt x="32922" y="226012"/>
                  </a:lnTo>
                  <a:lnTo>
                    <a:pt x="38319" y="224263"/>
                  </a:lnTo>
                  <a:lnTo>
                    <a:pt x="49245" y="212458"/>
                  </a:lnTo>
                  <a:lnTo>
                    <a:pt x="80785" y="149780"/>
                  </a:lnTo>
                  <a:lnTo>
                    <a:pt x="101426" y="91874"/>
                  </a:lnTo>
                  <a:lnTo>
                    <a:pt x="111905" y="37102"/>
                  </a:lnTo>
                  <a:lnTo>
                    <a:pt x="114561" y="7733"/>
                  </a:lnTo>
                  <a:lnTo>
                    <a:pt x="114934" y="8477"/>
                  </a:lnTo>
                  <a:lnTo>
                    <a:pt x="115679" y="4602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970096" y="5367076"/>
              <a:ext cx="220765" cy="322153"/>
            </a:xfrm>
            <a:custGeom>
              <a:avLst/>
              <a:gdLst/>
              <a:ahLst/>
              <a:cxnLst/>
              <a:rect l="0" t="0" r="0" b="0"/>
              <a:pathLst>
                <a:path w="220765" h="322153">
                  <a:moveTo>
                    <a:pt x="4417" y="0"/>
                  </a:moveTo>
                  <a:lnTo>
                    <a:pt x="0" y="13253"/>
                  </a:lnTo>
                  <a:lnTo>
                    <a:pt x="2586" y="67303"/>
                  </a:lnTo>
                  <a:lnTo>
                    <a:pt x="4055" y="121947"/>
                  </a:lnTo>
                  <a:lnTo>
                    <a:pt x="8763" y="173045"/>
                  </a:lnTo>
                  <a:lnTo>
                    <a:pt x="12877" y="226730"/>
                  </a:lnTo>
                  <a:lnTo>
                    <a:pt x="24216" y="280813"/>
                  </a:lnTo>
                  <a:lnTo>
                    <a:pt x="32267" y="311673"/>
                  </a:lnTo>
                  <a:lnTo>
                    <a:pt x="36852" y="317805"/>
                  </a:lnTo>
                  <a:lnTo>
                    <a:pt x="42682" y="320968"/>
                  </a:lnTo>
                  <a:lnTo>
                    <a:pt x="49343" y="322152"/>
                  </a:lnTo>
                  <a:lnTo>
                    <a:pt x="55632" y="319244"/>
                  </a:lnTo>
                  <a:lnTo>
                    <a:pt x="84658" y="282403"/>
                  </a:lnTo>
                  <a:lnTo>
                    <a:pt x="110956" y="221363"/>
                  </a:lnTo>
                  <a:lnTo>
                    <a:pt x="131118" y="159765"/>
                  </a:lnTo>
                  <a:lnTo>
                    <a:pt x="156293" y="103770"/>
                  </a:lnTo>
                  <a:lnTo>
                    <a:pt x="177007" y="49346"/>
                  </a:lnTo>
                  <a:lnTo>
                    <a:pt x="196471" y="12589"/>
                  </a:lnTo>
                  <a:lnTo>
                    <a:pt x="201795" y="5619"/>
                  </a:lnTo>
                  <a:lnTo>
                    <a:pt x="206269" y="3746"/>
                  </a:lnTo>
                  <a:lnTo>
                    <a:pt x="210176" y="5271"/>
                  </a:lnTo>
                  <a:lnTo>
                    <a:pt x="213705" y="9062"/>
                  </a:lnTo>
                  <a:lnTo>
                    <a:pt x="215133" y="14362"/>
                  </a:lnTo>
                  <a:lnTo>
                    <a:pt x="208563" y="68391"/>
                  </a:lnTo>
                  <a:lnTo>
                    <a:pt x="204074" y="120211"/>
                  </a:lnTo>
                  <a:lnTo>
                    <a:pt x="190006" y="183656"/>
                  </a:lnTo>
                  <a:lnTo>
                    <a:pt x="183708" y="219091"/>
                  </a:lnTo>
                  <a:lnTo>
                    <a:pt x="185187" y="238831"/>
                  </a:lnTo>
                  <a:lnTo>
                    <a:pt x="187800" y="241507"/>
                  </a:lnTo>
                  <a:lnTo>
                    <a:pt x="191392" y="239592"/>
                  </a:lnTo>
                  <a:lnTo>
                    <a:pt x="199388" y="228527"/>
                  </a:lnTo>
                  <a:lnTo>
                    <a:pt x="220764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224144" y="5308829"/>
              <a:ext cx="24964" cy="41606"/>
            </a:xfrm>
            <a:custGeom>
              <a:avLst/>
              <a:gdLst/>
              <a:ahLst/>
              <a:cxnLst/>
              <a:rect l="0" t="0" r="0" b="0"/>
              <a:pathLst>
                <a:path w="24964" h="41606">
                  <a:moveTo>
                    <a:pt x="0" y="0"/>
                  </a:moveTo>
                  <a:lnTo>
                    <a:pt x="7567" y="19005"/>
                  </a:lnTo>
                  <a:lnTo>
                    <a:pt x="24963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224636" y="5237039"/>
              <a:ext cx="186127" cy="462880"/>
            </a:xfrm>
            <a:custGeom>
              <a:avLst/>
              <a:gdLst/>
              <a:ahLst/>
              <a:cxnLst/>
              <a:rect l="0" t="0" r="0" b="0"/>
              <a:pathLst>
                <a:path w="186127" h="462880">
                  <a:moveTo>
                    <a:pt x="107682" y="171642"/>
                  </a:moveTo>
                  <a:lnTo>
                    <a:pt x="90013" y="171642"/>
                  </a:lnTo>
                  <a:lnTo>
                    <a:pt x="73941" y="179039"/>
                  </a:lnTo>
                  <a:lnTo>
                    <a:pt x="51765" y="198797"/>
                  </a:lnTo>
                  <a:lnTo>
                    <a:pt x="35949" y="222218"/>
                  </a:lnTo>
                  <a:lnTo>
                    <a:pt x="16427" y="280604"/>
                  </a:lnTo>
                  <a:lnTo>
                    <a:pt x="3242" y="341112"/>
                  </a:lnTo>
                  <a:lnTo>
                    <a:pt x="0" y="398755"/>
                  </a:lnTo>
                  <a:lnTo>
                    <a:pt x="4071" y="427854"/>
                  </a:lnTo>
                  <a:lnTo>
                    <a:pt x="9022" y="433057"/>
                  </a:lnTo>
                  <a:lnTo>
                    <a:pt x="16021" y="435601"/>
                  </a:lnTo>
                  <a:lnTo>
                    <a:pt x="24385" y="436373"/>
                  </a:lnTo>
                  <a:lnTo>
                    <a:pt x="32735" y="433189"/>
                  </a:lnTo>
                  <a:lnTo>
                    <a:pt x="49409" y="419789"/>
                  </a:lnTo>
                  <a:lnTo>
                    <a:pt x="80613" y="359636"/>
                  </a:lnTo>
                  <a:lnTo>
                    <a:pt x="105305" y="302233"/>
                  </a:lnTo>
                  <a:lnTo>
                    <a:pt x="122724" y="244385"/>
                  </a:lnTo>
                  <a:lnTo>
                    <a:pt x="138253" y="186183"/>
                  </a:lnTo>
                  <a:lnTo>
                    <a:pt x="155702" y="130170"/>
                  </a:lnTo>
                  <a:lnTo>
                    <a:pt x="172744" y="74590"/>
                  </a:lnTo>
                  <a:lnTo>
                    <a:pt x="183743" y="14277"/>
                  </a:lnTo>
                  <a:lnTo>
                    <a:pt x="186126" y="2937"/>
                  </a:lnTo>
                  <a:lnTo>
                    <a:pt x="185866" y="0"/>
                  </a:lnTo>
                  <a:lnTo>
                    <a:pt x="180646" y="9065"/>
                  </a:lnTo>
                  <a:lnTo>
                    <a:pt x="163230" y="71484"/>
                  </a:lnTo>
                  <a:lnTo>
                    <a:pt x="152075" y="132545"/>
                  </a:lnTo>
                  <a:lnTo>
                    <a:pt x="144668" y="187076"/>
                  </a:lnTo>
                  <a:lnTo>
                    <a:pt x="142063" y="244222"/>
                  </a:lnTo>
                  <a:lnTo>
                    <a:pt x="141291" y="301218"/>
                  </a:lnTo>
                  <a:lnTo>
                    <a:pt x="141987" y="352726"/>
                  </a:lnTo>
                  <a:lnTo>
                    <a:pt x="150037" y="409549"/>
                  </a:lnTo>
                  <a:lnTo>
                    <a:pt x="165929" y="462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615712" y="5083231"/>
              <a:ext cx="227351" cy="495789"/>
            </a:xfrm>
            <a:custGeom>
              <a:avLst/>
              <a:gdLst/>
              <a:ahLst/>
              <a:cxnLst/>
              <a:rect l="0" t="0" r="0" b="0"/>
              <a:pathLst>
                <a:path w="227351" h="495789">
                  <a:moveTo>
                    <a:pt x="49448" y="233919"/>
                  </a:moveTo>
                  <a:lnTo>
                    <a:pt x="37866" y="286333"/>
                  </a:lnTo>
                  <a:lnTo>
                    <a:pt x="26886" y="349280"/>
                  </a:lnTo>
                  <a:lnTo>
                    <a:pt x="20542" y="398986"/>
                  </a:lnTo>
                  <a:lnTo>
                    <a:pt x="13044" y="448427"/>
                  </a:lnTo>
                  <a:lnTo>
                    <a:pt x="3151" y="495788"/>
                  </a:lnTo>
                  <a:lnTo>
                    <a:pt x="1941" y="495407"/>
                  </a:lnTo>
                  <a:lnTo>
                    <a:pt x="0" y="468223"/>
                  </a:lnTo>
                  <a:lnTo>
                    <a:pt x="6171" y="413959"/>
                  </a:lnTo>
                  <a:lnTo>
                    <a:pt x="11930" y="356494"/>
                  </a:lnTo>
                  <a:lnTo>
                    <a:pt x="19326" y="308144"/>
                  </a:lnTo>
                  <a:lnTo>
                    <a:pt x="31791" y="258685"/>
                  </a:lnTo>
                  <a:lnTo>
                    <a:pt x="47195" y="208898"/>
                  </a:lnTo>
                  <a:lnTo>
                    <a:pt x="69891" y="149019"/>
                  </a:lnTo>
                  <a:lnTo>
                    <a:pt x="97660" y="95141"/>
                  </a:lnTo>
                  <a:lnTo>
                    <a:pt x="127810" y="44908"/>
                  </a:lnTo>
                  <a:lnTo>
                    <a:pt x="161982" y="12702"/>
                  </a:lnTo>
                  <a:lnTo>
                    <a:pt x="188294" y="0"/>
                  </a:lnTo>
                  <a:lnTo>
                    <a:pt x="197485" y="310"/>
                  </a:lnTo>
                  <a:lnTo>
                    <a:pt x="215095" y="8050"/>
                  </a:lnTo>
                  <a:lnTo>
                    <a:pt x="220900" y="16772"/>
                  </a:lnTo>
                  <a:lnTo>
                    <a:pt x="227350" y="41255"/>
                  </a:lnTo>
                  <a:lnTo>
                    <a:pt x="226565" y="77392"/>
                  </a:lnTo>
                  <a:lnTo>
                    <a:pt x="212298" y="129377"/>
                  </a:lnTo>
                  <a:lnTo>
                    <a:pt x="197151" y="181696"/>
                  </a:lnTo>
                  <a:lnTo>
                    <a:pt x="165498" y="239164"/>
                  </a:lnTo>
                  <a:lnTo>
                    <a:pt x="135808" y="299365"/>
                  </a:lnTo>
                  <a:lnTo>
                    <a:pt x="126045" y="316630"/>
                  </a:lnTo>
                  <a:lnTo>
                    <a:pt x="121778" y="321420"/>
                  </a:lnTo>
                  <a:lnTo>
                    <a:pt x="118007" y="323688"/>
                  </a:lnTo>
                  <a:lnTo>
                    <a:pt x="107695" y="3254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849523" y="5109124"/>
              <a:ext cx="215048" cy="490943"/>
            </a:xfrm>
            <a:custGeom>
              <a:avLst/>
              <a:gdLst/>
              <a:ahLst/>
              <a:cxnLst/>
              <a:rect l="0" t="0" r="0" b="0"/>
              <a:pathLst>
                <a:path w="215048" h="490943">
                  <a:moveTo>
                    <a:pt x="56947" y="0"/>
                  </a:moveTo>
                  <a:lnTo>
                    <a:pt x="54481" y="33740"/>
                  </a:lnTo>
                  <a:lnTo>
                    <a:pt x="46674" y="92302"/>
                  </a:lnTo>
                  <a:lnTo>
                    <a:pt x="34501" y="153750"/>
                  </a:lnTo>
                  <a:lnTo>
                    <a:pt x="23612" y="208262"/>
                  </a:lnTo>
                  <a:lnTo>
                    <a:pt x="12558" y="263546"/>
                  </a:lnTo>
                  <a:lnTo>
                    <a:pt x="7189" y="318058"/>
                  </a:lnTo>
                  <a:lnTo>
                    <a:pt x="0" y="376735"/>
                  </a:lnTo>
                  <a:lnTo>
                    <a:pt x="806" y="425373"/>
                  </a:lnTo>
                  <a:lnTo>
                    <a:pt x="7648" y="442076"/>
                  </a:lnTo>
                  <a:lnTo>
                    <a:pt x="12062" y="445420"/>
                  </a:lnTo>
                  <a:lnTo>
                    <a:pt x="16853" y="445801"/>
                  </a:lnTo>
                  <a:lnTo>
                    <a:pt x="27108" y="441293"/>
                  </a:lnTo>
                  <a:lnTo>
                    <a:pt x="37829" y="433126"/>
                  </a:lnTo>
                  <a:lnTo>
                    <a:pt x="67906" y="382306"/>
                  </a:lnTo>
                  <a:lnTo>
                    <a:pt x="96648" y="324493"/>
                  </a:lnTo>
                  <a:lnTo>
                    <a:pt x="113688" y="291231"/>
                  </a:lnTo>
                  <a:lnTo>
                    <a:pt x="117888" y="288459"/>
                  </a:lnTo>
                  <a:lnTo>
                    <a:pt x="121614" y="289385"/>
                  </a:lnTo>
                  <a:lnTo>
                    <a:pt x="125021" y="292776"/>
                  </a:lnTo>
                  <a:lnTo>
                    <a:pt x="126342" y="311336"/>
                  </a:lnTo>
                  <a:lnTo>
                    <a:pt x="123888" y="371033"/>
                  </a:lnTo>
                  <a:lnTo>
                    <a:pt x="123565" y="427062"/>
                  </a:lnTo>
                  <a:lnTo>
                    <a:pt x="127947" y="460406"/>
                  </a:lnTo>
                  <a:lnTo>
                    <a:pt x="137504" y="477678"/>
                  </a:lnTo>
                  <a:lnTo>
                    <a:pt x="143936" y="484873"/>
                  </a:lnTo>
                  <a:lnTo>
                    <a:pt x="150998" y="488745"/>
                  </a:lnTo>
                  <a:lnTo>
                    <a:pt x="166240" y="490582"/>
                  </a:lnTo>
                  <a:lnTo>
                    <a:pt x="196777" y="486076"/>
                  </a:lnTo>
                  <a:lnTo>
                    <a:pt x="215047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138022" y="5367076"/>
              <a:ext cx="111373" cy="325662"/>
            </a:xfrm>
            <a:custGeom>
              <a:avLst/>
              <a:gdLst/>
              <a:ahLst/>
              <a:cxnLst/>
              <a:rect l="0" t="0" r="0" b="0"/>
              <a:pathLst>
                <a:path w="111373" h="325662">
                  <a:moveTo>
                    <a:pt x="92969" y="0"/>
                  </a:moveTo>
                  <a:lnTo>
                    <a:pt x="73964" y="14211"/>
                  </a:lnTo>
                  <a:lnTo>
                    <a:pt x="24563" y="75814"/>
                  </a:lnTo>
                  <a:lnTo>
                    <a:pt x="3056" y="121034"/>
                  </a:lnTo>
                  <a:lnTo>
                    <a:pt x="0" y="142243"/>
                  </a:lnTo>
                  <a:lnTo>
                    <a:pt x="2648" y="162147"/>
                  </a:lnTo>
                  <a:lnTo>
                    <a:pt x="9988" y="177157"/>
                  </a:lnTo>
                  <a:lnTo>
                    <a:pt x="24345" y="187526"/>
                  </a:lnTo>
                  <a:lnTo>
                    <a:pt x="82733" y="214274"/>
                  </a:lnTo>
                  <a:lnTo>
                    <a:pt x="91692" y="217739"/>
                  </a:lnTo>
                  <a:lnTo>
                    <a:pt x="104113" y="228985"/>
                  </a:lnTo>
                  <a:lnTo>
                    <a:pt x="108719" y="235867"/>
                  </a:lnTo>
                  <a:lnTo>
                    <a:pt x="111372" y="250911"/>
                  </a:lnTo>
                  <a:lnTo>
                    <a:pt x="108544" y="267766"/>
                  </a:lnTo>
                  <a:lnTo>
                    <a:pt x="101124" y="287586"/>
                  </a:lnTo>
                  <a:lnTo>
                    <a:pt x="89197" y="303791"/>
                  </a:lnTo>
                  <a:lnTo>
                    <a:pt x="73726" y="316232"/>
                  </a:lnTo>
                  <a:lnTo>
                    <a:pt x="54523" y="324844"/>
                  </a:lnTo>
                  <a:lnTo>
                    <a:pt x="47922" y="325661"/>
                  </a:lnTo>
                  <a:lnTo>
                    <a:pt x="43522" y="324356"/>
                  </a:lnTo>
                  <a:lnTo>
                    <a:pt x="34722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299694" y="5400360"/>
              <a:ext cx="116620" cy="407733"/>
            </a:xfrm>
            <a:custGeom>
              <a:avLst/>
              <a:gdLst/>
              <a:ahLst/>
              <a:cxnLst/>
              <a:rect l="0" t="0" r="0" b="0"/>
              <a:pathLst>
                <a:path w="116620" h="407733">
                  <a:moveTo>
                    <a:pt x="89397" y="0"/>
                  </a:moveTo>
                  <a:lnTo>
                    <a:pt x="80905" y="20854"/>
                  </a:lnTo>
                  <a:lnTo>
                    <a:pt x="34079" y="84153"/>
                  </a:lnTo>
                  <a:lnTo>
                    <a:pt x="5070" y="133220"/>
                  </a:lnTo>
                  <a:lnTo>
                    <a:pt x="0" y="162542"/>
                  </a:lnTo>
                  <a:lnTo>
                    <a:pt x="2915" y="190235"/>
                  </a:lnTo>
                  <a:lnTo>
                    <a:pt x="12129" y="205050"/>
                  </a:lnTo>
                  <a:lnTo>
                    <a:pt x="35376" y="223787"/>
                  </a:lnTo>
                  <a:lnTo>
                    <a:pt x="93158" y="257875"/>
                  </a:lnTo>
                  <a:lnTo>
                    <a:pt x="105861" y="269938"/>
                  </a:lnTo>
                  <a:lnTo>
                    <a:pt x="114589" y="284544"/>
                  </a:lnTo>
                  <a:lnTo>
                    <a:pt x="116619" y="300282"/>
                  </a:lnTo>
                  <a:lnTo>
                    <a:pt x="113515" y="317446"/>
                  </a:lnTo>
                  <a:lnTo>
                    <a:pt x="101371" y="346053"/>
                  </a:lnTo>
                  <a:lnTo>
                    <a:pt x="75279" y="379178"/>
                  </a:lnTo>
                  <a:lnTo>
                    <a:pt x="31149" y="4077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718241" y="5089960"/>
              <a:ext cx="260799" cy="676010"/>
            </a:xfrm>
            <a:custGeom>
              <a:avLst/>
              <a:gdLst/>
              <a:ahLst/>
              <a:cxnLst/>
              <a:rect l="0" t="0" r="0" b="0"/>
              <a:pathLst>
                <a:path w="260799" h="676010">
                  <a:moveTo>
                    <a:pt x="70260" y="268795"/>
                  </a:moveTo>
                  <a:lnTo>
                    <a:pt x="70260" y="321449"/>
                  </a:lnTo>
                  <a:lnTo>
                    <a:pt x="65843" y="383671"/>
                  </a:lnTo>
                  <a:lnTo>
                    <a:pt x="55143" y="443937"/>
                  </a:lnTo>
                  <a:lnTo>
                    <a:pt x="38647" y="503781"/>
                  </a:lnTo>
                  <a:lnTo>
                    <a:pt x="26211" y="564330"/>
                  </a:lnTo>
                  <a:lnTo>
                    <a:pt x="14852" y="619881"/>
                  </a:lnTo>
                  <a:lnTo>
                    <a:pt x="927" y="674363"/>
                  </a:lnTo>
                  <a:lnTo>
                    <a:pt x="0" y="676009"/>
                  </a:lnTo>
                  <a:lnTo>
                    <a:pt x="8965" y="620178"/>
                  </a:lnTo>
                  <a:lnTo>
                    <a:pt x="12034" y="572922"/>
                  </a:lnTo>
                  <a:lnTo>
                    <a:pt x="17464" y="511973"/>
                  </a:lnTo>
                  <a:lnTo>
                    <a:pt x="19058" y="465632"/>
                  </a:lnTo>
                  <a:lnTo>
                    <a:pt x="22232" y="417299"/>
                  </a:lnTo>
                  <a:lnTo>
                    <a:pt x="26725" y="368081"/>
                  </a:lnTo>
                  <a:lnTo>
                    <a:pt x="31804" y="318470"/>
                  </a:lnTo>
                  <a:lnTo>
                    <a:pt x="39608" y="271149"/>
                  </a:lnTo>
                  <a:lnTo>
                    <a:pt x="49241" y="226387"/>
                  </a:lnTo>
                  <a:lnTo>
                    <a:pt x="64135" y="166650"/>
                  </a:lnTo>
                  <a:lnTo>
                    <a:pt x="80385" y="106578"/>
                  </a:lnTo>
                  <a:lnTo>
                    <a:pt x="105544" y="58826"/>
                  </a:lnTo>
                  <a:lnTo>
                    <a:pt x="142064" y="14663"/>
                  </a:lnTo>
                  <a:lnTo>
                    <a:pt x="167760" y="1702"/>
                  </a:lnTo>
                  <a:lnTo>
                    <a:pt x="185709" y="0"/>
                  </a:lnTo>
                  <a:lnTo>
                    <a:pt x="202008" y="3250"/>
                  </a:lnTo>
                  <a:lnTo>
                    <a:pt x="215415" y="10858"/>
                  </a:lnTo>
                  <a:lnTo>
                    <a:pt x="225073" y="22869"/>
                  </a:lnTo>
                  <a:lnTo>
                    <a:pt x="247179" y="74346"/>
                  </a:lnTo>
                  <a:lnTo>
                    <a:pt x="257358" y="112252"/>
                  </a:lnTo>
                  <a:lnTo>
                    <a:pt x="260798" y="175311"/>
                  </a:lnTo>
                  <a:lnTo>
                    <a:pt x="256976" y="226611"/>
                  </a:lnTo>
                  <a:lnTo>
                    <a:pt x="249988" y="281362"/>
                  </a:lnTo>
                  <a:lnTo>
                    <a:pt x="242062" y="334156"/>
                  </a:lnTo>
                  <a:lnTo>
                    <a:pt x="233858" y="389349"/>
                  </a:lnTo>
                  <a:lnTo>
                    <a:pt x="222803" y="452694"/>
                  </a:lnTo>
                  <a:lnTo>
                    <a:pt x="211716" y="507257"/>
                  </a:lnTo>
                  <a:lnTo>
                    <a:pt x="205245" y="529180"/>
                  </a:lnTo>
                  <a:lnTo>
                    <a:pt x="178434" y="5683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838428" y="5400360"/>
              <a:ext cx="83211" cy="16643"/>
            </a:xfrm>
            <a:custGeom>
              <a:avLst/>
              <a:gdLst/>
              <a:ahLst/>
              <a:cxnLst/>
              <a:rect l="0" t="0" r="0" b="0"/>
              <a:pathLst>
                <a:path w="83211" h="16643">
                  <a:moveTo>
                    <a:pt x="0" y="0"/>
                  </a:moveTo>
                  <a:lnTo>
                    <a:pt x="62502" y="14393"/>
                  </a:lnTo>
                  <a:lnTo>
                    <a:pt x="8321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01164" y="5465387"/>
              <a:ext cx="183118" cy="469038"/>
            </a:xfrm>
            <a:custGeom>
              <a:avLst/>
              <a:gdLst/>
              <a:ahLst/>
              <a:cxnLst/>
              <a:rect l="0" t="0" r="0" b="0"/>
              <a:pathLst>
                <a:path w="183118" h="469038">
                  <a:moveTo>
                    <a:pt x="78574" y="93073"/>
                  </a:moveTo>
                  <a:lnTo>
                    <a:pt x="74156" y="153729"/>
                  </a:lnTo>
                  <a:lnTo>
                    <a:pt x="61715" y="216106"/>
                  </a:lnTo>
                  <a:lnTo>
                    <a:pt x="50795" y="266333"/>
                  </a:lnTo>
                  <a:lnTo>
                    <a:pt x="44528" y="319846"/>
                  </a:lnTo>
                  <a:lnTo>
                    <a:pt x="26686" y="378309"/>
                  </a:lnTo>
                  <a:lnTo>
                    <a:pt x="9303" y="440874"/>
                  </a:lnTo>
                  <a:lnTo>
                    <a:pt x="0" y="469037"/>
                  </a:lnTo>
                  <a:lnTo>
                    <a:pt x="7434" y="418661"/>
                  </a:lnTo>
                  <a:lnTo>
                    <a:pt x="12027" y="356955"/>
                  </a:lnTo>
                  <a:lnTo>
                    <a:pt x="19305" y="308712"/>
                  </a:lnTo>
                  <a:lnTo>
                    <a:pt x="31838" y="258360"/>
                  </a:lnTo>
                  <a:lnTo>
                    <a:pt x="42742" y="203788"/>
                  </a:lnTo>
                  <a:lnTo>
                    <a:pt x="57273" y="152998"/>
                  </a:lnTo>
                  <a:lnTo>
                    <a:pt x="78749" y="96418"/>
                  </a:lnTo>
                  <a:lnTo>
                    <a:pt x="106334" y="45608"/>
                  </a:lnTo>
                  <a:lnTo>
                    <a:pt x="134051" y="13326"/>
                  </a:lnTo>
                  <a:lnTo>
                    <a:pt x="155108" y="616"/>
                  </a:lnTo>
                  <a:lnTo>
                    <a:pt x="161956" y="0"/>
                  </a:lnTo>
                  <a:lnTo>
                    <a:pt x="174497" y="4247"/>
                  </a:lnTo>
                  <a:lnTo>
                    <a:pt x="178580" y="9817"/>
                  </a:lnTo>
                  <a:lnTo>
                    <a:pt x="183117" y="25868"/>
                  </a:lnTo>
                  <a:lnTo>
                    <a:pt x="179388" y="77744"/>
                  </a:lnTo>
                  <a:lnTo>
                    <a:pt x="167282" y="127986"/>
                  </a:lnTo>
                  <a:lnTo>
                    <a:pt x="141997" y="189271"/>
                  </a:lnTo>
                  <a:lnTo>
                    <a:pt x="119000" y="245510"/>
                  </a:lnTo>
                  <a:lnTo>
                    <a:pt x="89321" y="300602"/>
                  </a:lnTo>
                  <a:lnTo>
                    <a:pt x="84815" y="305391"/>
                  </a:lnTo>
                  <a:lnTo>
                    <a:pt x="80885" y="307658"/>
                  </a:lnTo>
                  <a:lnTo>
                    <a:pt x="70253" y="309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227600" y="5504385"/>
              <a:ext cx="211424" cy="341415"/>
            </a:xfrm>
            <a:custGeom>
              <a:avLst/>
              <a:gdLst/>
              <a:ahLst/>
              <a:cxnLst/>
              <a:rect l="0" t="0" r="0" b="0"/>
              <a:pathLst>
                <a:path w="211424" h="341415">
                  <a:moveTo>
                    <a:pt x="68485" y="112323"/>
                  </a:moveTo>
                  <a:lnTo>
                    <a:pt x="64068" y="172978"/>
                  </a:lnTo>
                  <a:lnTo>
                    <a:pt x="51626" y="228769"/>
                  </a:lnTo>
                  <a:lnTo>
                    <a:pt x="35182" y="286330"/>
                  </a:lnTo>
                  <a:lnTo>
                    <a:pt x="20405" y="327649"/>
                  </a:lnTo>
                  <a:lnTo>
                    <a:pt x="11367" y="340852"/>
                  </a:lnTo>
                  <a:lnTo>
                    <a:pt x="7293" y="341414"/>
                  </a:lnTo>
                  <a:lnTo>
                    <a:pt x="3652" y="338091"/>
                  </a:lnTo>
                  <a:lnTo>
                    <a:pt x="300" y="332177"/>
                  </a:lnTo>
                  <a:lnTo>
                    <a:pt x="0" y="297349"/>
                  </a:lnTo>
                  <a:lnTo>
                    <a:pt x="10716" y="237762"/>
                  </a:lnTo>
                  <a:lnTo>
                    <a:pt x="25094" y="176028"/>
                  </a:lnTo>
                  <a:lnTo>
                    <a:pt x="45148" y="113806"/>
                  </a:lnTo>
                  <a:lnTo>
                    <a:pt x="69064" y="57102"/>
                  </a:lnTo>
                  <a:lnTo>
                    <a:pt x="101820" y="13466"/>
                  </a:lnTo>
                  <a:lnTo>
                    <a:pt x="107351" y="7587"/>
                  </a:lnTo>
                  <a:lnTo>
                    <a:pt x="125823" y="1054"/>
                  </a:lnTo>
                  <a:lnTo>
                    <a:pt x="148517" y="0"/>
                  </a:lnTo>
                  <a:lnTo>
                    <a:pt x="170932" y="5695"/>
                  </a:lnTo>
                  <a:lnTo>
                    <a:pt x="188290" y="19321"/>
                  </a:lnTo>
                  <a:lnTo>
                    <a:pt x="205993" y="45319"/>
                  </a:lnTo>
                  <a:lnTo>
                    <a:pt x="210083" y="53785"/>
                  </a:lnTo>
                  <a:lnTo>
                    <a:pt x="211423" y="96622"/>
                  </a:lnTo>
                  <a:lnTo>
                    <a:pt x="202668" y="143430"/>
                  </a:lnTo>
                  <a:lnTo>
                    <a:pt x="178840" y="198386"/>
                  </a:lnTo>
                  <a:lnTo>
                    <a:pt x="134514" y="260465"/>
                  </a:lnTo>
                  <a:lnTo>
                    <a:pt x="71999" y="311761"/>
                  </a:lnTo>
                  <a:lnTo>
                    <a:pt x="60164" y="32034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6686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84254" y="415994"/>
            <a:ext cx="1685624" cy="1484438"/>
            <a:chOff x="1784254" y="415994"/>
            <a:chExt cx="1685624" cy="1484438"/>
          </a:xfrm>
        </p:grpSpPr>
        <p:sp>
          <p:nvSpPr>
            <p:cNvPr id="2" name="Freeform 1"/>
            <p:cNvSpPr/>
            <p:nvPr/>
          </p:nvSpPr>
          <p:spPr>
            <a:xfrm>
              <a:off x="1905563" y="415994"/>
              <a:ext cx="289066" cy="1066373"/>
            </a:xfrm>
            <a:custGeom>
              <a:avLst/>
              <a:gdLst/>
              <a:ahLst/>
              <a:cxnLst/>
              <a:rect l="0" t="0" r="0" b="0"/>
              <a:pathLst>
                <a:path w="289066" h="1066373">
                  <a:moveTo>
                    <a:pt x="74847" y="149837"/>
                  </a:moveTo>
                  <a:lnTo>
                    <a:pt x="61594" y="158672"/>
                  </a:lnTo>
                  <a:lnTo>
                    <a:pt x="52623" y="177802"/>
                  </a:lnTo>
                  <a:lnTo>
                    <a:pt x="37300" y="238819"/>
                  </a:lnTo>
                  <a:lnTo>
                    <a:pt x="34043" y="296818"/>
                  </a:lnTo>
                  <a:lnTo>
                    <a:pt x="35944" y="351179"/>
                  </a:lnTo>
                  <a:lnTo>
                    <a:pt x="39898" y="408275"/>
                  </a:lnTo>
                  <a:lnTo>
                    <a:pt x="41069" y="468646"/>
                  </a:lnTo>
                  <a:lnTo>
                    <a:pt x="41343" y="511576"/>
                  </a:lnTo>
                  <a:lnTo>
                    <a:pt x="41465" y="555310"/>
                  </a:lnTo>
                  <a:lnTo>
                    <a:pt x="43984" y="599403"/>
                  </a:lnTo>
                  <a:lnTo>
                    <a:pt x="47262" y="644579"/>
                  </a:lnTo>
                  <a:lnTo>
                    <a:pt x="48718" y="692394"/>
                  </a:lnTo>
                  <a:lnTo>
                    <a:pt x="49365" y="738917"/>
                  </a:lnTo>
                  <a:lnTo>
                    <a:pt x="49653" y="784248"/>
                  </a:lnTo>
                  <a:lnTo>
                    <a:pt x="49781" y="829051"/>
                  </a:lnTo>
                  <a:lnTo>
                    <a:pt x="45436" y="891440"/>
                  </a:lnTo>
                  <a:lnTo>
                    <a:pt x="42710" y="946498"/>
                  </a:lnTo>
                  <a:lnTo>
                    <a:pt x="41789" y="1007232"/>
                  </a:lnTo>
                  <a:lnTo>
                    <a:pt x="37175" y="1062821"/>
                  </a:lnTo>
                  <a:lnTo>
                    <a:pt x="34939" y="1066372"/>
                  </a:lnTo>
                  <a:lnTo>
                    <a:pt x="32524" y="1065966"/>
                  </a:lnTo>
                  <a:lnTo>
                    <a:pt x="29989" y="1062921"/>
                  </a:lnTo>
                  <a:lnTo>
                    <a:pt x="16536" y="1009910"/>
                  </a:lnTo>
                  <a:lnTo>
                    <a:pt x="8260" y="958794"/>
                  </a:lnTo>
                  <a:lnTo>
                    <a:pt x="2417" y="896804"/>
                  </a:lnTo>
                  <a:lnTo>
                    <a:pt x="1050" y="852571"/>
                  </a:lnTo>
                  <a:lnTo>
                    <a:pt x="443" y="805176"/>
                  </a:lnTo>
                  <a:lnTo>
                    <a:pt x="173" y="756374"/>
                  </a:lnTo>
                  <a:lnTo>
                    <a:pt x="53" y="706023"/>
                  </a:lnTo>
                  <a:lnTo>
                    <a:pt x="0" y="652826"/>
                  </a:lnTo>
                  <a:lnTo>
                    <a:pt x="2442" y="600830"/>
                  </a:lnTo>
                  <a:lnTo>
                    <a:pt x="6609" y="550908"/>
                  </a:lnTo>
                  <a:lnTo>
                    <a:pt x="11542" y="504066"/>
                  </a:lnTo>
                  <a:lnTo>
                    <a:pt x="16817" y="456127"/>
                  </a:lnTo>
                  <a:lnTo>
                    <a:pt x="23168" y="408008"/>
                  </a:lnTo>
                  <a:lnTo>
                    <a:pt x="32154" y="361967"/>
                  </a:lnTo>
                  <a:lnTo>
                    <a:pt x="39846" y="316849"/>
                  </a:lnTo>
                  <a:lnTo>
                    <a:pt x="47272" y="273067"/>
                  </a:lnTo>
                  <a:lnTo>
                    <a:pt x="61848" y="212956"/>
                  </a:lnTo>
                  <a:lnTo>
                    <a:pt x="77878" y="160526"/>
                  </a:lnTo>
                  <a:lnTo>
                    <a:pt x="99861" y="100927"/>
                  </a:lnTo>
                  <a:lnTo>
                    <a:pt x="118932" y="63538"/>
                  </a:lnTo>
                  <a:lnTo>
                    <a:pt x="160010" y="11304"/>
                  </a:lnTo>
                  <a:lnTo>
                    <a:pt x="167680" y="4782"/>
                  </a:lnTo>
                  <a:lnTo>
                    <a:pt x="188530" y="0"/>
                  </a:lnTo>
                  <a:lnTo>
                    <a:pt x="200562" y="20"/>
                  </a:lnTo>
                  <a:lnTo>
                    <a:pt x="226258" y="9903"/>
                  </a:lnTo>
                  <a:lnTo>
                    <a:pt x="249389" y="26623"/>
                  </a:lnTo>
                  <a:lnTo>
                    <a:pt x="267610" y="56828"/>
                  </a:lnTo>
                  <a:lnTo>
                    <a:pt x="285097" y="115594"/>
                  </a:lnTo>
                  <a:lnTo>
                    <a:pt x="289065" y="170536"/>
                  </a:lnTo>
                  <a:lnTo>
                    <a:pt x="281904" y="233849"/>
                  </a:lnTo>
                  <a:lnTo>
                    <a:pt x="271799" y="285677"/>
                  </a:lnTo>
                  <a:lnTo>
                    <a:pt x="254628" y="339557"/>
                  </a:lnTo>
                  <a:lnTo>
                    <a:pt x="231974" y="393120"/>
                  </a:lnTo>
                  <a:lnTo>
                    <a:pt x="207695" y="447514"/>
                  </a:lnTo>
                  <a:lnTo>
                    <a:pt x="185400" y="496298"/>
                  </a:lnTo>
                  <a:lnTo>
                    <a:pt x="156883" y="549781"/>
                  </a:lnTo>
                  <a:lnTo>
                    <a:pt x="116297" y="604734"/>
                  </a:lnTo>
                  <a:lnTo>
                    <a:pt x="102515" y="618287"/>
                  </a:lnTo>
                  <a:lnTo>
                    <a:pt x="98839" y="619313"/>
                  </a:lnTo>
                  <a:lnTo>
                    <a:pt x="91489" y="615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2247222" y="1120956"/>
              <a:ext cx="165883" cy="410118"/>
            </a:xfrm>
            <a:custGeom>
              <a:avLst/>
              <a:gdLst/>
              <a:ahLst/>
              <a:cxnLst/>
              <a:rect l="0" t="0" r="0" b="0"/>
              <a:pathLst>
                <a:path w="165883" h="410118">
                  <a:moveTo>
                    <a:pt x="157561" y="10707"/>
                  </a:moveTo>
                  <a:lnTo>
                    <a:pt x="144309" y="1872"/>
                  </a:lnTo>
                  <a:lnTo>
                    <a:pt x="130406" y="0"/>
                  </a:lnTo>
                  <a:lnTo>
                    <a:pt x="122816" y="795"/>
                  </a:lnTo>
                  <a:lnTo>
                    <a:pt x="109451" y="6610"/>
                  </a:lnTo>
                  <a:lnTo>
                    <a:pt x="97347" y="16282"/>
                  </a:lnTo>
                  <a:lnTo>
                    <a:pt x="80137" y="39171"/>
                  </a:lnTo>
                  <a:lnTo>
                    <a:pt x="55290" y="89849"/>
                  </a:lnTo>
                  <a:lnTo>
                    <a:pt x="34494" y="139248"/>
                  </a:lnTo>
                  <a:lnTo>
                    <a:pt x="19087" y="192408"/>
                  </a:lnTo>
                  <a:lnTo>
                    <a:pt x="8666" y="243292"/>
                  </a:lnTo>
                  <a:lnTo>
                    <a:pt x="1279" y="305767"/>
                  </a:lnTo>
                  <a:lnTo>
                    <a:pt x="0" y="348585"/>
                  </a:lnTo>
                  <a:lnTo>
                    <a:pt x="2594" y="357076"/>
                  </a:lnTo>
                  <a:lnTo>
                    <a:pt x="7097" y="361813"/>
                  </a:lnTo>
                  <a:lnTo>
                    <a:pt x="12873" y="364046"/>
                  </a:lnTo>
                  <a:lnTo>
                    <a:pt x="19497" y="361836"/>
                  </a:lnTo>
                  <a:lnTo>
                    <a:pt x="41147" y="341981"/>
                  </a:lnTo>
                  <a:lnTo>
                    <a:pt x="71222" y="297320"/>
                  </a:lnTo>
                  <a:lnTo>
                    <a:pt x="93248" y="236856"/>
                  </a:lnTo>
                  <a:lnTo>
                    <a:pt x="114780" y="181161"/>
                  </a:lnTo>
                  <a:lnTo>
                    <a:pt x="119795" y="177968"/>
                  </a:lnTo>
                  <a:lnTo>
                    <a:pt x="124987" y="179537"/>
                  </a:lnTo>
                  <a:lnTo>
                    <a:pt x="130298" y="184281"/>
                  </a:lnTo>
                  <a:lnTo>
                    <a:pt x="136198" y="199414"/>
                  </a:lnTo>
                  <a:lnTo>
                    <a:pt x="140297" y="256630"/>
                  </a:lnTo>
                  <a:lnTo>
                    <a:pt x="145254" y="319958"/>
                  </a:lnTo>
                  <a:lnTo>
                    <a:pt x="160472" y="383387"/>
                  </a:lnTo>
                  <a:lnTo>
                    <a:pt x="165882" y="41011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438067" y="14811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538007" y="1073415"/>
              <a:ext cx="133051" cy="423419"/>
            </a:xfrm>
            <a:custGeom>
              <a:avLst/>
              <a:gdLst/>
              <a:ahLst/>
              <a:cxnLst/>
              <a:rect l="0" t="0" r="0" b="0"/>
              <a:pathLst>
                <a:path w="133051" h="423419">
                  <a:moveTo>
                    <a:pt x="16555" y="191384"/>
                  </a:moveTo>
                  <a:lnTo>
                    <a:pt x="4973" y="243799"/>
                  </a:lnTo>
                  <a:lnTo>
                    <a:pt x="579" y="306746"/>
                  </a:lnTo>
                  <a:lnTo>
                    <a:pt x="0" y="364128"/>
                  </a:lnTo>
                  <a:lnTo>
                    <a:pt x="4342" y="421554"/>
                  </a:lnTo>
                  <a:lnTo>
                    <a:pt x="6564" y="423418"/>
                  </a:lnTo>
                  <a:lnTo>
                    <a:pt x="8970" y="420039"/>
                  </a:lnTo>
                  <a:lnTo>
                    <a:pt x="13184" y="404880"/>
                  </a:lnTo>
                  <a:lnTo>
                    <a:pt x="21977" y="341594"/>
                  </a:lnTo>
                  <a:lnTo>
                    <a:pt x="26769" y="283823"/>
                  </a:lnTo>
                  <a:lnTo>
                    <a:pt x="36345" y="227621"/>
                  </a:lnTo>
                  <a:lnTo>
                    <a:pt x="47139" y="172928"/>
                  </a:lnTo>
                  <a:lnTo>
                    <a:pt x="65361" y="114213"/>
                  </a:lnTo>
                  <a:lnTo>
                    <a:pt x="91662" y="58312"/>
                  </a:lnTo>
                  <a:lnTo>
                    <a:pt x="110616" y="27448"/>
                  </a:lnTo>
                  <a:lnTo>
                    <a:pt x="13305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97224" y="715610"/>
              <a:ext cx="140107" cy="620683"/>
            </a:xfrm>
            <a:custGeom>
              <a:avLst/>
              <a:gdLst/>
              <a:ahLst/>
              <a:cxnLst/>
              <a:rect l="0" t="0" r="0" b="0"/>
              <a:pathLst>
                <a:path w="140107" h="620683">
                  <a:moveTo>
                    <a:pt x="123464" y="0"/>
                  </a:moveTo>
                  <a:lnTo>
                    <a:pt x="110195" y="58622"/>
                  </a:lnTo>
                  <a:lnTo>
                    <a:pt x="105023" y="120678"/>
                  </a:lnTo>
                  <a:lnTo>
                    <a:pt x="100433" y="175982"/>
                  </a:lnTo>
                  <a:lnTo>
                    <a:pt x="99073" y="235822"/>
                  </a:lnTo>
                  <a:lnTo>
                    <a:pt x="98670" y="297932"/>
                  </a:lnTo>
                  <a:lnTo>
                    <a:pt x="98551" y="357323"/>
                  </a:lnTo>
                  <a:lnTo>
                    <a:pt x="96050" y="413444"/>
                  </a:lnTo>
                  <a:lnTo>
                    <a:pt x="91919" y="465206"/>
                  </a:lnTo>
                  <a:lnTo>
                    <a:pt x="90523" y="527977"/>
                  </a:lnTo>
                  <a:lnTo>
                    <a:pt x="81173" y="587362"/>
                  </a:lnTo>
                  <a:lnTo>
                    <a:pt x="75082" y="604987"/>
                  </a:lnTo>
                  <a:lnTo>
                    <a:pt x="66211" y="618984"/>
                  </a:lnTo>
                  <a:lnTo>
                    <a:pt x="60332" y="620682"/>
                  </a:lnTo>
                  <a:lnTo>
                    <a:pt x="53639" y="619041"/>
                  </a:lnTo>
                  <a:lnTo>
                    <a:pt x="39731" y="609820"/>
                  </a:lnTo>
                  <a:lnTo>
                    <a:pt x="22429" y="589035"/>
                  </a:lnTo>
                  <a:lnTo>
                    <a:pt x="14457" y="573371"/>
                  </a:lnTo>
                  <a:lnTo>
                    <a:pt x="3209" y="516993"/>
                  </a:lnTo>
                  <a:lnTo>
                    <a:pt x="0" y="482430"/>
                  </a:lnTo>
                  <a:lnTo>
                    <a:pt x="4180" y="461271"/>
                  </a:lnTo>
                  <a:lnTo>
                    <a:pt x="14051" y="441697"/>
                  </a:lnTo>
                  <a:lnTo>
                    <a:pt x="30765" y="420670"/>
                  </a:lnTo>
                  <a:lnTo>
                    <a:pt x="65384" y="396875"/>
                  </a:lnTo>
                  <a:lnTo>
                    <a:pt x="118190" y="375575"/>
                  </a:lnTo>
                  <a:lnTo>
                    <a:pt x="140106" y="3661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37981" y="1073415"/>
              <a:ext cx="189397" cy="827017"/>
            </a:xfrm>
            <a:custGeom>
              <a:avLst/>
              <a:gdLst/>
              <a:ahLst/>
              <a:cxnLst/>
              <a:rect l="0" t="0" r="0" b="0"/>
              <a:pathLst>
                <a:path w="189397" h="827017">
                  <a:moveTo>
                    <a:pt x="49128" y="0"/>
                  </a:moveTo>
                  <a:lnTo>
                    <a:pt x="30382" y="46327"/>
                  </a:lnTo>
                  <a:lnTo>
                    <a:pt x="22518" y="102575"/>
                  </a:lnTo>
                  <a:lnTo>
                    <a:pt x="17162" y="155864"/>
                  </a:lnTo>
                  <a:lnTo>
                    <a:pt x="18483" y="218153"/>
                  </a:lnTo>
                  <a:lnTo>
                    <a:pt x="30984" y="272641"/>
                  </a:lnTo>
                  <a:lnTo>
                    <a:pt x="39831" y="290369"/>
                  </a:lnTo>
                  <a:lnTo>
                    <a:pt x="46628" y="294356"/>
                  </a:lnTo>
                  <a:lnTo>
                    <a:pt x="54858" y="295166"/>
                  </a:lnTo>
                  <a:lnTo>
                    <a:pt x="64043" y="293856"/>
                  </a:lnTo>
                  <a:lnTo>
                    <a:pt x="81645" y="277608"/>
                  </a:lnTo>
                  <a:lnTo>
                    <a:pt x="120754" y="214877"/>
                  </a:lnTo>
                  <a:lnTo>
                    <a:pt x="140373" y="152116"/>
                  </a:lnTo>
                  <a:lnTo>
                    <a:pt x="151698" y="116956"/>
                  </a:lnTo>
                  <a:lnTo>
                    <a:pt x="154490" y="114953"/>
                  </a:lnTo>
                  <a:lnTo>
                    <a:pt x="157276" y="117316"/>
                  </a:lnTo>
                  <a:lnTo>
                    <a:pt x="160058" y="122590"/>
                  </a:lnTo>
                  <a:lnTo>
                    <a:pt x="164890" y="170420"/>
                  </a:lnTo>
                  <a:lnTo>
                    <a:pt x="165478" y="227102"/>
                  </a:lnTo>
                  <a:lnTo>
                    <a:pt x="169997" y="279733"/>
                  </a:lnTo>
                  <a:lnTo>
                    <a:pt x="172774" y="331899"/>
                  </a:lnTo>
                  <a:lnTo>
                    <a:pt x="178015" y="386906"/>
                  </a:lnTo>
                  <a:lnTo>
                    <a:pt x="181005" y="444194"/>
                  </a:lnTo>
                  <a:lnTo>
                    <a:pt x="181892" y="497739"/>
                  </a:lnTo>
                  <a:lnTo>
                    <a:pt x="186572" y="548738"/>
                  </a:lnTo>
                  <a:lnTo>
                    <a:pt x="189396" y="598982"/>
                  </a:lnTo>
                  <a:lnTo>
                    <a:pt x="183708" y="659015"/>
                  </a:lnTo>
                  <a:lnTo>
                    <a:pt x="173681" y="712923"/>
                  </a:lnTo>
                  <a:lnTo>
                    <a:pt x="154322" y="769806"/>
                  </a:lnTo>
                  <a:lnTo>
                    <a:pt x="147348" y="788699"/>
                  </a:lnTo>
                  <a:lnTo>
                    <a:pt x="131305" y="806341"/>
                  </a:lnTo>
                  <a:lnTo>
                    <a:pt x="109689" y="820655"/>
                  </a:lnTo>
                  <a:lnTo>
                    <a:pt x="87755" y="827016"/>
                  </a:lnTo>
                  <a:lnTo>
                    <a:pt x="70610" y="824912"/>
                  </a:lnTo>
                  <a:lnTo>
                    <a:pt x="50562" y="813332"/>
                  </a:lnTo>
                  <a:lnTo>
                    <a:pt x="32911" y="795724"/>
                  </a:lnTo>
                  <a:lnTo>
                    <a:pt x="18435" y="772940"/>
                  </a:lnTo>
                  <a:lnTo>
                    <a:pt x="5261" y="735975"/>
                  </a:lnTo>
                  <a:lnTo>
                    <a:pt x="0" y="682086"/>
                  </a:lnTo>
                  <a:lnTo>
                    <a:pt x="5950" y="626821"/>
                  </a:lnTo>
                  <a:lnTo>
                    <a:pt x="20572" y="563980"/>
                  </a:lnTo>
                  <a:lnTo>
                    <a:pt x="24165" y="5491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84254" y="1714249"/>
              <a:ext cx="1685624" cy="149667"/>
            </a:xfrm>
            <a:custGeom>
              <a:avLst/>
              <a:gdLst/>
              <a:ahLst/>
              <a:cxnLst/>
              <a:rect l="0" t="0" r="0" b="0"/>
              <a:pathLst>
                <a:path w="1685624" h="149667">
                  <a:moveTo>
                    <a:pt x="21413" y="58134"/>
                  </a:moveTo>
                  <a:lnTo>
                    <a:pt x="3744" y="58134"/>
                  </a:lnTo>
                  <a:lnTo>
                    <a:pt x="388" y="56285"/>
                  </a:lnTo>
                  <a:lnTo>
                    <a:pt x="0" y="53203"/>
                  </a:lnTo>
                  <a:lnTo>
                    <a:pt x="1591" y="49300"/>
                  </a:lnTo>
                  <a:lnTo>
                    <a:pt x="13220" y="42497"/>
                  </a:lnTo>
                  <a:lnTo>
                    <a:pt x="62282" y="28681"/>
                  </a:lnTo>
                  <a:lnTo>
                    <a:pt x="116361" y="23141"/>
                  </a:lnTo>
                  <a:lnTo>
                    <a:pt x="163883" y="16023"/>
                  </a:lnTo>
                  <a:lnTo>
                    <a:pt x="215563" y="10524"/>
                  </a:lnTo>
                  <a:lnTo>
                    <a:pt x="274330" y="6429"/>
                  </a:lnTo>
                  <a:lnTo>
                    <a:pt x="316884" y="2794"/>
                  </a:lnTo>
                  <a:lnTo>
                    <a:pt x="360452" y="1179"/>
                  </a:lnTo>
                  <a:lnTo>
                    <a:pt x="406936" y="461"/>
                  </a:lnTo>
                  <a:lnTo>
                    <a:pt x="455332" y="142"/>
                  </a:lnTo>
                  <a:lnTo>
                    <a:pt x="504578" y="0"/>
                  </a:lnTo>
                  <a:lnTo>
                    <a:pt x="554202" y="2403"/>
                  </a:lnTo>
                  <a:lnTo>
                    <a:pt x="604919" y="5628"/>
                  </a:lnTo>
                  <a:lnTo>
                    <a:pt x="658278" y="7061"/>
                  </a:lnTo>
                  <a:lnTo>
                    <a:pt x="712812" y="12629"/>
                  </a:lnTo>
                  <a:lnTo>
                    <a:pt x="766944" y="20343"/>
                  </a:lnTo>
                  <a:lnTo>
                    <a:pt x="818739" y="26853"/>
                  </a:lnTo>
                  <a:lnTo>
                    <a:pt x="871961" y="32829"/>
                  </a:lnTo>
                  <a:lnTo>
                    <a:pt x="926434" y="39491"/>
                  </a:lnTo>
                  <a:lnTo>
                    <a:pt x="981463" y="48616"/>
                  </a:lnTo>
                  <a:lnTo>
                    <a:pt x="1034274" y="58835"/>
                  </a:lnTo>
                  <a:lnTo>
                    <a:pt x="1085482" y="68616"/>
                  </a:lnTo>
                  <a:lnTo>
                    <a:pt x="1135978" y="76045"/>
                  </a:lnTo>
                  <a:lnTo>
                    <a:pt x="1186158" y="82428"/>
                  </a:lnTo>
                  <a:lnTo>
                    <a:pt x="1235272" y="88348"/>
                  </a:lnTo>
                  <a:lnTo>
                    <a:pt x="1281755" y="94060"/>
                  </a:lnTo>
                  <a:lnTo>
                    <a:pt x="1345091" y="102474"/>
                  </a:lnTo>
                  <a:lnTo>
                    <a:pt x="1404846" y="110823"/>
                  </a:lnTo>
                  <a:lnTo>
                    <a:pt x="1459123" y="114735"/>
                  </a:lnTo>
                  <a:lnTo>
                    <a:pt x="1520518" y="121775"/>
                  </a:lnTo>
                  <a:lnTo>
                    <a:pt x="1582291" y="128734"/>
                  </a:lnTo>
                  <a:lnTo>
                    <a:pt x="1635969" y="134924"/>
                  </a:lnTo>
                  <a:lnTo>
                    <a:pt x="1685623" y="14966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99088" y="2178335"/>
            <a:ext cx="1298860" cy="758996"/>
            <a:chOff x="2899088" y="2178335"/>
            <a:chExt cx="1298860" cy="758996"/>
          </a:xfrm>
        </p:grpSpPr>
        <p:sp>
          <p:nvSpPr>
            <p:cNvPr id="10" name="Freeform 9"/>
            <p:cNvSpPr/>
            <p:nvPr/>
          </p:nvSpPr>
          <p:spPr>
            <a:xfrm>
              <a:off x="2899088" y="2178335"/>
              <a:ext cx="417819" cy="662622"/>
            </a:xfrm>
            <a:custGeom>
              <a:avLst/>
              <a:gdLst/>
              <a:ahLst/>
              <a:cxnLst/>
              <a:rect l="0" t="0" r="0" b="0"/>
              <a:pathLst>
                <a:path w="417819" h="662622">
                  <a:moveTo>
                    <a:pt x="71526" y="584253"/>
                  </a:moveTo>
                  <a:lnTo>
                    <a:pt x="37422" y="638269"/>
                  </a:lnTo>
                  <a:lnTo>
                    <a:pt x="25242" y="657262"/>
                  </a:lnTo>
                  <a:lnTo>
                    <a:pt x="19405" y="661587"/>
                  </a:lnTo>
                  <a:lnTo>
                    <a:pt x="13665" y="662621"/>
                  </a:lnTo>
                  <a:lnTo>
                    <a:pt x="7989" y="661462"/>
                  </a:lnTo>
                  <a:lnTo>
                    <a:pt x="4205" y="655141"/>
                  </a:lnTo>
                  <a:lnTo>
                    <a:pt x="0" y="633326"/>
                  </a:lnTo>
                  <a:lnTo>
                    <a:pt x="3944" y="580763"/>
                  </a:lnTo>
                  <a:lnTo>
                    <a:pt x="16092" y="523399"/>
                  </a:lnTo>
                  <a:lnTo>
                    <a:pt x="28289" y="475307"/>
                  </a:lnTo>
                  <a:lnTo>
                    <a:pt x="40224" y="425924"/>
                  </a:lnTo>
                  <a:lnTo>
                    <a:pt x="55471" y="373694"/>
                  </a:lnTo>
                  <a:lnTo>
                    <a:pt x="71700" y="319694"/>
                  </a:lnTo>
                  <a:lnTo>
                    <a:pt x="88220" y="268561"/>
                  </a:lnTo>
                  <a:lnTo>
                    <a:pt x="104826" y="218277"/>
                  </a:lnTo>
                  <a:lnTo>
                    <a:pt x="131420" y="156006"/>
                  </a:lnTo>
                  <a:lnTo>
                    <a:pt x="156740" y="100114"/>
                  </a:lnTo>
                  <a:lnTo>
                    <a:pt x="185146" y="41142"/>
                  </a:lnTo>
                  <a:lnTo>
                    <a:pt x="206277" y="7484"/>
                  </a:lnTo>
                  <a:lnTo>
                    <a:pt x="213135" y="1884"/>
                  </a:lnTo>
                  <a:lnTo>
                    <a:pt x="219557" y="0"/>
                  </a:lnTo>
                  <a:lnTo>
                    <a:pt x="225687" y="593"/>
                  </a:lnTo>
                  <a:lnTo>
                    <a:pt x="229774" y="6536"/>
                  </a:lnTo>
                  <a:lnTo>
                    <a:pt x="234315" y="27932"/>
                  </a:lnTo>
                  <a:lnTo>
                    <a:pt x="230586" y="81150"/>
                  </a:lnTo>
                  <a:lnTo>
                    <a:pt x="222617" y="128848"/>
                  </a:lnTo>
                  <a:lnTo>
                    <a:pt x="209880" y="184483"/>
                  </a:lnTo>
                  <a:lnTo>
                    <a:pt x="198915" y="247401"/>
                  </a:lnTo>
                  <a:lnTo>
                    <a:pt x="189473" y="290926"/>
                  </a:lnTo>
                  <a:lnTo>
                    <a:pt x="181578" y="334925"/>
                  </a:lnTo>
                  <a:lnTo>
                    <a:pt x="174987" y="378211"/>
                  </a:lnTo>
                  <a:lnTo>
                    <a:pt x="167003" y="437117"/>
                  </a:lnTo>
                  <a:lnTo>
                    <a:pt x="163837" y="496907"/>
                  </a:lnTo>
                  <a:lnTo>
                    <a:pt x="165253" y="519545"/>
                  </a:lnTo>
                  <a:lnTo>
                    <a:pt x="172046" y="535770"/>
                  </a:lnTo>
                  <a:lnTo>
                    <a:pt x="178296" y="537138"/>
                  </a:lnTo>
                  <a:lnTo>
                    <a:pt x="195102" y="528796"/>
                  </a:lnTo>
                  <a:lnTo>
                    <a:pt x="220938" y="507725"/>
                  </a:lnTo>
                  <a:lnTo>
                    <a:pt x="256276" y="446974"/>
                  </a:lnTo>
                  <a:lnTo>
                    <a:pt x="283789" y="388147"/>
                  </a:lnTo>
                  <a:lnTo>
                    <a:pt x="313674" y="326292"/>
                  </a:lnTo>
                  <a:lnTo>
                    <a:pt x="343821" y="271065"/>
                  </a:lnTo>
                  <a:lnTo>
                    <a:pt x="379273" y="214825"/>
                  </a:lnTo>
                  <a:lnTo>
                    <a:pt x="409533" y="180322"/>
                  </a:lnTo>
                  <a:lnTo>
                    <a:pt x="413359" y="180904"/>
                  </a:lnTo>
                  <a:lnTo>
                    <a:pt x="415909" y="185915"/>
                  </a:lnTo>
                  <a:lnTo>
                    <a:pt x="417818" y="202886"/>
                  </a:lnTo>
                  <a:lnTo>
                    <a:pt x="409130" y="263569"/>
                  </a:lnTo>
                  <a:lnTo>
                    <a:pt x="398666" y="322264"/>
                  </a:lnTo>
                  <a:lnTo>
                    <a:pt x="390454" y="375545"/>
                  </a:lnTo>
                  <a:lnTo>
                    <a:pt x="382165" y="431396"/>
                  </a:lnTo>
                  <a:lnTo>
                    <a:pt x="373854" y="482564"/>
                  </a:lnTo>
                  <a:lnTo>
                    <a:pt x="365227" y="539272"/>
                  </a:lnTo>
                  <a:lnTo>
                    <a:pt x="362763" y="5759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53903" y="2596442"/>
              <a:ext cx="124296" cy="274321"/>
            </a:xfrm>
            <a:custGeom>
              <a:avLst/>
              <a:gdLst/>
              <a:ahLst/>
              <a:cxnLst/>
              <a:rect l="0" t="0" r="0" b="0"/>
              <a:pathLst>
                <a:path w="124296" h="274321">
                  <a:moveTo>
                    <a:pt x="107653" y="24688"/>
                  </a:moveTo>
                  <a:lnTo>
                    <a:pt x="84490" y="1525"/>
                  </a:lnTo>
                  <a:lnTo>
                    <a:pt x="79267" y="0"/>
                  </a:lnTo>
                  <a:lnTo>
                    <a:pt x="73936" y="833"/>
                  </a:lnTo>
                  <a:lnTo>
                    <a:pt x="68533" y="3237"/>
                  </a:lnTo>
                  <a:lnTo>
                    <a:pt x="52094" y="19873"/>
                  </a:lnTo>
                  <a:lnTo>
                    <a:pt x="21817" y="82387"/>
                  </a:lnTo>
                  <a:lnTo>
                    <a:pt x="5412" y="142971"/>
                  </a:lnTo>
                  <a:lnTo>
                    <a:pt x="261" y="201766"/>
                  </a:lnTo>
                  <a:lnTo>
                    <a:pt x="0" y="214856"/>
                  </a:lnTo>
                  <a:lnTo>
                    <a:pt x="2601" y="222658"/>
                  </a:lnTo>
                  <a:lnTo>
                    <a:pt x="7108" y="226935"/>
                  </a:lnTo>
                  <a:lnTo>
                    <a:pt x="12886" y="228861"/>
                  </a:lnTo>
                  <a:lnTo>
                    <a:pt x="18587" y="228296"/>
                  </a:lnTo>
                  <a:lnTo>
                    <a:pt x="29853" y="222738"/>
                  </a:lnTo>
                  <a:lnTo>
                    <a:pt x="67680" y="177495"/>
                  </a:lnTo>
                  <a:lnTo>
                    <a:pt x="87077" y="145984"/>
                  </a:lnTo>
                  <a:lnTo>
                    <a:pt x="93011" y="140685"/>
                  </a:lnTo>
                  <a:lnTo>
                    <a:pt x="98816" y="139002"/>
                  </a:lnTo>
                  <a:lnTo>
                    <a:pt x="104536" y="139729"/>
                  </a:lnTo>
                  <a:lnTo>
                    <a:pt x="109273" y="144836"/>
                  </a:lnTo>
                  <a:lnTo>
                    <a:pt x="117002" y="162839"/>
                  </a:lnTo>
                  <a:lnTo>
                    <a:pt x="123334" y="216367"/>
                  </a:lnTo>
                  <a:lnTo>
                    <a:pt x="124295" y="2743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73485" y="2637772"/>
              <a:ext cx="146025" cy="172928"/>
            </a:xfrm>
            <a:custGeom>
              <a:avLst/>
              <a:gdLst/>
              <a:ahLst/>
              <a:cxnLst/>
              <a:rect l="0" t="0" r="0" b="0"/>
              <a:pathLst>
                <a:path w="146025" h="172928">
                  <a:moveTo>
                    <a:pt x="12887" y="0"/>
                  </a:moveTo>
                  <a:lnTo>
                    <a:pt x="12887" y="55162"/>
                  </a:lnTo>
                  <a:lnTo>
                    <a:pt x="7168" y="106092"/>
                  </a:lnTo>
                  <a:lnTo>
                    <a:pt x="2615" y="160257"/>
                  </a:lnTo>
                  <a:lnTo>
                    <a:pt x="0" y="172927"/>
                  </a:lnTo>
                  <a:lnTo>
                    <a:pt x="15915" y="116208"/>
                  </a:lnTo>
                  <a:lnTo>
                    <a:pt x="36742" y="66543"/>
                  </a:lnTo>
                  <a:lnTo>
                    <a:pt x="72924" y="23804"/>
                  </a:lnTo>
                  <a:lnTo>
                    <a:pt x="93503" y="12737"/>
                  </a:lnTo>
                  <a:lnTo>
                    <a:pt x="14602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829028" y="2562883"/>
              <a:ext cx="123471" cy="327367"/>
            </a:xfrm>
            <a:custGeom>
              <a:avLst/>
              <a:gdLst/>
              <a:ahLst/>
              <a:cxnLst/>
              <a:rect l="0" t="0" r="0" b="0"/>
              <a:pathLst>
                <a:path w="123471" h="327367">
                  <a:moveTo>
                    <a:pt x="73543" y="0"/>
                  </a:moveTo>
                  <a:lnTo>
                    <a:pt x="41588" y="63097"/>
                  </a:lnTo>
                  <a:lnTo>
                    <a:pt x="21692" y="121699"/>
                  </a:lnTo>
                  <a:lnTo>
                    <a:pt x="5465" y="179674"/>
                  </a:lnTo>
                  <a:lnTo>
                    <a:pt x="0" y="235641"/>
                  </a:lnTo>
                  <a:lnTo>
                    <a:pt x="1385" y="293678"/>
                  </a:lnTo>
                  <a:lnTo>
                    <a:pt x="3249" y="309506"/>
                  </a:lnTo>
                  <a:lnTo>
                    <a:pt x="8189" y="319134"/>
                  </a:lnTo>
                  <a:lnTo>
                    <a:pt x="15181" y="324628"/>
                  </a:lnTo>
                  <a:lnTo>
                    <a:pt x="23540" y="327366"/>
                  </a:lnTo>
                  <a:lnTo>
                    <a:pt x="30963" y="327342"/>
                  </a:lnTo>
                  <a:lnTo>
                    <a:pt x="44141" y="322384"/>
                  </a:lnTo>
                  <a:lnTo>
                    <a:pt x="56161" y="309087"/>
                  </a:lnTo>
                  <a:lnTo>
                    <a:pt x="90121" y="249007"/>
                  </a:lnTo>
                  <a:lnTo>
                    <a:pt x="118533" y="186284"/>
                  </a:lnTo>
                  <a:lnTo>
                    <a:pt x="12347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19448" y="2396462"/>
              <a:ext cx="178500" cy="540869"/>
            </a:xfrm>
            <a:custGeom>
              <a:avLst/>
              <a:gdLst/>
              <a:ahLst/>
              <a:cxnLst/>
              <a:rect l="0" t="0" r="0" b="0"/>
              <a:pathLst>
                <a:path w="178500" h="540869">
                  <a:moveTo>
                    <a:pt x="32903" y="0"/>
                  </a:moveTo>
                  <a:lnTo>
                    <a:pt x="28485" y="59579"/>
                  </a:lnTo>
                  <a:lnTo>
                    <a:pt x="25352" y="112717"/>
                  </a:lnTo>
                  <a:lnTo>
                    <a:pt x="22268" y="166770"/>
                  </a:lnTo>
                  <a:lnTo>
                    <a:pt x="13030" y="226381"/>
                  </a:lnTo>
                  <a:lnTo>
                    <a:pt x="8021" y="284007"/>
                  </a:lnTo>
                  <a:lnTo>
                    <a:pt x="907" y="343350"/>
                  </a:lnTo>
                  <a:lnTo>
                    <a:pt x="0" y="377047"/>
                  </a:lnTo>
                  <a:lnTo>
                    <a:pt x="3571" y="382652"/>
                  </a:lnTo>
                  <a:lnTo>
                    <a:pt x="9650" y="384540"/>
                  </a:lnTo>
                  <a:lnTo>
                    <a:pt x="17401" y="383949"/>
                  </a:lnTo>
                  <a:lnTo>
                    <a:pt x="30944" y="375897"/>
                  </a:lnTo>
                  <a:lnTo>
                    <a:pt x="92760" y="318999"/>
                  </a:lnTo>
                  <a:lnTo>
                    <a:pt x="121007" y="306756"/>
                  </a:lnTo>
                  <a:lnTo>
                    <a:pt x="130471" y="307130"/>
                  </a:lnTo>
                  <a:lnTo>
                    <a:pt x="148382" y="314943"/>
                  </a:lnTo>
                  <a:lnTo>
                    <a:pt x="163123" y="337522"/>
                  </a:lnTo>
                  <a:lnTo>
                    <a:pt x="176887" y="381690"/>
                  </a:lnTo>
                  <a:lnTo>
                    <a:pt x="178499" y="428985"/>
                  </a:lnTo>
                  <a:lnTo>
                    <a:pt x="173121" y="483987"/>
                  </a:lnTo>
                  <a:lnTo>
                    <a:pt x="166039" y="5408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5067" y="2321572"/>
            <a:ext cx="2284385" cy="1115022"/>
            <a:chOff x="345067" y="2321572"/>
            <a:chExt cx="2284385" cy="1115022"/>
          </a:xfrm>
        </p:grpSpPr>
        <p:sp>
          <p:nvSpPr>
            <p:cNvPr id="16" name="Freeform 15"/>
            <p:cNvSpPr/>
            <p:nvPr/>
          </p:nvSpPr>
          <p:spPr>
            <a:xfrm>
              <a:off x="345067" y="2326297"/>
              <a:ext cx="362223" cy="689775"/>
            </a:xfrm>
            <a:custGeom>
              <a:avLst/>
              <a:gdLst/>
              <a:ahLst/>
              <a:cxnLst/>
              <a:rect l="0" t="0" r="0" b="0"/>
              <a:pathLst>
                <a:path w="362223" h="689775">
                  <a:moveTo>
                    <a:pt x="4417" y="170017"/>
                  </a:moveTo>
                  <a:lnTo>
                    <a:pt x="0" y="156765"/>
                  </a:lnTo>
                  <a:lnTo>
                    <a:pt x="1670" y="126438"/>
                  </a:lnTo>
                  <a:lnTo>
                    <a:pt x="16855" y="92591"/>
                  </a:lnTo>
                  <a:lnTo>
                    <a:pt x="41117" y="61308"/>
                  </a:lnTo>
                  <a:lnTo>
                    <a:pt x="89562" y="22835"/>
                  </a:lnTo>
                  <a:lnTo>
                    <a:pt x="142655" y="3825"/>
                  </a:lnTo>
                  <a:lnTo>
                    <a:pt x="165709" y="0"/>
                  </a:lnTo>
                  <a:lnTo>
                    <a:pt x="216185" y="7357"/>
                  </a:lnTo>
                  <a:lnTo>
                    <a:pt x="239953" y="19401"/>
                  </a:lnTo>
                  <a:lnTo>
                    <a:pt x="258707" y="34681"/>
                  </a:lnTo>
                  <a:lnTo>
                    <a:pt x="271557" y="55337"/>
                  </a:lnTo>
                  <a:lnTo>
                    <a:pt x="283258" y="88090"/>
                  </a:lnTo>
                  <a:lnTo>
                    <a:pt x="285201" y="119444"/>
                  </a:lnTo>
                  <a:lnTo>
                    <a:pt x="278043" y="170985"/>
                  </a:lnTo>
                  <a:lnTo>
                    <a:pt x="263308" y="225682"/>
                  </a:lnTo>
                  <a:lnTo>
                    <a:pt x="235948" y="281927"/>
                  </a:lnTo>
                  <a:lnTo>
                    <a:pt x="211087" y="329224"/>
                  </a:lnTo>
                  <a:lnTo>
                    <a:pt x="181633" y="378372"/>
                  </a:lnTo>
                  <a:lnTo>
                    <a:pt x="154929" y="428067"/>
                  </a:lnTo>
                  <a:lnTo>
                    <a:pt x="129450" y="477925"/>
                  </a:lnTo>
                  <a:lnTo>
                    <a:pt x="98457" y="539539"/>
                  </a:lnTo>
                  <a:lnTo>
                    <a:pt x="75185" y="598365"/>
                  </a:lnTo>
                  <a:lnTo>
                    <a:pt x="65412" y="640068"/>
                  </a:lnTo>
                  <a:lnTo>
                    <a:pt x="64496" y="652579"/>
                  </a:lnTo>
                  <a:lnTo>
                    <a:pt x="66659" y="662769"/>
                  </a:lnTo>
                  <a:lnTo>
                    <a:pt x="76459" y="679022"/>
                  </a:lnTo>
                  <a:lnTo>
                    <a:pt x="97457" y="687478"/>
                  </a:lnTo>
                  <a:lnTo>
                    <a:pt x="133070" y="689774"/>
                  </a:lnTo>
                  <a:lnTo>
                    <a:pt x="185212" y="678862"/>
                  </a:lnTo>
                  <a:lnTo>
                    <a:pt x="240247" y="654847"/>
                  </a:lnTo>
                  <a:lnTo>
                    <a:pt x="298128" y="618549"/>
                  </a:lnTo>
                  <a:lnTo>
                    <a:pt x="353582" y="576754"/>
                  </a:lnTo>
                  <a:lnTo>
                    <a:pt x="362222" y="5694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07161" y="2321572"/>
              <a:ext cx="116476" cy="502497"/>
            </a:xfrm>
            <a:custGeom>
              <a:avLst/>
              <a:gdLst/>
              <a:ahLst/>
              <a:cxnLst/>
              <a:rect l="0" t="0" r="0" b="0"/>
              <a:pathLst>
                <a:path w="116476" h="502497">
                  <a:moveTo>
                    <a:pt x="41586" y="0"/>
                  </a:moveTo>
                  <a:lnTo>
                    <a:pt x="22026" y="63098"/>
                  </a:lnTo>
                  <a:lnTo>
                    <a:pt x="11047" y="113378"/>
                  </a:lnTo>
                  <a:lnTo>
                    <a:pt x="2441" y="173305"/>
                  </a:lnTo>
                  <a:lnTo>
                    <a:pt x="467" y="234350"/>
                  </a:lnTo>
                  <a:lnTo>
                    <a:pt x="77" y="293184"/>
                  </a:lnTo>
                  <a:lnTo>
                    <a:pt x="0" y="349321"/>
                  </a:lnTo>
                  <a:lnTo>
                    <a:pt x="6626" y="412162"/>
                  </a:lnTo>
                  <a:lnTo>
                    <a:pt x="23191" y="473106"/>
                  </a:lnTo>
                  <a:lnTo>
                    <a:pt x="32178" y="490412"/>
                  </a:lnTo>
                  <a:lnTo>
                    <a:pt x="39012" y="496136"/>
                  </a:lnTo>
                  <a:lnTo>
                    <a:pt x="56468" y="502496"/>
                  </a:lnTo>
                  <a:lnTo>
                    <a:pt x="65376" y="500494"/>
                  </a:lnTo>
                  <a:lnTo>
                    <a:pt x="82670" y="488407"/>
                  </a:lnTo>
                  <a:lnTo>
                    <a:pt x="116475" y="4493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90519" y="2696020"/>
              <a:ext cx="49760" cy="574153"/>
            </a:xfrm>
            <a:custGeom>
              <a:avLst/>
              <a:gdLst/>
              <a:ahLst/>
              <a:cxnLst/>
              <a:rect l="0" t="0" r="0" b="0"/>
              <a:pathLst>
                <a:path w="49760" h="574153">
                  <a:moveTo>
                    <a:pt x="49759" y="0"/>
                  </a:moveTo>
                  <a:lnTo>
                    <a:pt x="44041" y="24552"/>
                  </a:lnTo>
                  <a:lnTo>
                    <a:pt x="41285" y="73021"/>
                  </a:lnTo>
                  <a:lnTo>
                    <a:pt x="35005" y="132219"/>
                  </a:lnTo>
                  <a:lnTo>
                    <a:pt x="29073" y="192846"/>
                  </a:lnTo>
                  <a:lnTo>
                    <a:pt x="21646" y="241743"/>
                  </a:lnTo>
                  <a:lnTo>
                    <a:pt x="18007" y="291365"/>
                  </a:lnTo>
                  <a:lnTo>
                    <a:pt x="11059" y="352112"/>
                  </a:lnTo>
                  <a:lnTo>
                    <a:pt x="6263" y="414106"/>
                  </a:lnTo>
                  <a:lnTo>
                    <a:pt x="1103" y="471141"/>
                  </a:lnTo>
                  <a:lnTo>
                    <a:pt x="0" y="534231"/>
                  </a:lnTo>
                  <a:lnTo>
                    <a:pt x="1757" y="556409"/>
                  </a:lnTo>
                  <a:lnTo>
                    <a:pt x="4814" y="562324"/>
                  </a:lnTo>
                  <a:lnTo>
                    <a:pt x="16475" y="5741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73415" y="2720983"/>
              <a:ext cx="291238" cy="41606"/>
            </a:xfrm>
            <a:custGeom>
              <a:avLst/>
              <a:gdLst/>
              <a:ahLst/>
              <a:cxnLst/>
              <a:rect l="0" t="0" r="0" b="0"/>
              <a:pathLst>
                <a:path w="291238" h="41606">
                  <a:moveTo>
                    <a:pt x="0" y="41605"/>
                  </a:moveTo>
                  <a:lnTo>
                    <a:pt x="54017" y="21693"/>
                  </a:lnTo>
                  <a:lnTo>
                    <a:pt x="117219" y="3898"/>
                  </a:lnTo>
                  <a:lnTo>
                    <a:pt x="178001" y="770"/>
                  </a:lnTo>
                  <a:lnTo>
                    <a:pt x="235277" y="152"/>
                  </a:lnTo>
                  <a:lnTo>
                    <a:pt x="2912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97936" y="2378052"/>
              <a:ext cx="257954" cy="609003"/>
            </a:xfrm>
            <a:custGeom>
              <a:avLst/>
              <a:gdLst/>
              <a:ahLst/>
              <a:cxnLst/>
              <a:rect l="0" t="0" r="0" b="0"/>
              <a:pathLst>
                <a:path w="257954" h="609003">
                  <a:moveTo>
                    <a:pt x="0" y="60015"/>
                  </a:moveTo>
                  <a:lnTo>
                    <a:pt x="7568" y="41010"/>
                  </a:lnTo>
                  <a:lnTo>
                    <a:pt x="15999" y="29687"/>
                  </a:lnTo>
                  <a:lnTo>
                    <a:pt x="48841" y="8276"/>
                  </a:lnTo>
                  <a:lnTo>
                    <a:pt x="66086" y="654"/>
                  </a:lnTo>
                  <a:lnTo>
                    <a:pt x="104641" y="0"/>
                  </a:lnTo>
                  <a:lnTo>
                    <a:pt x="137946" y="5661"/>
                  </a:lnTo>
                  <a:lnTo>
                    <a:pt x="178842" y="28219"/>
                  </a:lnTo>
                  <a:lnTo>
                    <a:pt x="193823" y="40028"/>
                  </a:lnTo>
                  <a:lnTo>
                    <a:pt x="204179" y="61302"/>
                  </a:lnTo>
                  <a:lnTo>
                    <a:pt x="210015" y="87399"/>
                  </a:lnTo>
                  <a:lnTo>
                    <a:pt x="206228" y="131822"/>
                  </a:lnTo>
                  <a:lnTo>
                    <a:pt x="192072" y="182747"/>
                  </a:lnTo>
                  <a:lnTo>
                    <a:pt x="161512" y="237622"/>
                  </a:lnTo>
                  <a:lnTo>
                    <a:pt x="124169" y="299602"/>
                  </a:lnTo>
                  <a:lnTo>
                    <a:pt x="88844" y="362291"/>
                  </a:lnTo>
                  <a:lnTo>
                    <a:pt x="53990" y="420221"/>
                  </a:lnTo>
                  <a:lnTo>
                    <a:pt x="31111" y="475548"/>
                  </a:lnTo>
                  <a:lnTo>
                    <a:pt x="26785" y="509711"/>
                  </a:lnTo>
                  <a:lnTo>
                    <a:pt x="34338" y="549112"/>
                  </a:lnTo>
                  <a:lnTo>
                    <a:pt x="48237" y="571402"/>
                  </a:lnTo>
                  <a:lnTo>
                    <a:pt x="67667" y="589629"/>
                  </a:lnTo>
                  <a:lnTo>
                    <a:pt x="91712" y="603894"/>
                  </a:lnTo>
                  <a:lnTo>
                    <a:pt x="117808" y="609002"/>
                  </a:lnTo>
                  <a:lnTo>
                    <a:pt x="142041" y="607265"/>
                  </a:lnTo>
                  <a:lnTo>
                    <a:pt x="175131" y="591084"/>
                  </a:lnTo>
                  <a:lnTo>
                    <a:pt x="208103" y="565664"/>
                  </a:lnTo>
                  <a:lnTo>
                    <a:pt x="240590" y="510101"/>
                  </a:lnTo>
                  <a:lnTo>
                    <a:pt x="257953" y="4760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22457" y="2454709"/>
              <a:ext cx="132854" cy="434591"/>
            </a:xfrm>
            <a:custGeom>
              <a:avLst/>
              <a:gdLst/>
              <a:ahLst/>
              <a:cxnLst/>
              <a:rect l="0" t="0" r="0" b="0"/>
              <a:pathLst>
                <a:path w="132854" h="434591">
                  <a:moveTo>
                    <a:pt x="74889" y="0"/>
                  </a:moveTo>
                  <a:lnTo>
                    <a:pt x="51726" y="27581"/>
                  </a:lnTo>
                  <a:lnTo>
                    <a:pt x="40187" y="50702"/>
                  </a:lnTo>
                  <a:lnTo>
                    <a:pt x="35329" y="83954"/>
                  </a:lnTo>
                  <a:lnTo>
                    <a:pt x="41256" y="142324"/>
                  </a:lnTo>
                  <a:lnTo>
                    <a:pt x="61740" y="199329"/>
                  </a:lnTo>
                  <a:lnTo>
                    <a:pt x="92221" y="255105"/>
                  </a:lnTo>
                  <a:lnTo>
                    <a:pt x="124176" y="317925"/>
                  </a:lnTo>
                  <a:lnTo>
                    <a:pt x="132853" y="342855"/>
                  </a:lnTo>
                  <a:lnTo>
                    <a:pt x="132539" y="372483"/>
                  </a:lnTo>
                  <a:lnTo>
                    <a:pt x="128865" y="390217"/>
                  </a:lnTo>
                  <a:lnTo>
                    <a:pt x="116753" y="407344"/>
                  </a:lnTo>
                  <a:lnTo>
                    <a:pt x="91608" y="427649"/>
                  </a:lnTo>
                  <a:lnTo>
                    <a:pt x="83261" y="432104"/>
                  </a:lnTo>
                  <a:lnTo>
                    <a:pt x="64126" y="434590"/>
                  </a:lnTo>
                  <a:lnTo>
                    <a:pt x="53845" y="433958"/>
                  </a:lnTo>
                  <a:lnTo>
                    <a:pt x="35026" y="425860"/>
                  </a:lnTo>
                  <a:lnTo>
                    <a:pt x="26124" y="419817"/>
                  </a:lnTo>
                  <a:lnTo>
                    <a:pt x="13768" y="403241"/>
                  </a:lnTo>
                  <a:lnTo>
                    <a:pt x="4079" y="375582"/>
                  </a:lnTo>
                  <a:lnTo>
                    <a:pt x="0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13989" y="2424027"/>
              <a:ext cx="191385" cy="30683"/>
            </a:xfrm>
            <a:custGeom>
              <a:avLst/>
              <a:gdLst/>
              <a:ahLst/>
              <a:cxnLst/>
              <a:rect l="0" t="0" r="0" b="0"/>
              <a:pathLst>
                <a:path w="191385" h="30683">
                  <a:moveTo>
                    <a:pt x="0" y="5719"/>
                  </a:moveTo>
                  <a:lnTo>
                    <a:pt x="21778" y="0"/>
                  </a:lnTo>
                  <a:lnTo>
                    <a:pt x="71144" y="378"/>
                  </a:lnTo>
                  <a:lnTo>
                    <a:pt x="134040" y="13499"/>
                  </a:lnTo>
                  <a:lnTo>
                    <a:pt x="191384" y="306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88436" y="2854120"/>
              <a:ext cx="33285" cy="1"/>
            </a:xfrm>
            <a:custGeom>
              <a:avLst/>
              <a:gdLst/>
              <a:ahLst/>
              <a:cxnLst/>
              <a:rect l="0" t="0" r="0" b="0"/>
              <a:pathLst>
                <a:path w="33285" h="1">
                  <a:moveTo>
                    <a:pt x="0" y="0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9263" y="3236888"/>
              <a:ext cx="2130189" cy="199706"/>
            </a:xfrm>
            <a:custGeom>
              <a:avLst/>
              <a:gdLst/>
              <a:ahLst/>
              <a:cxnLst/>
              <a:rect l="0" t="0" r="0" b="0"/>
              <a:pathLst>
                <a:path w="2130189" h="199706">
                  <a:moveTo>
                    <a:pt x="0" y="199705"/>
                  </a:moveTo>
                  <a:lnTo>
                    <a:pt x="50189" y="193119"/>
                  </a:lnTo>
                  <a:lnTo>
                    <a:pt x="112129" y="187309"/>
                  </a:lnTo>
                  <a:lnTo>
                    <a:pt x="168880" y="178183"/>
                  </a:lnTo>
                  <a:lnTo>
                    <a:pt x="227072" y="172956"/>
                  </a:lnTo>
                  <a:lnTo>
                    <a:pt x="277772" y="165892"/>
                  </a:lnTo>
                  <a:lnTo>
                    <a:pt x="333783" y="155477"/>
                  </a:lnTo>
                  <a:lnTo>
                    <a:pt x="393834" y="143146"/>
                  </a:lnTo>
                  <a:lnTo>
                    <a:pt x="456005" y="133636"/>
                  </a:lnTo>
                  <a:lnTo>
                    <a:pt x="498528" y="127812"/>
                  </a:lnTo>
                  <a:lnTo>
                    <a:pt x="548246" y="122141"/>
                  </a:lnTo>
                  <a:lnTo>
                    <a:pt x="596231" y="114073"/>
                  </a:lnTo>
                  <a:lnTo>
                    <a:pt x="644061" y="105248"/>
                  </a:lnTo>
                  <a:lnTo>
                    <a:pt x="696138" y="98244"/>
                  </a:lnTo>
                  <a:lnTo>
                    <a:pt x="750102" y="89584"/>
                  </a:lnTo>
                  <a:lnTo>
                    <a:pt x="804905" y="79571"/>
                  </a:lnTo>
                  <a:lnTo>
                    <a:pt x="860080" y="68957"/>
                  </a:lnTo>
                  <a:lnTo>
                    <a:pt x="917887" y="60542"/>
                  </a:lnTo>
                  <a:lnTo>
                    <a:pt x="977479" y="52795"/>
                  </a:lnTo>
                  <a:lnTo>
                    <a:pt x="1037865" y="43188"/>
                  </a:lnTo>
                  <a:lnTo>
                    <a:pt x="1098604" y="35220"/>
                  </a:lnTo>
                  <a:lnTo>
                    <a:pt x="1160424" y="28597"/>
                  </a:lnTo>
                  <a:lnTo>
                    <a:pt x="1192442" y="25537"/>
                  </a:lnTo>
                  <a:lnTo>
                    <a:pt x="1224882" y="22572"/>
                  </a:lnTo>
                  <a:lnTo>
                    <a:pt x="1257604" y="19670"/>
                  </a:lnTo>
                  <a:lnTo>
                    <a:pt x="1290513" y="16812"/>
                  </a:lnTo>
                  <a:lnTo>
                    <a:pt x="1323547" y="13982"/>
                  </a:lnTo>
                  <a:lnTo>
                    <a:pt x="1384906" y="8371"/>
                  </a:lnTo>
                  <a:lnTo>
                    <a:pt x="1444845" y="3720"/>
                  </a:lnTo>
                  <a:lnTo>
                    <a:pt x="1476361" y="2480"/>
                  </a:lnTo>
                  <a:lnTo>
                    <a:pt x="1539116" y="1102"/>
                  </a:lnTo>
                  <a:lnTo>
                    <a:pt x="1597826" y="490"/>
                  </a:lnTo>
                  <a:lnTo>
                    <a:pt x="1652273" y="218"/>
                  </a:lnTo>
                  <a:lnTo>
                    <a:pt x="1704208" y="96"/>
                  </a:lnTo>
                  <a:lnTo>
                    <a:pt x="1755027" y="43"/>
                  </a:lnTo>
                  <a:lnTo>
                    <a:pt x="1802884" y="19"/>
                  </a:lnTo>
                  <a:lnTo>
                    <a:pt x="1847885" y="8"/>
                  </a:lnTo>
                  <a:lnTo>
                    <a:pt x="1909605" y="2"/>
                  </a:lnTo>
                  <a:lnTo>
                    <a:pt x="1966108" y="925"/>
                  </a:lnTo>
                  <a:lnTo>
                    <a:pt x="2022203" y="6586"/>
                  </a:lnTo>
                  <a:lnTo>
                    <a:pt x="2077525" y="7978"/>
                  </a:lnTo>
                  <a:lnTo>
                    <a:pt x="213018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83866" y="1502380"/>
            <a:ext cx="457658" cy="511315"/>
            <a:chOff x="5283866" y="1502380"/>
            <a:chExt cx="457658" cy="511315"/>
          </a:xfrm>
        </p:grpSpPr>
        <p:sp>
          <p:nvSpPr>
            <p:cNvPr id="26" name="Freeform 25"/>
            <p:cNvSpPr/>
            <p:nvPr/>
          </p:nvSpPr>
          <p:spPr>
            <a:xfrm>
              <a:off x="5283866" y="1502380"/>
              <a:ext cx="73568" cy="511315"/>
            </a:xfrm>
            <a:custGeom>
              <a:avLst/>
              <a:gdLst/>
              <a:ahLst/>
              <a:cxnLst/>
              <a:rect l="0" t="0" r="0" b="0"/>
              <a:pathLst>
                <a:path w="73568" h="511315">
                  <a:moveTo>
                    <a:pt x="41605" y="178472"/>
                  </a:moveTo>
                  <a:lnTo>
                    <a:pt x="30168" y="150975"/>
                  </a:lnTo>
                  <a:lnTo>
                    <a:pt x="25648" y="93067"/>
                  </a:lnTo>
                  <a:lnTo>
                    <a:pt x="36605" y="33135"/>
                  </a:lnTo>
                  <a:lnTo>
                    <a:pt x="44541" y="5046"/>
                  </a:lnTo>
                  <a:lnTo>
                    <a:pt x="48185" y="909"/>
                  </a:lnTo>
                  <a:lnTo>
                    <a:pt x="52464" y="0"/>
                  </a:lnTo>
                  <a:lnTo>
                    <a:pt x="57165" y="1243"/>
                  </a:lnTo>
                  <a:lnTo>
                    <a:pt x="61224" y="4846"/>
                  </a:lnTo>
                  <a:lnTo>
                    <a:pt x="68199" y="16245"/>
                  </a:lnTo>
                  <a:lnTo>
                    <a:pt x="73567" y="69962"/>
                  </a:lnTo>
                  <a:lnTo>
                    <a:pt x="72163" y="121528"/>
                  </a:lnTo>
                  <a:lnTo>
                    <a:pt x="67305" y="183095"/>
                  </a:lnTo>
                  <a:lnTo>
                    <a:pt x="66665" y="239371"/>
                  </a:lnTo>
                  <a:lnTo>
                    <a:pt x="62159" y="301633"/>
                  </a:lnTo>
                  <a:lnTo>
                    <a:pt x="49711" y="364433"/>
                  </a:lnTo>
                  <a:lnTo>
                    <a:pt x="33265" y="424237"/>
                  </a:lnTo>
                  <a:lnTo>
                    <a:pt x="13694" y="482143"/>
                  </a:lnTo>
                  <a:lnTo>
                    <a:pt x="2979" y="508942"/>
                  </a:lnTo>
                  <a:lnTo>
                    <a:pt x="0" y="5113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08681" y="1788589"/>
              <a:ext cx="332843" cy="200143"/>
            </a:xfrm>
            <a:custGeom>
              <a:avLst/>
              <a:gdLst/>
              <a:ahLst/>
              <a:cxnLst/>
              <a:rect l="0" t="0" r="0" b="0"/>
              <a:pathLst>
                <a:path w="332843" h="200143">
                  <a:moveTo>
                    <a:pt x="0" y="436"/>
                  </a:moveTo>
                  <a:lnTo>
                    <a:pt x="8835" y="13688"/>
                  </a:lnTo>
                  <a:lnTo>
                    <a:pt x="14329" y="39599"/>
                  </a:lnTo>
                  <a:lnTo>
                    <a:pt x="16338" y="101428"/>
                  </a:lnTo>
                  <a:lnTo>
                    <a:pt x="12165" y="147153"/>
                  </a:lnTo>
                  <a:lnTo>
                    <a:pt x="10884" y="149098"/>
                  </a:lnTo>
                  <a:lnTo>
                    <a:pt x="9460" y="138932"/>
                  </a:lnTo>
                  <a:lnTo>
                    <a:pt x="20003" y="87290"/>
                  </a:lnTo>
                  <a:lnTo>
                    <a:pt x="32329" y="59763"/>
                  </a:lnTo>
                  <a:lnTo>
                    <a:pt x="38195" y="55705"/>
                  </a:lnTo>
                  <a:lnTo>
                    <a:pt x="44879" y="54849"/>
                  </a:lnTo>
                  <a:lnTo>
                    <a:pt x="59703" y="58828"/>
                  </a:lnTo>
                  <a:lnTo>
                    <a:pt x="75537" y="66761"/>
                  </a:lnTo>
                  <a:lnTo>
                    <a:pt x="94285" y="69054"/>
                  </a:lnTo>
                  <a:lnTo>
                    <a:pt x="104462" y="68371"/>
                  </a:lnTo>
                  <a:lnTo>
                    <a:pt x="120701" y="60215"/>
                  </a:lnTo>
                  <a:lnTo>
                    <a:pt x="133157" y="47345"/>
                  </a:lnTo>
                  <a:lnTo>
                    <a:pt x="141776" y="32380"/>
                  </a:lnTo>
                  <a:lnTo>
                    <a:pt x="147408" y="3943"/>
                  </a:lnTo>
                  <a:lnTo>
                    <a:pt x="147274" y="0"/>
                  </a:lnTo>
                  <a:lnTo>
                    <a:pt x="146260" y="146"/>
                  </a:lnTo>
                  <a:lnTo>
                    <a:pt x="142668" y="9553"/>
                  </a:lnTo>
                  <a:lnTo>
                    <a:pt x="127453" y="66101"/>
                  </a:lnTo>
                  <a:lnTo>
                    <a:pt x="121077" y="92624"/>
                  </a:lnTo>
                  <a:lnTo>
                    <a:pt x="122538" y="112908"/>
                  </a:lnTo>
                  <a:lnTo>
                    <a:pt x="125147" y="117947"/>
                  </a:lnTo>
                  <a:lnTo>
                    <a:pt x="128734" y="119458"/>
                  </a:lnTo>
                  <a:lnTo>
                    <a:pt x="132976" y="118616"/>
                  </a:lnTo>
                  <a:lnTo>
                    <a:pt x="142619" y="110283"/>
                  </a:lnTo>
                  <a:lnTo>
                    <a:pt x="185882" y="52859"/>
                  </a:lnTo>
                  <a:lnTo>
                    <a:pt x="196952" y="38837"/>
                  </a:lnTo>
                  <a:lnTo>
                    <a:pt x="202493" y="36207"/>
                  </a:lnTo>
                  <a:lnTo>
                    <a:pt x="208035" y="36303"/>
                  </a:lnTo>
                  <a:lnTo>
                    <a:pt x="213580" y="38216"/>
                  </a:lnTo>
                  <a:lnTo>
                    <a:pt x="217276" y="43189"/>
                  </a:lnTo>
                  <a:lnTo>
                    <a:pt x="235753" y="104395"/>
                  </a:lnTo>
                  <a:lnTo>
                    <a:pt x="240379" y="111348"/>
                  </a:lnTo>
                  <a:lnTo>
                    <a:pt x="246237" y="113209"/>
                  </a:lnTo>
                  <a:lnTo>
                    <a:pt x="252916" y="111676"/>
                  </a:lnTo>
                  <a:lnTo>
                    <a:pt x="275568" y="96266"/>
                  </a:lnTo>
                  <a:lnTo>
                    <a:pt x="303654" y="66210"/>
                  </a:lnTo>
                  <a:lnTo>
                    <a:pt x="309685" y="63701"/>
                  </a:lnTo>
                  <a:lnTo>
                    <a:pt x="315555" y="64803"/>
                  </a:lnTo>
                  <a:lnTo>
                    <a:pt x="321317" y="68310"/>
                  </a:lnTo>
                  <a:lnTo>
                    <a:pt x="325159" y="75272"/>
                  </a:lnTo>
                  <a:lnTo>
                    <a:pt x="331830" y="128201"/>
                  </a:lnTo>
                  <a:lnTo>
                    <a:pt x="332709" y="186833"/>
                  </a:lnTo>
                  <a:lnTo>
                    <a:pt x="332842" y="2001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2979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klasserom</dc:creator>
  <cp:lastModifiedBy>klasserom</cp:lastModifiedBy>
  <cp:revision>1</cp:revision>
  <dcterms:created xsi:type="dcterms:W3CDTF">2014-11-24T12:53:30Z</dcterms:created>
  <dcterms:modified xsi:type="dcterms:W3CDTF">2014-11-24T12:53:31Z</dcterms:modified>
</cp:coreProperties>
</file>